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710" autoAdjust="0"/>
    <p:restoredTop sz="94725"/>
  </p:normalViewPr>
  <p:slideViewPr>
    <p:cSldViewPr snapToGrid="0">
      <p:cViewPr varScale="1">
        <p:scale>
          <a:sx n="88" d="100"/>
          <a:sy n="88" d="100"/>
        </p:scale>
        <p:origin x="208" y="6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B0753-9FA4-5128-4C7F-69CD39D3C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066F59-BA05-C4B1-09ED-4187C9B151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026898-CCC9-A97E-5FE4-2E3ABB80C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10/03/2026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2175DA-FFE3-C130-DB07-D989B6CC1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C8CEB-580B-C912-3228-72887DABC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901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456D5-EE68-0AE8-5ABD-5A65F12C1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CEE9E5-B2D1-BA8A-D716-CFA5A13DE4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824A9A-51B2-18FE-A808-19AA29F2A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10/03/2026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190DD-68FF-C2C1-380A-A6B23D026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7749C3-E1CB-00E4-B8E2-192389817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798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26C102-736C-01DD-8F36-AFFE2C8B7C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8C413E-FE90-BE0B-1467-E39044F5DF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AE09CF-0997-0CEB-2484-D8F629DE5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10/03/2026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E6616-19B4-D4A2-B419-80F1650F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F3E5B-46BA-6CBF-0F45-51C44EC9A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2092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DF38F-A480-DFC3-D9F6-8A9AB7A95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4AD3A7-DDA6-4AAD-E3A6-F7F207970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5587BE-1B06-0024-C565-1634C2B17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10/03/2026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A8687B-513B-1473-B777-C64FC5878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620FD-60CD-E500-E88F-F0B836944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569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9E3CB-96C2-9B3F-C919-6A1F3A34B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2EDBD5-0D1A-BD93-BB54-AF78B7B17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9EA75-A976-E516-9D31-5B51B3B14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10/03/2026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515862-AB3E-8492-9477-0F7615AE6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FA5264-729D-E6A7-47A6-442614CE2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355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714BE-A36E-9FFC-6BF6-98B6EB928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05936-A099-9777-36D8-4FC049B7EE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A1D136-C565-CE84-E954-25D6D9DD84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13BE52-453A-040B-2037-56971EDEC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10/03/2026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04C3C3-41DF-03AF-9572-5012EB7B0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A40D6-4A05-246D-1A0E-1297A3A73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88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148D0-F5DE-C175-AB4D-39EE896FB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66656-65BF-70D3-4E87-B64D1DB24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E9C8C8-514E-4D44-3330-03818AA443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3FD76F-F44C-BA4C-4558-E7E28AA914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7C659C-57D5-A2CD-E303-D525349F47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345FB8-211D-0FA0-7AFC-B841FA5E6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10/03/2026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89BA9F-F8C9-6D6E-DE59-0B94669AF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4B8586-441B-7929-1486-EA0865989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27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5717A-8DEA-0D1D-8165-00B718328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81440F-4256-F8CE-320B-672FBFB1C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10/03/2026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1EE189-9625-B8AB-4003-26EF70692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0ECEEF-8821-7256-DD01-9851C8822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312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7A8463-613C-1DC1-E2F6-B1E39B60D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10/03/2026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4555CC-751C-80B7-7B41-8288D6EDD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605398-1769-285C-5B8E-A06D0A664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954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36AE9-42E4-5BD7-3A31-39E4BE260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A83FB-AADF-B35A-A4AC-6FA75708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9431A9-5751-C625-62D4-A1EC5D6978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F05963-20DC-A0BC-12C8-0E307471E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10/03/2026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C49991-3760-0DC8-BAB1-8FE4F90C6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E5D3F7-4BE4-1FA2-E12A-E60A37FBF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459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7750E-1B56-1688-A698-0C3D86BCF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238DC0-B896-91B4-34EE-2C1990763D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D2613F-A68D-C5D0-99C7-7D64851CC2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90BA76-453A-DDBE-1397-93726F75D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B278-D2D4-49EF-997C-230F63CD4D1E}" type="datetimeFigureOut">
              <a:rPr lang="en-GB" smtClean="0"/>
              <a:t>10/03/2026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BA1875-9B0C-8647-6499-90A0D09E8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A57F2C-B2FF-BEEE-F9A9-4F5C6639B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DAD1C-A48E-4C24-997B-C545FC7B718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682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862331-8281-20C0-C6DF-60ADDE0C0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15D481-7205-3F21-A4FF-65AE5470F2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C3EA9-6799-B829-B26C-EEC9753A17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16B278-D2D4-49EF-997C-230F63CD4D1E}" type="datetimeFigureOut">
              <a:rPr lang="en-GB" smtClean="0"/>
              <a:t>10/03/2026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5F612D-A06A-582B-E175-21C5BBF3C2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D0D36-1517-1A12-DD6E-4B0C74B241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6DAD1C-A48E-4C24-997B-C545FC7B718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3985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049E7F-4659-1C3B-4AE9-600FC28E3F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BG">
            <a:extLst>
              <a:ext uri="{FF2B5EF4-FFF2-40B4-BE49-F238E27FC236}">
                <a16:creationId xmlns:a16="http://schemas.microsoft.com/office/drawing/2014/main" id="{B2F62F82-3FCD-9510-8515-3F168ED52BC6}"/>
              </a:ext>
            </a:extLst>
          </p:cNvPr>
          <p:cNvSpPr/>
          <p:nvPr/>
        </p:nvSpPr>
        <p:spPr>
          <a:xfrm>
            <a:off x="188686" y="533400"/>
            <a:ext cx="11684000" cy="5765800"/>
          </a:xfrm>
          <a:prstGeom prst="roundRect">
            <a:avLst>
              <a:gd name="adj" fmla="val 2200"/>
            </a:avLst>
          </a:prstGeom>
          <a:solidFill>
            <a:srgbClr val="EEF1F5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1" name="Title">
            <a:extLst>
              <a:ext uri="{FF2B5EF4-FFF2-40B4-BE49-F238E27FC236}">
                <a16:creationId xmlns:a16="http://schemas.microsoft.com/office/drawing/2014/main" id="{8D544CB5-4004-7BAD-C8AB-DA9A9C01B42B}"/>
              </a:ext>
            </a:extLst>
          </p:cNvPr>
          <p:cNvSpPr/>
          <p:nvPr/>
        </p:nvSpPr>
        <p:spPr>
          <a:xfrm>
            <a:off x="698500" y="177800"/>
            <a:ext cx="10795000" cy="355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/>
          <a:p>
            <a:pPr algn="l"/>
            <a:r>
              <a:rPr lang="en-US" sz="1800" b="1" dirty="0">
                <a:solidFill>
                  <a:srgbClr val="1B3A5C"/>
                </a:solidFill>
                <a:latin typeface="Segoe UI Semibold"/>
              </a:rPr>
              <a:t>Z-Health  —  Work Package </a:t>
            </a:r>
            <a:r>
              <a:rPr lang="en-US" sz="1800" b="1" dirty="0" err="1">
                <a:solidFill>
                  <a:srgbClr val="1B3A5C"/>
                </a:solidFill>
                <a:latin typeface="Segoe UI Semibold"/>
              </a:rPr>
              <a:t>Structure_LM</a:t>
            </a:r>
            <a:endParaRPr lang="en-US" sz="1800" b="1" dirty="0">
              <a:solidFill>
                <a:srgbClr val="1B3A5C"/>
              </a:solidFill>
              <a:latin typeface="Segoe UI Semibold"/>
            </a:endParaRPr>
          </a:p>
        </p:txBody>
      </p:sp>
      <p:sp>
        <p:nvSpPr>
          <p:cNvPr id="52" name="AccLine">
            <a:extLst>
              <a:ext uri="{FF2B5EF4-FFF2-40B4-BE49-F238E27FC236}">
                <a16:creationId xmlns:a16="http://schemas.microsoft.com/office/drawing/2014/main" id="{8BC313D2-A994-BEF6-C3A4-FE22C34370CE}"/>
              </a:ext>
            </a:extLst>
          </p:cNvPr>
          <p:cNvSpPr/>
          <p:nvPr/>
        </p:nvSpPr>
        <p:spPr>
          <a:xfrm>
            <a:off x="698500" y="558800"/>
            <a:ext cx="1016000" cy="25400"/>
          </a:xfrm>
          <a:prstGeom prst="rect">
            <a:avLst/>
          </a:prstGeom>
          <a:solidFill>
            <a:srgbClr val="D97B2B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1" name="S101">
            <a:extLst>
              <a:ext uri="{FF2B5EF4-FFF2-40B4-BE49-F238E27FC236}">
                <a16:creationId xmlns:a16="http://schemas.microsoft.com/office/drawing/2014/main" id="{FCFA2063-76B7-2883-D6A2-56B9AEAA90D7}"/>
              </a:ext>
            </a:extLst>
          </p:cNvPr>
          <p:cNvSpPr/>
          <p:nvPr/>
        </p:nvSpPr>
        <p:spPr>
          <a:xfrm>
            <a:off x="547649" y="685800"/>
            <a:ext cx="6951700" cy="584200"/>
          </a:xfrm>
          <a:prstGeom prst="roundRect">
            <a:avLst>
              <a:gd name="adj" fmla="val 7000"/>
            </a:avLst>
          </a:prstGeom>
          <a:solidFill>
            <a:srgbClr val="1B3A5C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Segoe UI Semibold"/>
                <a:cs typeface="Segoe UI Semibold"/>
              </a:rPr>
              <a:t>WP1  Project Coordination &amp; Management</a:t>
            </a:r>
          </a:p>
        </p:txBody>
      </p:sp>
      <p:sp>
        <p:nvSpPr>
          <p:cNvPr id="102" name="S102">
            <a:extLst>
              <a:ext uri="{FF2B5EF4-FFF2-40B4-BE49-F238E27FC236}">
                <a16:creationId xmlns:a16="http://schemas.microsoft.com/office/drawing/2014/main" id="{8C09BD80-9AFD-4F09-F631-A5CD5F2420B4}"/>
              </a:ext>
            </a:extLst>
          </p:cNvPr>
          <p:cNvSpPr/>
          <p:nvPr/>
        </p:nvSpPr>
        <p:spPr>
          <a:xfrm>
            <a:off x="7626349" y="685800"/>
            <a:ext cx="3944405" cy="584200"/>
          </a:xfrm>
          <a:prstGeom prst="roundRect">
            <a:avLst>
              <a:gd name="adj" fmla="val 7000"/>
            </a:avLst>
          </a:prstGeom>
          <a:solidFill>
            <a:srgbClr val="2C5F7C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Segoe UI Semibold"/>
                <a:cs typeface="Segoe UI Semibold"/>
              </a:rPr>
              <a:t>WP2  Ethics</a:t>
            </a:r>
          </a:p>
        </p:txBody>
      </p:sp>
      <p:sp>
        <p:nvSpPr>
          <p:cNvPr id="103" name="S103">
            <a:extLst>
              <a:ext uri="{FF2B5EF4-FFF2-40B4-BE49-F238E27FC236}">
                <a16:creationId xmlns:a16="http://schemas.microsoft.com/office/drawing/2014/main" id="{138FFBEA-E69F-7E20-8EB8-4CF29FD312DC}"/>
              </a:ext>
            </a:extLst>
          </p:cNvPr>
          <p:cNvSpPr/>
          <p:nvPr/>
        </p:nvSpPr>
        <p:spPr>
          <a:xfrm>
            <a:off x="2469235" y="1466605"/>
            <a:ext cx="7142752" cy="698991"/>
          </a:xfrm>
          <a:prstGeom prst="roundRect">
            <a:avLst>
              <a:gd name="adj" fmla="val 7000"/>
            </a:avLst>
          </a:prstGeom>
          <a:solidFill>
            <a:srgbClr val="2E7D6F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Segoe UI Semibold"/>
                <a:cs typeface="Segoe UI Semibold"/>
              </a:rPr>
              <a:t>WP3  </a:t>
            </a:r>
          </a:p>
          <a:p>
            <a:pPr algn="ctr"/>
            <a:r>
              <a:rPr lang="en-US" sz="1200" b="1" dirty="0">
                <a:solidFill>
                  <a:srgbClr val="FFFFFF"/>
                </a:solidFill>
                <a:latin typeface="Segoe UI Semibold"/>
                <a:cs typeface="Segoe UI Semibold"/>
              </a:rPr>
              <a:t>NCD Evidence Framework &amp; Disease Context</a:t>
            </a:r>
          </a:p>
        </p:txBody>
      </p:sp>
      <p:sp>
        <p:nvSpPr>
          <p:cNvPr id="104" name="S104">
            <a:extLst>
              <a:ext uri="{FF2B5EF4-FFF2-40B4-BE49-F238E27FC236}">
                <a16:creationId xmlns:a16="http://schemas.microsoft.com/office/drawing/2014/main" id="{F55FBA95-8FBB-2482-5810-7A2FCBAC071F}"/>
              </a:ext>
            </a:extLst>
          </p:cNvPr>
          <p:cNvSpPr/>
          <p:nvPr/>
        </p:nvSpPr>
        <p:spPr>
          <a:xfrm>
            <a:off x="2482036" y="2609930"/>
            <a:ext cx="3236591" cy="1129805"/>
          </a:xfrm>
          <a:prstGeom prst="roundRect">
            <a:avLst>
              <a:gd name="adj" fmla="val 7000"/>
            </a:avLst>
          </a:prstGeom>
          <a:solidFill>
            <a:srgbClr val="3A8FB7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Segoe UI Semibold"/>
                <a:cs typeface="Segoe UI Semibold"/>
              </a:rPr>
              <a:t>WP4  </a:t>
            </a:r>
          </a:p>
          <a:p>
            <a:pPr algn="ctr"/>
            <a:r>
              <a:rPr lang="en-US" sz="1200" b="1" dirty="0">
                <a:solidFill>
                  <a:srgbClr val="FFFFFF"/>
                </a:solidFill>
                <a:latin typeface="Segoe UI Semibold"/>
                <a:cs typeface="Segoe UI Semibold"/>
              </a:rPr>
              <a:t>Intervention Design: </a:t>
            </a:r>
          </a:p>
          <a:p>
            <a:pPr algn="ctr"/>
            <a:r>
              <a:rPr lang="en-US" sz="1200" b="1" dirty="0">
                <a:solidFill>
                  <a:srgbClr val="FFFFFF"/>
                </a:solidFill>
                <a:latin typeface="Segoe UI Semibold"/>
                <a:cs typeface="Segoe UI Semibold"/>
              </a:rPr>
              <a:t>Lower Secondary (12–15)</a:t>
            </a:r>
          </a:p>
        </p:txBody>
      </p:sp>
      <p:sp>
        <p:nvSpPr>
          <p:cNvPr id="105" name="S105">
            <a:extLst>
              <a:ext uri="{FF2B5EF4-FFF2-40B4-BE49-F238E27FC236}">
                <a16:creationId xmlns:a16="http://schemas.microsoft.com/office/drawing/2014/main" id="{2F6E0E43-5C44-2FEE-744D-5CE0D3AE19D4}"/>
              </a:ext>
            </a:extLst>
          </p:cNvPr>
          <p:cNvSpPr/>
          <p:nvPr/>
        </p:nvSpPr>
        <p:spPr>
          <a:xfrm>
            <a:off x="6345784" y="2609931"/>
            <a:ext cx="3266202" cy="1129806"/>
          </a:xfrm>
          <a:prstGeom prst="roundRect">
            <a:avLst>
              <a:gd name="adj" fmla="val 7000"/>
            </a:avLst>
          </a:prstGeom>
          <a:solidFill>
            <a:srgbClr val="3A8FB7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Segoe UI Semibold"/>
                <a:cs typeface="Segoe UI Semibold"/>
              </a:rPr>
              <a:t>WP5  </a:t>
            </a:r>
          </a:p>
          <a:p>
            <a:pPr algn="ctr"/>
            <a:r>
              <a:rPr lang="en-US" sz="1200" b="1" dirty="0">
                <a:solidFill>
                  <a:srgbClr val="FFFFFF"/>
                </a:solidFill>
                <a:latin typeface="Segoe UI Semibold"/>
                <a:cs typeface="Segoe UI Semibold"/>
              </a:rPr>
              <a:t>Intervention Design: </a:t>
            </a:r>
          </a:p>
          <a:p>
            <a:pPr algn="ctr"/>
            <a:r>
              <a:rPr lang="en-US" sz="1200" b="1" dirty="0">
                <a:solidFill>
                  <a:srgbClr val="FFFFFF"/>
                </a:solidFill>
                <a:latin typeface="Segoe UI Semibold"/>
                <a:cs typeface="Segoe UI Semibold"/>
              </a:rPr>
              <a:t>Upper Secondary (16–18)</a:t>
            </a:r>
          </a:p>
        </p:txBody>
      </p:sp>
      <p:sp>
        <p:nvSpPr>
          <p:cNvPr id="106" name="S106">
            <a:extLst>
              <a:ext uri="{FF2B5EF4-FFF2-40B4-BE49-F238E27FC236}">
                <a16:creationId xmlns:a16="http://schemas.microsoft.com/office/drawing/2014/main" id="{B445E0E1-EB78-4D20-A0E9-E4E1080BA7CC}"/>
              </a:ext>
            </a:extLst>
          </p:cNvPr>
          <p:cNvSpPr/>
          <p:nvPr/>
        </p:nvSpPr>
        <p:spPr>
          <a:xfrm>
            <a:off x="2483759" y="4121724"/>
            <a:ext cx="7149640" cy="854036"/>
          </a:xfrm>
          <a:prstGeom prst="roundRect">
            <a:avLst>
              <a:gd name="adj" fmla="val 7000"/>
            </a:avLst>
          </a:prstGeom>
          <a:solidFill>
            <a:srgbClr val="D97B2B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Segoe UI Semibold"/>
                <a:cs typeface="Segoe UI Semibold"/>
              </a:rPr>
              <a:t>WP6 </a:t>
            </a:r>
          </a:p>
          <a:p>
            <a:pPr algn="ctr"/>
            <a:r>
              <a:rPr lang="en-US" sz="1200" b="1" dirty="0">
                <a:solidFill>
                  <a:srgbClr val="FFFFFF"/>
                </a:solidFill>
                <a:latin typeface="Segoe UI Semibold"/>
                <a:cs typeface="Segoe UI Semibold"/>
              </a:rPr>
              <a:t> Implementation</a:t>
            </a:r>
          </a:p>
        </p:txBody>
      </p:sp>
      <p:sp>
        <p:nvSpPr>
          <p:cNvPr id="107" name="S107">
            <a:extLst>
              <a:ext uri="{FF2B5EF4-FFF2-40B4-BE49-F238E27FC236}">
                <a16:creationId xmlns:a16="http://schemas.microsoft.com/office/drawing/2014/main" id="{89934E8A-C36F-126F-4463-2E9120920AB0}"/>
              </a:ext>
            </a:extLst>
          </p:cNvPr>
          <p:cNvSpPr/>
          <p:nvPr/>
        </p:nvSpPr>
        <p:spPr>
          <a:xfrm>
            <a:off x="547649" y="1416467"/>
            <a:ext cx="1440000" cy="3600000"/>
          </a:xfrm>
          <a:prstGeom prst="roundRect">
            <a:avLst>
              <a:gd name="adj" fmla="val 7000"/>
            </a:avLst>
          </a:prstGeom>
          <a:solidFill>
            <a:srgbClr val="4A9E7A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Segoe UI Semibold"/>
                <a:cs typeface="Segoe UI Semibold"/>
              </a:rPr>
              <a:t>WP7  </a:t>
            </a:r>
          </a:p>
          <a:p>
            <a:pPr algn="ctr"/>
            <a:r>
              <a:rPr lang="en-US" sz="1200" b="1" dirty="0">
                <a:solidFill>
                  <a:srgbClr val="FFFFFF"/>
                </a:solidFill>
                <a:latin typeface="Segoe UI Semibold"/>
                <a:cs typeface="Segoe UI Semibold"/>
              </a:rPr>
              <a:t>Evaluation</a:t>
            </a:r>
          </a:p>
        </p:txBody>
      </p:sp>
      <p:sp>
        <p:nvSpPr>
          <p:cNvPr id="108" name="WP8">
            <a:extLst>
              <a:ext uri="{FF2B5EF4-FFF2-40B4-BE49-F238E27FC236}">
                <a16:creationId xmlns:a16="http://schemas.microsoft.com/office/drawing/2014/main" id="{652F94F9-3329-6BD8-1FA1-5546E8E88D05}"/>
              </a:ext>
            </a:extLst>
          </p:cNvPr>
          <p:cNvSpPr/>
          <p:nvPr/>
        </p:nvSpPr>
        <p:spPr>
          <a:xfrm>
            <a:off x="10090405" y="1416467"/>
            <a:ext cx="1440000" cy="3600000"/>
          </a:xfrm>
          <a:prstGeom prst="roundRect">
            <a:avLst>
              <a:gd name="adj" fmla="val 5000"/>
            </a:avLst>
          </a:prstGeom>
          <a:solidFill>
            <a:srgbClr val="6B5CA5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36000" tIns="27000" rIns="36000" bIns="27000" anchor="ctr"/>
          <a:lstStyle/>
          <a:p>
            <a:pPr algn="ctr">
              <a:lnSpc>
                <a:spcPct val="110000"/>
              </a:lnSpc>
            </a:pPr>
            <a:r>
              <a:rPr lang="en-US" sz="1200" b="1" dirty="0">
                <a:solidFill>
                  <a:srgbClr val="FFFFFF"/>
                </a:solidFill>
                <a:latin typeface="Segoe UI Semibold"/>
              </a:rPr>
              <a:t>WP8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</a:pPr>
            <a:r>
              <a:rPr lang="en-US" sz="1200" dirty="0">
                <a:solidFill>
                  <a:srgbClr val="FFFFFF"/>
                </a:solidFill>
                <a:latin typeface="Segoe UI"/>
              </a:rPr>
              <a:t>Modelling,</a:t>
            </a:r>
          </a:p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rgbClr val="FFFFFF"/>
                </a:solidFill>
                <a:latin typeface="Segoe UI"/>
              </a:rPr>
              <a:t>Policy Simulation</a:t>
            </a:r>
          </a:p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rgbClr val="FFFFFF"/>
                </a:solidFill>
                <a:latin typeface="Segoe UI"/>
              </a:rPr>
              <a:t>&amp; Foresight</a:t>
            </a:r>
          </a:p>
        </p:txBody>
      </p:sp>
      <p:sp>
        <p:nvSpPr>
          <p:cNvPr id="109" name="S109">
            <a:extLst>
              <a:ext uri="{FF2B5EF4-FFF2-40B4-BE49-F238E27FC236}">
                <a16:creationId xmlns:a16="http://schemas.microsoft.com/office/drawing/2014/main" id="{29109EF9-E495-BD49-7EA2-C52EBD261E31}"/>
              </a:ext>
            </a:extLst>
          </p:cNvPr>
          <p:cNvSpPr/>
          <p:nvPr/>
        </p:nvSpPr>
        <p:spPr>
          <a:xfrm>
            <a:off x="537028" y="5254005"/>
            <a:ext cx="10993377" cy="586800"/>
          </a:xfrm>
          <a:prstGeom prst="roundRect">
            <a:avLst>
              <a:gd name="adj" fmla="val 7000"/>
            </a:avLst>
          </a:prstGeom>
          <a:solidFill>
            <a:srgbClr val="5D6D7E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Segoe UI Semibold"/>
                <a:cs typeface="Segoe UI Semibold"/>
              </a:rPr>
              <a:t>WP9  Communication, Dissemination &amp; Exploitation</a:t>
            </a:r>
          </a:p>
        </p:txBody>
      </p:sp>
      <p:cxnSp>
        <p:nvCxnSpPr>
          <p:cNvPr id="205" name="A205">
            <a:extLst>
              <a:ext uri="{FF2B5EF4-FFF2-40B4-BE49-F238E27FC236}">
                <a16:creationId xmlns:a16="http://schemas.microsoft.com/office/drawing/2014/main" id="{6814F09C-15F0-898A-DF15-BDE54EF387B8}"/>
              </a:ext>
            </a:extLst>
          </p:cNvPr>
          <p:cNvCxnSpPr>
            <a:cxnSpLocks/>
          </p:cNvCxnSpPr>
          <p:nvPr/>
        </p:nvCxnSpPr>
        <p:spPr>
          <a:xfrm>
            <a:off x="7873750" y="2165596"/>
            <a:ext cx="0" cy="444330"/>
          </a:xfrm>
          <a:prstGeom prst="straightConnector1">
            <a:avLst/>
          </a:prstGeom>
          <a:ln w="25400" cap="rnd">
            <a:solidFill>
              <a:srgbClr val="7A8A9A"/>
            </a:solidFill>
            <a:headEnd type="triangle" w="lg" len="lg"/>
            <a:tailEnd type="triangle" w="lg" len="lg"/>
          </a:ln>
        </p:spPr>
      </p:cxnSp>
      <p:cxnSp>
        <p:nvCxnSpPr>
          <p:cNvPr id="10" name="A205">
            <a:extLst>
              <a:ext uri="{FF2B5EF4-FFF2-40B4-BE49-F238E27FC236}">
                <a16:creationId xmlns:a16="http://schemas.microsoft.com/office/drawing/2014/main" id="{EB288C01-6601-0FF2-40FF-D978994B5F9E}"/>
              </a:ext>
            </a:extLst>
          </p:cNvPr>
          <p:cNvCxnSpPr>
            <a:cxnSpLocks/>
          </p:cNvCxnSpPr>
          <p:nvPr/>
        </p:nvCxnSpPr>
        <p:spPr>
          <a:xfrm>
            <a:off x="4231816" y="2194628"/>
            <a:ext cx="0" cy="444330"/>
          </a:xfrm>
          <a:prstGeom prst="straightConnector1">
            <a:avLst/>
          </a:prstGeom>
          <a:ln w="25400" cap="rnd">
            <a:solidFill>
              <a:srgbClr val="7A8A9A"/>
            </a:solidFill>
            <a:headEnd type="triangle" w="lg" len="lg"/>
            <a:tailEnd type="triangle" w="lg" len="lg"/>
          </a:ln>
        </p:spPr>
      </p:cxnSp>
      <p:cxnSp>
        <p:nvCxnSpPr>
          <p:cNvPr id="12" name="A205">
            <a:extLst>
              <a:ext uri="{FF2B5EF4-FFF2-40B4-BE49-F238E27FC236}">
                <a16:creationId xmlns:a16="http://schemas.microsoft.com/office/drawing/2014/main" id="{86BAE66C-C240-C0BE-EA96-614293606434}"/>
              </a:ext>
            </a:extLst>
          </p:cNvPr>
          <p:cNvCxnSpPr>
            <a:cxnSpLocks/>
          </p:cNvCxnSpPr>
          <p:nvPr/>
        </p:nvCxnSpPr>
        <p:spPr>
          <a:xfrm>
            <a:off x="7881009" y="3711366"/>
            <a:ext cx="0" cy="444330"/>
          </a:xfrm>
          <a:prstGeom prst="straightConnector1">
            <a:avLst/>
          </a:prstGeom>
          <a:ln w="25400" cap="rnd">
            <a:solidFill>
              <a:srgbClr val="7A8A9A"/>
            </a:solidFill>
            <a:headEnd type="triangle" w="lg" len="lg"/>
            <a:tailEnd type="triangle" w="lg" len="lg"/>
          </a:ln>
        </p:spPr>
      </p:cxnSp>
      <p:cxnSp>
        <p:nvCxnSpPr>
          <p:cNvPr id="13" name="A205">
            <a:extLst>
              <a:ext uri="{FF2B5EF4-FFF2-40B4-BE49-F238E27FC236}">
                <a16:creationId xmlns:a16="http://schemas.microsoft.com/office/drawing/2014/main" id="{196C47E0-E9FB-1045-1C81-AAE5A1D744F2}"/>
              </a:ext>
            </a:extLst>
          </p:cNvPr>
          <p:cNvCxnSpPr>
            <a:cxnSpLocks/>
          </p:cNvCxnSpPr>
          <p:nvPr/>
        </p:nvCxnSpPr>
        <p:spPr>
          <a:xfrm>
            <a:off x="4239075" y="3740398"/>
            <a:ext cx="0" cy="444330"/>
          </a:xfrm>
          <a:prstGeom prst="straightConnector1">
            <a:avLst/>
          </a:prstGeom>
          <a:ln w="25400" cap="rnd">
            <a:solidFill>
              <a:srgbClr val="7A8A9A"/>
            </a:solidFill>
            <a:headEnd type="triangle" w="lg" len="lg"/>
            <a:tailEnd type="triangle" w="lg" len="lg"/>
          </a:ln>
        </p:spPr>
      </p:cxnSp>
      <p:cxnSp>
        <p:nvCxnSpPr>
          <p:cNvPr id="17" name="A205">
            <a:extLst>
              <a:ext uri="{FF2B5EF4-FFF2-40B4-BE49-F238E27FC236}">
                <a16:creationId xmlns:a16="http://schemas.microsoft.com/office/drawing/2014/main" id="{2CFF6BA7-6346-B2EC-B9D7-F4C762BAEE6A}"/>
              </a:ext>
            </a:extLst>
          </p:cNvPr>
          <p:cNvCxnSpPr>
            <a:cxnSpLocks/>
          </p:cNvCxnSpPr>
          <p:nvPr/>
        </p:nvCxnSpPr>
        <p:spPr>
          <a:xfrm>
            <a:off x="1987649" y="1816100"/>
            <a:ext cx="494387" cy="0"/>
          </a:xfrm>
          <a:prstGeom prst="straightConnector1">
            <a:avLst/>
          </a:prstGeom>
          <a:ln w="25400" cap="rnd">
            <a:solidFill>
              <a:srgbClr val="7A8A9A"/>
            </a:solidFill>
            <a:headEnd type="triangle" w="lg" len="lg"/>
            <a:tailEnd type="triangle" w="lg" len="lg"/>
          </a:ln>
        </p:spPr>
      </p:cxnSp>
      <p:cxnSp>
        <p:nvCxnSpPr>
          <p:cNvPr id="19" name="A205">
            <a:extLst>
              <a:ext uri="{FF2B5EF4-FFF2-40B4-BE49-F238E27FC236}">
                <a16:creationId xmlns:a16="http://schemas.microsoft.com/office/drawing/2014/main" id="{53D7E673-6D8A-DAED-5A09-246BEB1F0F22}"/>
              </a:ext>
            </a:extLst>
          </p:cNvPr>
          <p:cNvCxnSpPr>
            <a:cxnSpLocks/>
          </p:cNvCxnSpPr>
          <p:nvPr/>
        </p:nvCxnSpPr>
        <p:spPr>
          <a:xfrm>
            <a:off x="1987649" y="4548742"/>
            <a:ext cx="494387" cy="0"/>
          </a:xfrm>
          <a:prstGeom prst="straightConnector1">
            <a:avLst/>
          </a:prstGeom>
          <a:ln w="25400" cap="rnd">
            <a:solidFill>
              <a:srgbClr val="7A8A9A"/>
            </a:solidFill>
            <a:headEnd type="triangle" w="lg" len="lg"/>
            <a:tailEnd type="triangle" w="lg" len="lg"/>
          </a:ln>
        </p:spPr>
      </p:cxnSp>
      <p:cxnSp>
        <p:nvCxnSpPr>
          <p:cNvPr id="20" name="A205">
            <a:extLst>
              <a:ext uri="{FF2B5EF4-FFF2-40B4-BE49-F238E27FC236}">
                <a16:creationId xmlns:a16="http://schemas.microsoft.com/office/drawing/2014/main" id="{7CBBC336-F4B6-EE6D-C644-9028CA731B90}"/>
              </a:ext>
            </a:extLst>
          </p:cNvPr>
          <p:cNvCxnSpPr>
            <a:cxnSpLocks/>
          </p:cNvCxnSpPr>
          <p:nvPr/>
        </p:nvCxnSpPr>
        <p:spPr>
          <a:xfrm>
            <a:off x="9611986" y="1816100"/>
            <a:ext cx="494387" cy="0"/>
          </a:xfrm>
          <a:prstGeom prst="straightConnector1">
            <a:avLst/>
          </a:prstGeom>
          <a:ln w="25400" cap="rnd">
            <a:solidFill>
              <a:srgbClr val="7A8A9A"/>
            </a:solidFill>
            <a:headEnd type="triangle" w="lg" len="lg"/>
            <a:tailEnd type="triangle" w="lg" len="lg"/>
          </a:ln>
        </p:spPr>
      </p:cxnSp>
      <p:cxnSp>
        <p:nvCxnSpPr>
          <p:cNvPr id="21" name="A205">
            <a:extLst>
              <a:ext uri="{FF2B5EF4-FFF2-40B4-BE49-F238E27FC236}">
                <a16:creationId xmlns:a16="http://schemas.microsoft.com/office/drawing/2014/main" id="{316D7AD0-6852-F47D-EE46-4BCE6389AB47}"/>
              </a:ext>
            </a:extLst>
          </p:cNvPr>
          <p:cNvCxnSpPr>
            <a:cxnSpLocks/>
          </p:cNvCxnSpPr>
          <p:nvPr/>
        </p:nvCxnSpPr>
        <p:spPr>
          <a:xfrm>
            <a:off x="9618885" y="4543299"/>
            <a:ext cx="494387" cy="0"/>
          </a:xfrm>
          <a:prstGeom prst="straightConnector1">
            <a:avLst/>
          </a:prstGeom>
          <a:ln w="25400" cap="rnd">
            <a:solidFill>
              <a:srgbClr val="7A8A9A"/>
            </a:solidFill>
            <a:headEnd type="triangle" w="lg" len="lg"/>
            <a:tailEnd type="triangle" w="lg" len="lg"/>
          </a:ln>
        </p:spPr>
      </p:cxnSp>
      <p:cxnSp>
        <p:nvCxnSpPr>
          <p:cNvPr id="22" name="A205">
            <a:extLst>
              <a:ext uri="{FF2B5EF4-FFF2-40B4-BE49-F238E27FC236}">
                <a16:creationId xmlns:a16="http://schemas.microsoft.com/office/drawing/2014/main" id="{CF6B8926-91AB-FDC0-8D5D-F4CC83225928}"/>
              </a:ext>
            </a:extLst>
          </p:cNvPr>
          <p:cNvCxnSpPr>
            <a:cxnSpLocks/>
          </p:cNvCxnSpPr>
          <p:nvPr/>
        </p:nvCxnSpPr>
        <p:spPr>
          <a:xfrm>
            <a:off x="5718627" y="3216729"/>
            <a:ext cx="624566" cy="0"/>
          </a:xfrm>
          <a:prstGeom prst="straightConnector1">
            <a:avLst/>
          </a:prstGeom>
          <a:ln w="25400" cap="rnd">
            <a:solidFill>
              <a:srgbClr val="7A8A9A"/>
            </a:solidFill>
            <a:headEnd type="triangle" w="lg" len="lg"/>
            <a:tailEnd type="triangle" w="lg" len="lg"/>
          </a:ln>
        </p:spPr>
      </p:cxnSp>
    </p:spTree>
    <p:extLst>
      <p:ext uri="{BB962C8B-B14F-4D97-AF65-F5344CB8AC3E}">
        <p14:creationId xmlns:p14="http://schemas.microsoft.com/office/powerpoint/2010/main" val="2833741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57</Words>
  <Application>Microsoft Macintosh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Segoe UI</vt:lpstr>
      <vt:lpstr>Segoe UI Semibold</vt:lpstr>
      <vt:lpstr>Office Theme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Sassi, Franco</dc:creator>
  <cp:lastModifiedBy>LOREDANA MARMORA</cp:lastModifiedBy>
  <cp:revision>3</cp:revision>
  <dcterms:created xsi:type="dcterms:W3CDTF">2026-03-04T19:35:59Z</dcterms:created>
  <dcterms:modified xsi:type="dcterms:W3CDTF">2026-03-10T17:00:50Z</dcterms:modified>
</cp:coreProperties>
</file>