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 Sassi" userId="265736153_tp_box_2" providerId="OAuth2" clId="{85B84C7E-1B74-418A-A4FD-C104E3A0304C}"/>
    <pc:docChg chg="modSld">
      <pc:chgData name="Franco Sassi" userId="265736153_tp_box_2" providerId="OAuth2" clId="{85B84C7E-1B74-418A-A4FD-C104E3A0304C}" dt="2026-03-04T19:45:29.228" v="23" actId="20577"/>
      <pc:docMkLst>
        <pc:docMk/>
      </pc:docMkLst>
      <pc:sldChg chg="modSp mod">
        <pc:chgData name="Franco Sassi" userId="265736153_tp_box_2" providerId="OAuth2" clId="{85B84C7E-1B74-418A-A4FD-C104E3A0304C}" dt="2026-03-04T19:45:29.228" v="23" actId="20577"/>
        <pc:sldMkLst>
          <pc:docMk/>
          <pc:sldMk cId="4162405943" sldId="263"/>
        </pc:sldMkLst>
        <pc:spChg chg="mod">
          <ac:chgData name="Franco Sassi" userId="265736153_tp_box_2" providerId="OAuth2" clId="{85B84C7E-1B74-418A-A4FD-C104E3A0304C}" dt="2026-03-04T19:45:29.228" v="23" actId="20577"/>
          <ac:spMkLst>
            <pc:docMk/>
            <pc:sldMk cId="4162405943" sldId="263"/>
            <ac:spMk id="109" creationId="{21FEE46B-80C1-198F-2EE6-9DCFC6D1BB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0753-9FA4-5128-4C7F-69CD39D3C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66F59-BA05-C4B1-09ED-4187C9B15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6898-CCC9-A97E-5FE4-2E3ABB80C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175DA-FFE3-C130-DB07-D989B6C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C8CEB-580B-C912-3228-72887DAB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0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56D5-EE68-0AE8-5ABD-5A65F12C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EE9E5-B2D1-BA8A-D716-CFA5A13DE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4A9A-51B2-18FE-A808-19AA29F2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190DD-68FF-C2C1-380A-A6B23D02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49C3-E1CB-00E4-B8E2-192389817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9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6C102-736C-01DD-8F36-AFFE2C8B7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C413E-FE90-BE0B-1467-E39044F5D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E09CF-0997-0CEB-2484-D8F629DE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6616-19B4-D4A2-B419-80F1650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3E5B-46BA-6CBF-0F45-51C44EC9A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09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F38F-A480-DFC3-D9F6-8A9AB7A9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AD3A7-DDA6-4AAD-E3A6-F7F207970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587BE-1B06-0024-C565-1634C2B1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8687B-513B-1473-B777-C64FC587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620FD-60CD-E500-E88F-F0B83694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6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E3CB-96C2-9B3F-C919-6A1F3A34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EDBD5-0D1A-BD93-BB54-AF78B7B17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EA75-A976-E516-9D31-5B51B3B1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15862-AB3E-8492-9477-0F7615AE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5264-729D-E6A7-47A6-442614CE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35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14BE-A36E-9FFC-6BF6-98B6EB92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05936-A099-9777-36D8-4FC049B7E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1D136-C565-CE84-E954-25D6D9DD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3BE52-453A-040B-2037-56971EDE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4C3C3-41DF-03AF-9572-5012EB7B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A40D6-4A05-246D-1A0E-1297A3A7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8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48D0-F5DE-C175-AB4D-39EE896F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66656-65BF-70D3-4E87-B64D1DB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9C8C8-514E-4D44-3330-03818AA4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FD76F-F44C-BA4C-4558-E7E28AA91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C659C-57D5-A2CD-E303-D525349F4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45FB8-211D-0FA0-7AFC-B841FA5E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9BA9F-F8C9-6D6E-DE59-0B94669A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B8586-441B-7929-1486-EA086598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2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717A-8DEA-0D1D-8165-00B71832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440F-4256-F8CE-320B-672FBFB1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EE189-9625-B8AB-4003-26EF7069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ECEEF-8821-7256-DD01-9851C882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1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A8463-613C-1DC1-E2F6-B1E39B6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555CC-751C-80B7-7B41-8288D6ED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05398-1769-285C-5B8E-A06D0A66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5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6AE9-42E4-5BD7-3A31-39E4BE26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83FB-AADF-B35A-A4AC-6FA7570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431A9-5751-C625-62D4-A1EC5D697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05963-20DC-A0BC-12C8-0E307471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9991-3760-0DC8-BAB1-8FE4F90C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5D3F7-4BE4-1FA2-E12A-E60A37FBF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4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750E-1B56-1688-A698-0C3D86BC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38DC0-B896-91B4-34EE-2C1990763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2613F-A68D-C5D0-99C7-7D64851C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0BA76-453A-DDBE-1397-93726F75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A1875-9B0C-8647-6499-90A0D09E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57F2C-B2FF-BEEE-F9A9-4F5C6639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8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2331-8281-20C0-C6DF-60ADDE0C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5D481-7205-3F21-A4FF-65AE5470F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C3EA9-6799-B829-B26C-EEC9753A1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16B278-D2D4-49EF-997C-230F63CD4D1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F612D-A06A-582B-E175-21C5BBF3C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0D36-1517-1A12-DD6E-4B0C74B24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8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6FBC8-AA27-F3B4-E4DB-5221009BA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">
            <a:extLst>
              <a:ext uri="{FF2B5EF4-FFF2-40B4-BE49-F238E27FC236}">
                <a16:creationId xmlns:a16="http://schemas.microsoft.com/office/drawing/2014/main" id="{C555BE3C-B363-0948-CF2D-533729FCF662}"/>
              </a:ext>
            </a:extLst>
          </p:cNvPr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Structure</a:t>
            </a: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F38323F7-ED8E-EC16-79E6-06B47AE72E22}"/>
              </a:ext>
            </a:extLst>
          </p:cNvPr>
          <p:cNvSpPr/>
          <p:nvPr/>
        </p:nvSpPr>
        <p:spPr>
          <a:xfrm>
            <a:off x="698500" y="621862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6E372258-D8C2-493E-CD3B-5E74E0EA2FAA}"/>
              </a:ext>
            </a:extLst>
          </p:cNvPr>
          <p:cNvSpPr/>
          <p:nvPr/>
        </p:nvSpPr>
        <p:spPr>
          <a:xfrm rot="16200000">
            <a:off x="-2254633" y="3409239"/>
            <a:ext cx="5621173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D8CEB6D5-FB78-B7D8-72CF-D9272DA50E11}"/>
              </a:ext>
            </a:extLst>
          </p:cNvPr>
          <p:cNvSpPr/>
          <p:nvPr/>
        </p:nvSpPr>
        <p:spPr>
          <a:xfrm rot="5400000">
            <a:off x="8825460" y="3409239"/>
            <a:ext cx="5621174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C760B63E-02AE-A1F4-47A8-5E74EEAC6B26}"/>
              </a:ext>
            </a:extLst>
          </p:cNvPr>
          <p:cNvSpPr/>
          <p:nvPr/>
        </p:nvSpPr>
        <p:spPr>
          <a:xfrm>
            <a:off x="1024760" y="89075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– NCD Evidence Framework &amp; Disease Context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5CE95744-996B-24C2-246F-3F11FCA858DA}"/>
              </a:ext>
            </a:extLst>
          </p:cNvPr>
          <p:cNvSpPr/>
          <p:nvPr/>
        </p:nvSpPr>
        <p:spPr>
          <a:xfrm>
            <a:off x="1046435" y="2262790"/>
            <a:ext cx="4944462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– Multi-component Intervention 1, Co-creation and Planning</a:t>
            </a: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:</a:t>
            </a:r>
            <a:b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Lower secondary school/ early adolescence (age 12–15)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A4C40A68-BB98-D31A-C216-DF847FB68A18}"/>
              </a:ext>
            </a:extLst>
          </p:cNvPr>
          <p:cNvSpPr/>
          <p:nvPr/>
        </p:nvSpPr>
        <p:spPr>
          <a:xfrm>
            <a:off x="6189278" y="2262790"/>
            <a:ext cx="4975336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– Multi-component Intervention 2, Co-creation and Planning</a:t>
            </a: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: </a:t>
            </a:r>
            <a:b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Upper secondary school/ late adolescence (age 16–18)</a:t>
            </a:r>
          </a:p>
        </p:txBody>
      </p:sp>
      <p:sp>
        <p:nvSpPr>
          <p:cNvPr id="106" name="S106">
            <a:extLst>
              <a:ext uri="{FF2B5EF4-FFF2-40B4-BE49-F238E27FC236}">
                <a16:creationId xmlns:a16="http://schemas.microsoft.com/office/drawing/2014/main" id="{B4754A8B-F384-A9BC-30CE-8DE2C96ED82D}"/>
              </a:ext>
            </a:extLst>
          </p:cNvPr>
          <p:cNvSpPr/>
          <p:nvPr/>
        </p:nvSpPr>
        <p:spPr>
          <a:xfrm>
            <a:off x="1046435" y="3373766"/>
            <a:ext cx="8048735" cy="969087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 Intervention Implementation in Countries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7662B0EA-419B-8815-6445-F71A89AD5AC6}"/>
              </a:ext>
            </a:extLst>
          </p:cNvPr>
          <p:cNvSpPr/>
          <p:nvPr/>
        </p:nvSpPr>
        <p:spPr>
          <a:xfrm>
            <a:off x="1061546" y="4630794"/>
            <a:ext cx="8048733" cy="8763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WP7  Evaluation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D408BBD5-BCF6-F70E-1202-D2775B265460}"/>
              </a:ext>
            </a:extLst>
          </p:cNvPr>
          <p:cNvSpPr/>
          <p:nvPr/>
        </p:nvSpPr>
        <p:spPr>
          <a:xfrm>
            <a:off x="9323772" y="3373766"/>
            <a:ext cx="1840842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300" b="1" dirty="0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300" dirty="0">
                <a:solidFill>
                  <a:srgbClr val="FFFFFF"/>
                </a:solidFill>
                <a:latin typeface="Segoe UI"/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300" dirty="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300" dirty="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21FEE46B-80C1-198F-2EE6-9DCFC6D1BB84}"/>
              </a:ext>
            </a:extLst>
          </p:cNvPr>
          <p:cNvSpPr/>
          <p:nvPr/>
        </p:nvSpPr>
        <p:spPr>
          <a:xfrm>
            <a:off x="1024758" y="5735966"/>
            <a:ext cx="10142477" cy="77596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WP9  Communication, </a:t>
            </a:r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Stakeholder engagement, Dissemination </a:t>
            </a:r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&amp; Exploitation</a:t>
            </a:r>
          </a:p>
        </p:txBody>
      </p:sp>
      <p:cxnSp>
        <p:nvCxnSpPr>
          <p:cNvPr id="203" name="A203">
            <a:extLst>
              <a:ext uri="{FF2B5EF4-FFF2-40B4-BE49-F238E27FC236}">
                <a16:creationId xmlns:a16="http://schemas.microsoft.com/office/drawing/2014/main" id="{9BBDCC3F-3F57-08B9-9B12-8057918C7F75}"/>
              </a:ext>
            </a:extLst>
          </p:cNvPr>
          <p:cNvCxnSpPr/>
          <p:nvPr/>
        </p:nvCxnSpPr>
        <p:spPr>
          <a:xfrm>
            <a:off x="3692192" y="205959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>
            <a:extLst>
              <a:ext uri="{FF2B5EF4-FFF2-40B4-BE49-F238E27FC236}">
                <a16:creationId xmlns:a16="http://schemas.microsoft.com/office/drawing/2014/main" id="{C6C3978E-381E-87E1-149A-6C4302DBC269}"/>
              </a:ext>
            </a:extLst>
          </p:cNvPr>
          <p:cNvCxnSpPr>
            <a:cxnSpLocks/>
          </p:cNvCxnSpPr>
          <p:nvPr/>
        </p:nvCxnSpPr>
        <p:spPr>
          <a:xfrm>
            <a:off x="9110279" y="5030952"/>
            <a:ext cx="246774" cy="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>
            <a:extLst>
              <a:ext uri="{FF2B5EF4-FFF2-40B4-BE49-F238E27FC236}">
                <a16:creationId xmlns:a16="http://schemas.microsoft.com/office/drawing/2014/main" id="{C7786B9D-9857-00DF-B524-D3F14BC5925A}"/>
              </a:ext>
            </a:extLst>
          </p:cNvPr>
          <p:cNvCxnSpPr>
            <a:cxnSpLocks/>
          </p:cNvCxnSpPr>
          <p:nvPr/>
        </p:nvCxnSpPr>
        <p:spPr>
          <a:xfrm>
            <a:off x="8722486" y="31705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>
            <a:extLst>
              <a:ext uri="{FF2B5EF4-FFF2-40B4-BE49-F238E27FC236}">
                <a16:creationId xmlns:a16="http://schemas.microsoft.com/office/drawing/2014/main" id="{66A4E412-C7DF-6286-7FBC-7BF771D0A4F6}"/>
              </a:ext>
            </a:extLst>
          </p:cNvPr>
          <p:cNvCxnSpPr/>
          <p:nvPr/>
        </p:nvCxnSpPr>
        <p:spPr>
          <a:xfrm>
            <a:off x="8702785" y="205959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>
            <a:extLst>
              <a:ext uri="{FF2B5EF4-FFF2-40B4-BE49-F238E27FC236}">
                <a16:creationId xmlns:a16="http://schemas.microsoft.com/office/drawing/2014/main" id="{74891D5B-809C-20E9-6E9B-429E146D7487}"/>
              </a:ext>
            </a:extLst>
          </p:cNvPr>
          <p:cNvCxnSpPr/>
          <p:nvPr/>
        </p:nvCxnSpPr>
        <p:spPr>
          <a:xfrm>
            <a:off x="3692192" y="31705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>
            <a:extLst>
              <a:ext uri="{FF2B5EF4-FFF2-40B4-BE49-F238E27FC236}">
                <a16:creationId xmlns:a16="http://schemas.microsoft.com/office/drawing/2014/main" id="{CA37A3A4-BDF1-B585-9C70-53912622A73A}"/>
              </a:ext>
            </a:extLst>
          </p:cNvPr>
          <p:cNvCxnSpPr/>
          <p:nvPr/>
        </p:nvCxnSpPr>
        <p:spPr>
          <a:xfrm>
            <a:off x="10315900" y="55327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>
            <a:extLst>
              <a:ext uri="{FF2B5EF4-FFF2-40B4-BE49-F238E27FC236}">
                <a16:creationId xmlns:a16="http://schemas.microsoft.com/office/drawing/2014/main" id="{0AAD4D57-90D0-88AC-EFC7-5D5DBE4737C5}"/>
              </a:ext>
            </a:extLst>
          </p:cNvPr>
          <p:cNvCxnSpPr/>
          <p:nvPr/>
        </p:nvCxnSpPr>
        <p:spPr>
          <a:xfrm>
            <a:off x="5156200" y="4382813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>
            <a:extLst>
              <a:ext uri="{FF2B5EF4-FFF2-40B4-BE49-F238E27FC236}">
                <a16:creationId xmlns:a16="http://schemas.microsoft.com/office/drawing/2014/main" id="{109DF19A-CF78-B39C-A3AA-AAD5739D820F}"/>
              </a:ext>
            </a:extLst>
          </p:cNvPr>
          <p:cNvCxnSpPr/>
          <p:nvPr/>
        </p:nvCxnSpPr>
        <p:spPr>
          <a:xfrm>
            <a:off x="5156200" y="55327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sp>
        <p:nvSpPr>
          <p:cNvPr id="2" name="S103">
            <a:extLst>
              <a:ext uri="{FF2B5EF4-FFF2-40B4-BE49-F238E27FC236}">
                <a16:creationId xmlns:a16="http://schemas.microsoft.com/office/drawing/2014/main" id="{BE25F302-D5BA-6BCF-83D5-A17914ED1059}"/>
              </a:ext>
            </a:extLst>
          </p:cNvPr>
          <p:cNvSpPr/>
          <p:nvPr/>
        </p:nvSpPr>
        <p:spPr>
          <a:xfrm>
            <a:off x="1024759" y="145787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Obesity and cardio-metabolic health			Mental health					Addictions</a:t>
            </a:r>
          </a:p>
        </p:txBody>
      </p:sp>
    </p:spTree>
    <p:extLst>
      <p:ext uri="{BB962C8B-B14F-4D97-AF65-F5344CB8AC3E}">
        <p14:creationId xmlns:p14="http://schemas.microsoft.com/office/powerpoint/2010/main" val="4162405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Sassi, Franco</dc:creator>
  <cp:lastModifiedBy>Sassi, Franco</cp:lastModifiedBy>
  <cp:revision>1</cp:revision>
  <dcterms:created xsi:type="dcterms:W3CDTF">2026-03-04T19:35:59Z</dcterms:created>
  <dcterms:modified xsi:type="dcterms:W3CDTF">2026-03-04T19:45:32Z</dcterms:modified>
</cp:coreProperties>
</file>