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9" r:id="rId2"/>
    <p:sldMasterId id="2147483673" r:id="rId3"/>
  </p:sldMasterIdLst>
  <p:notesMasterIdLst>
    <p:notesMasterId r:id="rId5"/>
  </p:notesMasterIdLst>
  <p:sldIdLst>
    <p:sldId id="29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16B3A3A-B35E-C066-45AE-52C7338854C9}" name="Willson, Thomas H" initials="WTH" userId="S::twillson@ic.ac.uk::1cb5c8c5-0bf5-49a1-b603-edbbcc1ebf5e" providerId="AD"/>
  <p188:author id="{79ED8D40-554E-5A3E-E39C-1B621CD5FA43}" name="Toner, James P" initials="JT" userId="S::jptoner@ic.ac.uk::e019e73b-daad-49c7-bfb8-ef2b74be98d2" providerId="AD"/>
  <p188:author id="{7E21F754-C62E-B119-686D-A0D5BC31E107}" name="Pengelly, Ellen" initials="EP" userId="S::epengell@ic.ac.uk::8823069b-a4cd-4d38-8bb2-69e52d54bfba" providerId="AD"/>
  <p188:author id="{4FA8F564-34D6-1EC4-88D6-EA490000A9F0}" name="Leonard, Jason" initials="LJ" userId="S::jleonard@ic.ac.uk::71374289-c8e0-42b5-bd81-9d9d548c79cd" providerId="AD"/>
  <p188:author id="{ED8158B3-E9AB-EC3D-6A0D-B942E927D159}" name="Kibaroglu, Okan" initials="KO" userId="S::okibarog@ic.ac.uk::d071fd28-6ff5-4e29-9a86-456064b1663f" providerId="AD"/>
  <p188:author id="{70E0BBCA-D70A-2B67-F553-93B93F94066F}" name="Rae, Jenny" initials="RJ" userId="S::jrae2@ic.ac.uk::5c9143b2-fccc-4e83-adb0-5d97d07bf34c" providerId="AD"/>
  <p188:author id="{4406C5D6-9224-A241-6CBE-DFF95F886294}" name="Darvell, Iain" initials="ID" userId="S::idarvell@ic.ac.uk::9600035e-af6c-419c-bfe1-f2399b86233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961D"/>
    <a:srgbClr val="0091D3"/>
    <a:srgbClr val="92D050"/>
    <a:srgbClr val="FFDD00"/>
    <a:srgbClr val="960078"/>
    <a:srgbClr val="000000"/>
    <a:srgbClr val="0020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 autoAdjust="0"/>
    <p:restoredTop sz="94660"/>
  </p:normalViewPr>
  <p:slideViewPr>
    <p:cSldViewPr snapToGrid="0">
      <p:cViewPr varScale="1">
        <p:scale>
          <a:sx n="78" d="100"/>
          <a:sy n="78" d="100"/>
        </p:scale>
        <p:origin x="19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8/10/relationships/authors" Target="authors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6F7E9D-07AD-48F2-AD50-47D3578ADFF9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DD5D36-EDF1-47FE-994E-948EFC4B60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9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one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46582"/>
            <a:ext cx="10972800" cy="3484580"/>
          </a:xfrm>
        </p:spPr>
        <p:txBody>
          <a:bodyPr/>
          <a:lstStyle>
            <a:lvl1pPr>
              <a:buClr>
                <a:srgbClr val="002548"/>
              </a:buClr>
              <a:defRPr/>
            </a:lvl1pPr>
            <a:lvl2pPr>
              <a:buClr>
                <a:srgbClr val="002548"/>
              </a:buClr>
              <a:defRPr/>
            </a:lvl2pPr>
            <a:lvl3pPr>
              <a:buClr>
                <a:srgbClr val="002548"/>
              </a:buClr>
              <a:defRPr sz="1600"/>
            </a:lvl3pPr>
            <a:lvl4pPr>
              <a:buClr>
                <a:srgbClr val="002548"/>
              </a:buClr>
              <a:defRPr sz="1600"/>
            </a:lvl4pPr>
            <a:lvl5pPr>
              <a:buClr>
                <a:srgbClr val="002548"/>
              </a:buClr>
              <a:defRPr sz="1600">
                <a:latin typeface="+mn-lt"/>
              </a:defRPr>
            </a:lvl5pPr>
            <a:lvl6pPr marL="3047924" indent="0">
              <a:buNone/>
              <a:defRPr sz="1867" baseline="0">
                <a:latin typeface="+mn-lt"/>
              </a:defRPr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3A835448-6374-0B42-8AAC-FD99A110A3F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740801" y="585601"/>
            <a:ext cx="2843833" cy="282892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1333" b="1">
                <a:solidFill>
                  <a:srgbClr val="003E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09585" indent="0">
              <a:buNone/>
              <a:defRPr sz="1600">
                <a:solidFill>
                  <a:srgbClr val="003E74"/>
                </a:solidFill>
              </a:defRPr>
            </a:lvl2pPr>
            <a:lvl3pPr marL="1219170" indent="0">
              <a:buNone/>
              <a:defRPr sz="1600">
                <a:solidFill>
                  <a:srgbClr val="003E74"/>
                </a:solidFill>
              </a:defRPr>
            </a:lvl3pPr>
            <a:lvl4pPr marL="1828754" indent="0">
              <a:buNone/>
              <a:defRPr sz="1600">
                <a:solidFill>
                  <a:srgbClr val="003E74"/>
                </a:solidFill>
              </a:defRPr>
            </a:lvl4pPr>
            <a:lvl5pPr marL="2438339" indent="0">
              <a:buNone/>
              <a:defRPr sz="16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EF43AC55-9C79-A041-BF32-DAD65BFE21E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653256" y="909499"/>
            <a:ext cx="1929145" cy="282892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1333">
                <a:solidFill>
                  <a:srgbClr val="003E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1501329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09600" y="1706880"/>
            <a:ext cx="6746240" cy="2377440"/>
          </a:xfrm>
        </p:spPr>
        <p:txBody>
          <a:bodyPr/>
          <a:lstStyle>
            <a:lvl1pPr algn="l">
              <a:defRPr sz="3733" b="1">
                <a:solidFill>
                  <a:schemeClr val="accent3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6203773"/>
            <a:ext cx="5140960" cy="243840"/>
          </a:xfrm>
        </p:spPr>
        <p:txBody>
          <a:bodyPr/>
          <a:lstStyle>
            <a:lvl1pPr marL="0" indent="0" algn="l">
              <a:buNone/>
              <a:defRPr sz="1867" baseline="0">
                <a:solidFill>
                  <a:schemeClr val="bg1"/>
                </a:solidFill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GB"/>
              <a:t>Click to edit author name or date</a:t>
            </a:r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5287006-DDF1-D6FA-AC1B-2CF7B8FD443B}"/>
              </a:ext>
            </a:extLst>
          </p:cNvPr>
          <p:cNvGrpSpPr/>
          <p:nvPr userDrawn="1"/>
        </p:nvGrpSpPr>
        <p:grpSpPr>
          <a:xfrm>
            <a:off x="5225415" y="147956"/>
            <a:ext cx="6828180" cy="6586219"/>
            <a:chOff x="3919061" y="110967"/>
            <a:chExt cx="5121135" cy="4939664"/>
          </a:xfrm>
        </p:grpSpPr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D1A91DE2-F258-DE37-0E62-1972CE3AF70F}"/>
                </a:ext>
              </a:extLst>
            </p:cNvPr>
            <p:cNvSpPr/>
            <p:nvPr/>
          </p:nvSpPr>
          <p:spPr>
            <a:xfrm>
              <a:off x="6466046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C0BF5B00-A24C-2568-D6E9-21E71C8F136B}"/>
                </a:ext>
              </a:extLst>
            </p:cNvPr>
            <p:cNvSpPr/>
            <p:nvPr/>
          </p:nvSpPr>
          <p:spPr>
            <a:xfrm>
              <a:off x="7193756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532D5A81-A4BA-1A77-14C8-CD3B6613F3F3}"/>
                </a:ext>
              </a:extLst>
            </p:cNvPr>
            <p:cNvSpPr/>
            <p:nvPr/>
          </p:nvSpPr>
          <p:spPr>
            <a:xfrm>
              <a:off x="7011828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1314DFFA-BFF6-430F-E606-4D4B457005AB}"/>
                </a:ext>
              </a:extLst>
            </p:cNvPr>
            <p:cNvSpPr/>
            <p:nvPr/>
          </p:nvSpPr>
          <p:spPr>
            <a:xfrm>
              <a:off x="7557611" y="11096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43C6DFE8-784B-10C9-BA31-DC747CBB59E2}"/>
                </a:ext>
              </a:extLst>
            </p:cNvPr>
            <p:cNvSpPr/>
            <p:nvPr/>
          </p:nvSpPr>
          <p:spPr>
            <a:xfrm>
              <a:off x="7375683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CFF74593-42FF-4E4A-C104-C906F9746F8E}"/>
                </a:ext>
              </a:extLst>
            </p:cNvPr>
            <p:cNvSpPr/>
            <p:nvPr/>
          </p:nvSpPr>
          <p:spPr>
            <a:xfrm>
              <a:off x="7921466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18E9F9A1-B3A1-8F67-590C-9458AD2321E8}"/>
                </a:ext>
              </a:extLst>
            </p:cNvPr>
            <p:cNvSpPr/>
            <p:nvPr/>
          </p:nvSpPr>
          <p:spPr>
            <a:xfrm>
              <a:off x="7921466" y="11096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769BDAA8-A5A1-6960-4C10-614E457BC67C}"/>
                </a:ext>
              </a:extLst>
            </p:cNvPr>
            <p:cNvSpPr/>
            <p:nvPr/>
          </p:nvSpPr>
          <p:spPr>
            <a:xfrm>
              <a:off x="6647973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" name="Freeform 65">
              <a:extLst>
                <a:ext uri="{FF2B5EF4-FFF2-40B4-BE49-F238E27FC236}">
                  <a16:creationId xmlns:a16="http://schemas.microsoft.com/office/drawing/2014/main" id="{A80B135E-FC7A-EBCE-5DA2-20D0C279730F}"/>
                </a:ext>
              </a:extLst>
            </p:cNvPr>
            <p:cNvSpPr/>
            <p:nvPr/>
          </p:nvSpPr>
          <p:spPr>
            <a:xfrm>
              <a:off x="7184707" y="64770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" name="Freeform 68">
              <a:extLst>
                <a:ext uri="{FF2B5EF4-FFF2-40B4-BE49-F238E27FC236}">
                  <a16:creationId xmlns:a16="http://schemas.microsoft.com/office/drawing/2014/main" id="{D532872D-BEE1-80D0-6A13-E347118248AB}"/>
                </a:ext>
              </a:extLst>
            </p:cNvPr>
            <p:cNvSpPr/>
            <p:nvPr/>
          </p:nvSpPr>
          <p:spPr>
            <a:xfrm>
              <a:off x="7912417" y="64770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61678A70-304D-09C2-EAB9-3AF923A4248B}"/>
                </a:ext>
              </a:extLst>
            </p:cNvPr>
            <p:cNvSpPr/>
            <p:nvPr/>
          </p:nvSpPr>
          <p:spPr>
            <a:xfrm>
              <a:off x="8285321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9D59A24A-D6BF-F4A9-53CD-106EE34BFA8B}"/>
                </a:ext>
              </a:extLst>
            </p:cNvPr>
            <p:cNvSpPr/>
            <p:nvPr/>
          </p:nvSpPr>
          <p:spPr>
            <a:xfrm>
              <a:off x="8103393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" name="Freeform 72">
              <a:extLst>
                <a:ext uri="{FF2B5EF4-FFF2-40B4-BE49-F238E27FC236}">
                  <a16:creationId xmlns:a16="http://schemas.microsoft.com/office/drawing/2014/main" id="{CFFA27A9-04B4-28EC-2E30-52AF6EEC1A5A}"/>
                </a:ext>
              </a:extLst>
            </p:cNvPr>
            <p:cNvSpPr/>
            <p:nvPr/>
          </p:nvSpPr>
          <p:spPr>
            <a:xfrm>
              <a:off x="8649176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" name="Freeform 73">
              <a:extLst>
                <a:ext uri="{FF2B5EF4-FFF2-40B4-BE49-F238E27FC236}">
                  <a16:creationId xmlns:a16="http://schemas.microsoft.com/office/drawing/2014/main" id="{4550C905-241E-871F-7D26-8DF73D6B6352}"/>
                </a:ext>
              </a:extLst>
            </p:cNvPr>
            <p:cNvSpPr/>
            <p:nvPr/>
          </p:nvSpPr>
          <p:spPr>
            <a:xfrm>
              <a:off x="8649176" y="11096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5" name="Freeform 74">
              <a:extLst>
                <a:ext uri="{FF2B5EF4-FFF2-40B4-BE49-F238E27FC236}">
                  <a16:creationId xmlns:a16="http://schemas.microsoft.com/office/drawing/2014/main" id="{2202932B-AF73-ADF2-E402-635ABA90DB40}"/>
                </a:ext>
              </a:extLst>
            </p:cNvPr>
            <p:cNvSpPr/>
            <p:nvPr/>
          </p:nvSpPr>
          <p:spPr>
            <a:xfrm>
              <a:off x="8467248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67CBBC4C-91D2-5B0F-95C4-6FDA944AB0E1}"/>
                </a:ext>
              </a:extLst>
            </p:cNvPr>
            <p:cNvSpPr/>
            <p:nvPr/>
          </p:nvSpPr>
          <p:spPr>
            <a:xfrm>
              <a:off x="9013031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B406F3E0-1736-B9E8-CC4C-925A43C89C9F}"/>
                </a:ext>
              </a:extLst>
            </p:cNvPr>
            <p:cNvSpPr/>
            <p:nvPr/>
          </p:nvSpPr>
          <p:spPr>
            <a:xfrm>
              <a:off x="8831103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85874E15-937D-B0EA-7D11-42DA463FB591}"/>
                </a:ext>
              </a:extLst>
            </p:cNvPr>
            <p:cNvSpPr/>
            <p:nvPr/>
          </p:nvSpPr>
          <p:spPr>
            <a:xfrm>
              <a:off x="8276272" y="647701"/>
              <a:ext cx="36213" cy="36195"/>
            </a:xfrm>
            <a:custGeom>
              <a:avLst/>
              <a:gdLst>
                <a:gd name="connsiteX0" fmla="*/ 18097 w 36213"/>
                <a:gd name="connsiteY0" fmla="*/ 0 h 36195"/>
                <a:gd name="connsiteX1" fmla="*/ 0 w 36213"/>
                <a:gd name="connsiteY1" fmla="*/ 18098 h 36195"/>
                <a:gd name="connsiteX2" fmla="*/ 18097 w 36213"/>
                <a:gd name="connsiteY2" fmla="*/ 36195 h 36195"/>
                <a:gd name="connsiteX3" fmla="*/ 36195 w 36213"/>
                <a:gd name="connsiteY3" fmla="*/ 18098 h 36195"/>
                <a:gd name="connsiteX4" fmla="*/ 18097 w 36213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3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8"/>
                  </a:cubicBezTo>
                  <a:cubicBezTo>
                    <a:pt x="36671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CEB4792B-86AE-49C1-D9E6-93C7C98D673A}"/>
                </a:ext>
              </a:extLst>
            </p:cNvPr>
            <p:cNvSpPr/>
            <p:nvPr/>
          </p:nvSpPr>
          <p:spPr>
            <a:xfrm>
              <a:off x="8103393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3A8F32ED-8D01-00B8-1138-EF2496DA2D9A}"/>
                </a:ext>
              </a:extLst>
            </p:cNvPr>
            <p:cNvSpPr/>
            <p:nvPr/>
          </p:nvSpPr>
          <p:spPr>
            <a:xfrm>
              <a:off x="8640127" y="647701"/>
              <a:ext cx="36214" cy="36195"/>
            </a:xfrm>
            <a:custGeom>
              <a:avLst/>
              <a:gdLst>
                <a:gd name="connsiteX0" fmla="*/ 18098 w 36214"/>
                <a:gd name="connsiteY0" fmla="*/ 0 h 36195"/>
                <a:gd name="connsiteX1" fmla="*/ 0 w 36214"/>
                <a:gd name="connsiteY1" fmla="*/ 18098 h 36195"/>
                <a:gd name="connsiteX2" fmla="*/ 18098 w 36214"/>
                <a:gd name="connsiteY2" fmla="*/ 36195 h 36195"/>
                <a:gd name="connsiteX3" fmla="*/ 36195 w 36214"/>
                <a:gd name="connsiteY3" fmla="*/ 18098 h 36195"/>
                <a:gd name="connsiteX4" fmla="*/ 18098 w 3621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672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F4FF27A7-1793-B333-7E85-CA2CDCCE5E00}"/>
                </a:ext>
              </a:extLst>
            </p:cNvPr>
            <p:cNvSpPr/>
            <p:nvPr/>
          </p:nvSpPr>
          <p:spPr>
            <a:xfrm>
              <a:off x="8467248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2" name="Freeform 81">
              <a:extLst>
                <a:ext uri="{FF2B5EF4-FFF2-40B4-BE49-F238E27FC236}">
                  <a16:creationId xmlns:a16="http://schemas.microsoft.com/office/drawing/2014/main" id="{A4733113-2C03-69C9-B41A-D86C52543F4C}"/>
                </a:ext>
              </a:extLst>
            </p:cNvPr>
            <p:cNvSpPr/>
            <p:nvPr/>
          </p:nvSpPr>
          <p:spPr>
            <a:xfrm>
              <a:off x="9003982" y="647701"/>
              <a:ext cx="36214" cy="36195"/>
            </a:xfrm>
            <a:custGeom>
              <a:avLst/>
              <a:gdLst>
                <a:gd name="connsiteX0" fmla="*/ 18098 w 36214"/>
                <a:gd name="connsiteY0" fmla="*/ 0 h 36195"/>
                <a:gd name="connsiteX1" fmla="*/ 0 w 36214"/>
                <a:gd name="connsiteY1" fmla="*/ 18098 h 36195"/>
                <a:gd name="connsiteX2" fmla="*/ 18098 w 36214"/>
                <a:gd name="connsiteY2" fmla="*/ 36195 h 36195"/>
                <a:gd name="connsiteX3" fmla="*/ 36195 w 36214"/>
                <a:gd name="connsiteY3" fmla="*/ 18098 h 36195"/>
                <a:gd name="connsiteX4" fmla="*/ 18098 w 3621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672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3" name="Freeform 82">
              <a:extLst>
                <a:ext uri="{FF2B5EF4-FFF2-40B4-BE49-F238E27FC236}">
                  <a16:creationId xmlns:a16="http://schemas.microsoft.com/office/drawing/2014/main" id="{781E14E8-85A6-D2B9-786F-41BC64B8A45D}"/>
                </a:ext>
              </a:extLst>
            </p:cNvPr>
            <p:cNvSpPr/>
            <p:nvPr/>
          </p:nvSpPr>
          <p:spPr>
            <a:xfrm>
              <a:off x="8831103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4" name="Freeform 83">
              <a:extLst>
                <a:ext uri="{FF2B5EF4-FFF2-40B4-BE49-F238E27FC236}">
                  <a16:creationId xmlns:a16="http://schemas.microsoft.com/office/drawing/2014/main" id="{C63BE9F9-4A7C-32FC-02B0-D5EC0FD8697C}"/>
                </a:ext>
              </a:extLst>
            </p:cNvPr>
            <p:cNvSpPr/>
            <p:nvPr/>
          </p:nvSpPr>
          <p:spPr>
            <a:xfrm>
              <a:off x="537448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5" name="Freeform 84">
              <a:extLst>
                <a:ext uri="{FF2B5EF4-FFF2-40B4-BE49-F238E27FC236}">
                  <a16:creationId xmlns:a16="http://schemas.microsoft.com/office/drawing/2014/main" id="{A0CBFB56-FB42-62CB-EC99-155F6E0E721C}"/>
                </a:ext>
              </a:extLst>
            </p:cNvPr>
            <p:cNvSpPr/>
            <p:nvPr/>
          </p:nvSpPr>
          <p:spPr>
            <a:xfrm>
              <a:off x="5365432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6" name="Freeform 85">
              <a:extLst>
                <a:ext uri="{FF2B5EF4-FFF2-40B4-BE49-F238E27FC236}">
                  <a16:creationId xmlns:a16="http://schemas.microsoft.com/office/drawing/2014/main" id="{270EB967-3C98-0756-4EAE-D48ECC871DDD}"/>
                </a:ext>
              </a:extLst>
            </p:cNvPr>
            <p:cNvSpPr/>
            <p:nvPr/>
          </p:nvSpPr>
          <p:spPr>
            <a:xfrm>
              <a:off x="537448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7" name="Freeform 86">
              <a:extLst>
                <a:ext uri="{FF2B5EF4-FFF2-40B4-BE49-F238E27FC236}">
                  <a16:creationId xmlns:a16="http://schemas.microsoft.com/office/drawing/2014/main" id="{A753667D-7421-30BF-99A7-A8B7B4B16BE1}"/>
                </a:ext>
              </a:extLst>
            </p:cNvPr>
            <p:cNvSpPr/>
            <p:nvPr/>
          </p:nvSpPr>
          <p:spPr>
            <a:xfrm>
              <a:off x="5365432" y="4286727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8" name="Freeform 87">
              <a:extLst>
                <a:ext uri="{FF2B5EF4-FFF2-40B4-BE49-F238E27FC236}">
                  <a16:creationId xmlns:a16="http://schemas.microsoft.com/office/drawing/2014/main" id="{6DB9FC47-D935-6CC4-7CC3-206CBE981D50}"/>
                </a:ext>
              </a:extLst>
            </p:cNvPr>
            <p:cNvSpPr/>
            <p:nvPr/>
          </p:nvSpPr>
          <p:spPr>
            <a:xfrm>
              <a:off x="537448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9" name="Freeform 88">
              <a:extLst>
                <a:ext uri="{FF2B5EF4-FFF2-40B4-BE49-F238E27FC236}">
                  <a16:creationId xmlns:a16="http://schemas.microsoft.com/office/drawing/2014/main" id="{4DB6FF7A-55EE-E62F-EBA1-AA3F723D13E1}"/>
                </a:ext>
              </a:extLst>
            </p:cNvPr>
            <p:cNvSpPr/>
            <p:nvPr/>
          </p:nvSpPr>
          <p:spPr>
            <a:xfrm>
              <a:off x="5365432" y="392287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0" name="Freeform 89">
              <a:extLst>
                <a:ext uri="{FF2B5EF4-FFF2-40B4-BE49-F238E27FC236}">
                  <a16:creationId xmlns:a16="http://schemas.microsoft.com/office/drawing/2014/main" id="{7C45EC09-7B62-F3AD-F1FD-D4EACF9F53C3}"/>
                </a:ext>
              </a:extLst>
            </p:cNvPr>
            <p:cNvSpPr/>
            <p:nvPr/>
          </p:nvSpPr>
          <p:spPr>
            <a:xfrm>
              <a:off x="537448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1" name="Freeform 90">
              <a:extLst>
                <a:ext uri="{FF2B5EF4-FFF2-40B4-BE49-F238E27FC236}">
                  <a16:creationId xmlns:a16="http://schemas.microsoft.com/office/drawing/2014/main" id="{9DCD7853-BB00-9235-8611-1184BCB1A213}"/>
                </a:ext>
              </a:extLst>
            </p:cNvPr>
            <p:cNvSpPr/>
            <p:nvPr/>
          </p:nvSpPr>
          <p:spPr>
            <a:xfrm>
              <a:off x="519255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2" name="Freeform 91">
              <a:extLst>
                <a:ext uri="{FF2B5EF4-FFF2-40B4-BE49-F238E27FC236}">
                  <a16:creationId xmlns:a16="http://schemas.microsoft.com/office/drawing/2014/main" id="{24B78593-4398-13B0-50A3-8E8A13740113}"/>
                </a:ext>
              </a:extLst>
            </p:cNvPr>
            <p:cNvSpPr/>
            <p:nvPr/>
          </p:nvSpPr>
          <p:spPr>
            <a:xfrm>
              <a:off x="519255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3" name="Freeform 92">
              <a:extLst>
                <a:ext uri="{FF2B5EF4-FFF2-40B4-BE49-F238E27FC236}">
                  <a16:creationId xmlns:a16="http://schemas.microsoft.com/office/drawing/2014/main" id="{C566566F-D551-FB3D-F065-8C657C97A464}"/>
                </a:ext>
              </a:extLst>
            </p:cNvPr>
            <p:cNvSpPr/>
            <p:nvPr/>
          </p:nvSpPr>
          <p:spPr>
            <a:xfrm>
              <a:off x="519255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4" name="Freeform 93">
              <a:extLst>
                <a:ext uri="{FF2B5EF4-FFF2-40B4-BE49-F238E27FC236}">
                  <a16:creationId xmlns:a16="http://schemas.microsoft.com/office/drawing/2014/main" id="{E80FCA0F-B4F3-603B-0BF7-4E571C356BAB}"/>
                </a:ext>
              </a:extLst>
            </p:cNvPr>
            <p:cNvSpPr/>
            <p:nvPr/>
          </p:nvSpPr>
          <p:spPr>
            <a:xfrm>
              <a:off x="573833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5" name="Freeform 94">
              <a:extLst>
                <a:ext uri="{FF2B5EF4-FFF2-40B4-BE49-F238E27FC236}">
                  <a16:creationId xmlns:a16="http://schemas.microsoft.com/office/drawing/2014/main" id="{508CECD7-802C-8474-BD39-31C778F6CF66}"/>
                </a:ext>
              </a:extLst>
            </p:cNvPr>
            <p:cNvSpPr/>
            <p:nvPr/>
          </p:nvSpPr>
          <p:spPr>
            <a:xfrm>
              <a:off x="5729287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01" name="Freeform 100">
              <a:extLst>
                <a:ext uri="{FF2B5EF4-FFF2-40B4-BE49-F238E27FC236}">
                  <a16:creationId xmlns:a16="http://schemas.microsoft.com/office/drawing/2014/main" id="{818D7BDD-FD3D-22E2-7351-157E041C5BEA}"/>
                </a:ext>
              </a:extLst>
            </p:cNvPr>
            <p:cNvSpPr/>
            <p:nvPr/>
          </p:nvSpPr>
          <p:spPr>
            <a:xfrm>
              <a:off x="555640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04" name="Freeform 103">
              <a:extLst>
                <a:ext uri="{FF2B5EF4-FFF2-40B4-BE49-F238E27FC236}">
                  <a16:creationId xmlns:a16="http://schemas.microsoft.com/office/drawing/2014/main" id="{F9922775-91F3-A2B0-6EB4-11295E1ABB00}"/>
                </a:ext>
              </a:extLst>
            </p:cNvPr>
            <p:cNvSpPr/>
            <p:nvPr/>
          </p:nvSpPr>
          <p:spPr>
            <a:xfrm>
              <a:off x="610219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05" name="Freeform 104">
              <a:extLst>
                <a:ext uri="{FF2B5EF4-FFF2-40B4-BE49-F238E27FC236}">
                  <a16:creationId xmlns:a16="http://schemas.microsoft.com/office/drawing/2014/main" id="{6F77664F-F8A3-CF81-5ED9-15F2EC8920E8}"/>
                </a:ext>
              </a:extLst>
            </p:cNvPr>
            <p:cNvSpPr/>
            <p:nvPr/>
          </p:nvSpPr>
          <p:spPr>
            <a:xfrm>
              <a:off x="6093142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1" name="Freeform 110">
              <a:extLst>
                <a:ext uri="{FF2B5EF4-FFF2-40B4-BE49-F238E27FC236}">
                  <a16:creationId xmlns:a16="http://schemas.microsoft.com/office/drawing/2014/main" id="{5AC808BA-281E-7EBD-5E6F-8176367B0ED4}"/>
                </a:ext>
              </a:extLst>
            </p:cNvPr>
            <p:cNvSpPr/>
            <p:nvPr/>
          </p:nvSpPr>
          <p:spPr>
            <a:xfrm>
              <a:off x="592026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4" name="Freeform 113">
              <a:extLst>
                <a:ext uri="{FF2B5EF4-FFF2-40B4-BE49-F238E27FC236}">
                  <a16:creationId xmlns:a16="http://schemas.microsoft.com/office/drawing/2014/main" id="{78734699-3015-DB75-EA17-DD59015EC5AB}"/>
                </a:ext>
              </a:extLst>
            </p:cNvPr>
            <p:cNvSpPr/>
            <p:nvPr/>
          </p:nvSpPr>
          <p:spPr>
            <a:xfrm>
              <a:off x="646604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5" name="Freeform 114">
              <a:extLst>
                <a:ext uri="{FF2B5EF4-FFF2-40B4-BE49-F238E27FC236}">
                  <a16:creationId xmlns:a16="http://schemas.microsoft.com/office/drawing/2014/main" id="{282B013A-8E9D-4350-6FA8-4D0CDAF7E5C5}"/>
                </a:ext>
              </a:extLst>
            </p:cNvPr>
            <p:cNvSpPr/>
            <p:nvPr/>
          </p:nvSpPr>
          <p:spPr>
            <a:xfrm>
              <a:off x="6456997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6" name="Freeform 115">
              <a:extLst>
                <a:ext uri="{FF2B5EF4-FFF2-40B4-BE49-F238E27FC236}">
                  <a16:creationId xmlns:a16="http://schemas.microsoft.com/office/drawing/2014/main" id="{F8096C2E-5126-EEFA-BAD7-24442E933FC7}"/>
                </a:ext>
              </a:extLst>
            </p:cNvPr>
            <p:cNvSpPr/>
            <p:nvPr/>
          </p:nvSpPr>
          <p:spPr>
            <a:xfrm>
              <a:off x="646604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7" name="Freeform 116">
              <a:extLst>
                <a:ext uri="{FF2B5EF4-FFF2-40B4-BE49-F238E27FC236}">
                  <a16:creationId xmlns:a16="http://schemas.microsoft.com/office/drawing/2014/main" id="{5E6256DC-7589-C3E6-B8F5-0D9C02F7929E}"/>
                </a:ext>
              </a:extLst>
            </p:cNvPr>
            <p:cNvSpPr/>
            <p:nvPr/>
          </p:nvSpPr>
          <p:spPr>
            <a:xfrm>
              <a:off x="6456997" y="4286727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8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8" name="Freeform 117">
              <a:extLst>
                <a:ext uri="{FF2B5EF4-FFF2-40B4-BE49-F238E27FC236}">
                  <a16:creationId xmlns:a16="http://schemas.microsoft.com/office/drawing/2014/main" id="{700505F0-E952-0C1A-2F14-613A06B4F08A}"/>
                </a:ext>
              </a:extLst>
            </p:cNvPr>
            <p:cNvSpPr/>
            <p:nvPr/>
          </p:nvSpPr>
          <p:spPr>
            <a:xfrm>
              <a:off x="646604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9" name="Freeform 118">
              <a:extLst>
                <a:ext uri="{FF2B5EF4-FFF2-40B4-BE49-F238E27FC236}">
                  <a16:creationId xmlns:a16="http://schemas.microsoft.com/office/drawing/2014/main" id="{8106A87B-A096-B10E-6DD7-E7BC310F90A3}"/>
                </a:ext>
              </a:extLst>
            </p:cNvPr>
            <p:cNvSpPr/>
            <p:nvPr/>
          </p:nvSpPr>
          <p:spPr>
            <a:xfrm>
              <a:off x="6456997" y="392287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0" name="Freeform 119">
              <a:extLst>
                <a:ext uri="{FF2B5EF4-FFF2-40B4-BE49-F238E27FC236}">
                  <a16:creationId xmlns:a16="http://schemas.microsoft.com/office/drawing/2014/main" id="{497B5E17-F148-E537-FDF7-162EE944558D}"/>
                </a:ext>
              </a:extLst>
            </p:cNvPr>
            <p:cNvSpPr/>
            <p:nvPr/>
          </p:nvSpPr>
          <p:spPr>
            <a:xfrm>
              <a:off x="646604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1" name="Freeform 120">
              <a:extLst>
                <a:ext uri="{FF2B5EF4-FFF2-40B4-BE49-F238E27FC236}">
                  <a16:creationId xmlns:a16="http://schemas.microsoft.com/office/drawing/2014/main" id="{CF32DD3B-04D0-5802-F558-7B88A4CA9C7F}"/>
                </a:ext>
              </a:extLst>
            </p:cNvPr>
            <p:cNvSpPr/>
            <p:nvPr/>
          </p:nvSpPr>
          <p:spPr>
            <a:xfrm>
              <a:off x="628411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4" name="Freeform 123">
              <a:extLst>
                <a:ext uri="{FF2B5EF4-FFF2-40B4-BE49-F238E27FC236}">
                  <a16:creationId xmlns:a16="http://schemas.microsoft.com/office/drawing/2014/main" id="{BB4FC229-F44E-4D80-5B34-E2CA25552E24}"/>
                </a:ext>
              </a:extLst>
            </p:cNvPr>
            <p:cNvSpPr/>
            <p:nvPr/>
          </p:nvSpPr>
          <p:spPr>
            <a:xfrm>
              <a:off x="5365432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5" name="Freeform 124">
              <a:extLst>
                <a:ext uri="{FF2B5EF4-FFF2-40B4-BE49-F238E27FC236}">
                  <a16:creationId xmlns:a16="http://schemas.microsoft.com/office/drawing/2014/main" id="{F4865F81-CE9F-153B-82FB-7D39D4A013D0}"/>
                </a:ext>
              </a:extLst>
            </p:cNvPr>
            <p:cNvSpPr/>
            <p:nvPr/>
          </p:nvSpPr>
          <p:spPr>
            <a:xfrm>
              <a:off x="519255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8 w 18097"/>
                <a:gd name="connsiteY1" fmla="*/ 18097 h 18097"/>
                <a:gd name="connsiteX2" fmla="*/ 18097 w 18097"/>
                <a:gd name="connsiteY2" fmla="*/ 9048 h 18097"/>
                <a:gd name="connsiteX3" fmla="*/ 9048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6" name="Freeform 125">
              <a:extLst>
                <a:ext uri="{FF2B5EF4-FFF2-40B4-BE49-F238E27FC236}">
                  <a16:creationId xmlns:a16="http://schemas.microsoft.com/office/drawing/2014/main" id="{753B6CD9-56B9-C5BD-3D91-1DC36E71E9A3}"/>
                </a:ext>
              </a:extLst>
            </p:cNvPr>
            <p:cNvSpPr/>
            <p:nvPr/>
          </p:nvSpPr>
          <p:spPr>
            <a:xfrm>
              <a:off x="5729287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7" name="Freeform 126">
              <a:extLst>
                <a:ext uri="{FF2B5EF4-FFF2-40B4-BE49-F238E27FC236}">
                  <a16:creationId xmlns:a16="http://schemas.microsoft.com/office/drawing/2014/main" id="{E55E9368-73EB-831C-7906-F571B0D850A5}"/>
                </a:ext>
              </a:extLst>
            </p:cNvPr>
            <p:cNvSpPr/>
            <p:nvPr/>
          </p:nvSpPr>
          <p:spPr>
            <a:xfrm>
              <a:off x="555640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8" name="Freeform 127">
              <a:extLst>
                <a:ext uri="{FF2B5EF4-FFF2-40B4-BE49-F238E27FC236}">
                  <a16:creationId xmlns:a16="http://schemas.microsoft.com/office/drawing/2014/main" id="{5DE6A7E0-BCBE-4928-AA06-EBDAE622FB78}"/>
                </a:ext>
              </a:extLst>
            </p:cNvPr>
            <p:cNvSpPr/>
            <p:nvPr/>
          </p:nvSpPr>
          <p:spPr>
            <a:xfrm>
              <a:off x="6093142" y="5014437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9" name="Freeform 128">
              <a:extLst>
                <a:ext uri="{FF2B5EF4-FFF2-40B4-BE49-F238E27FC236}">
                  <a16:creationId xmlns:a16="http://schemas.microsoft.com/office/drawing/2014/main" id="{CDF039EB-DCBD-26CE-98DC-7E791A491FAB}"/>
                </a:ext>
              </a:extLst>
            </p:cNvPr>
            <p:cNvSpPr/>
            <p:nvPr/>
          </p:nvSpPr>
          <p:spPr>
            <a:xfrm>
              <a:off x="592026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0" name="Freeform 129">
              <a:extLst>
                <a:ext uri="{FF2B5EF4-FFF2-40B4-BE49-F238E27FC236}">
                  <a16:creationId xmlns:a16="http://schemas.microsoft.com/office/drawing/2014/main" id="{E91F2107-39DB-0D4E-7083-A8582B8D4DD2}"/>
                </a:ext>
              </a:extLst>
            </p:cNvPr>
            <p:cNvSpPr/>
            <p:nvPr/>
          </p:nvSpPr>
          <p:spPr>
            <a:xfrm>
              <a:off x="6456997" y="5014437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1" name="Freeform 130">
              <a:extLst>
                <a:ext uri="{FF2B5EF4-FFF2-40B4-BE49-F238E27FC236}">
                  <a16:creationId xmlns:a16="http://schemas.microsoft.com/office/drawing/2014/main" id="{34A9BD81-F054-6882-EAD1-E9D9523638FB}"/>
                </a:ext>
              </a:extLst>
            </p:cNvPr>
            <p:cNvSpPr/>
            <p:nvPr/>
          </p:nvSpPr>
          <p:spPr>
            <a:xfrm>
              <a:off x="628411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2" name="Freeform 131">
              <a:extLst>
                <a:ext uri="{FF2B5EF4-FFF2-40B4-BE49-F238E27FC236}">
                  <a16:creationId xmlns:a16="http://schemas.microsoft.com/office/drawing/2014/main" id="{69ED75EB-C685-7CF8-5038-73A667C804A9}"/>
                </a:ext>
              </a:extLst>
            </p:cNvPr>
            <p:cNvSpPr/>
            <p:nvPr/>
          </p:nvSpPr>
          <p:spPr>
            <a:xfrm>
              <a:off x="391906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3" name="Freeform 132">
              <a:extLst>
                <a:ext uri="{FF2B5EF4-FFF2-40B4-BE49-F238E27FC236}">
                  <a16:creationId xmlns:a16="http://schemas.microsoft.com/office/drawing/2014/main" id="{43CBC40E-F328-F159-004F-26D51919D928}"/>
                </a:ext>
              </a:extLst>
            </p:cNvPr>
            <p:cNvSpPr/>
            <p:nvPr/>
          </p:nvSpPr>
          <p:spPr>
            <a:xfrm>
              <a:off x="391906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6" name="Freeform 135">
              <a:extLst>
                <a:ext uri="{FF2B5EF4-FFF2-40B4-BE49-F238E27FC236}">
                  <a16:creationId xmlns:a16="http://schemas.microsoft.com/office/drawing/2014/main" id="{C41F3C20-B419-BF4F-2818-BD8AA84B5B41}"/>
                </a:ext>
              </a:extLst>
            </p:cNvPr>
            <p:cNvSpPr/>
            <p:nvPr/>
          </p:nvSpPr>
          <p:spPr>
            <a:xfrm>
              <a:off x="428291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7" name="Freeform 136">
              <a:extLst>
                <a:ext uri="{FF2B5EF4-FFF2-40B4-BE49-F238E27FC236}">
                  <a16:creationId xmlns:a16="http://schemas.microsoft.com/office/drawing/2014/main" id="{C61547DB-51D0-581F-B451-52E4A0231CD7}"/>
                </a:ext>
              </a:extLst>
            </p:cNvPr>
            <p:cNvSpPr/>
            <p:nvPr/>
          </p:nvSpPr>
          <p:spPr>
            <a:xfrm>
              <a:off x="4273867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8" name="Freeform 137">
              <a:extLst>
                <a:ext uri="{FF2B5EF4-FFF2-40B4-BE49-F238E27FC236}">
                  <a16:creationId xmlns:a16="http://schemas.microsoft.com/office/drawing/2014/main" id="{9DF4194F-541C-FF69-D984-D2F2942308B7}"/>
                </a:ext>
              </a:extLst>
            </p:cNvPr>
            <p:cNvSpPr/>
            <p:nvPr/>
          </p:nvSpPr>
          <p:spPr>
            <a:xfrm>
              <a:off x="428291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9" name="Freeform 138">
              <a:extLst>
                <a:ext uri="{FF2B5EF4-FFF2-40B4-BE49-F238E27FC236}">
                  <a16:creationId xmlns:a16="http://schemas.microsoft.com/office/drawing/2014/main" id="{46737388-F1AB-1EA7-613A-E39749CD85A2}"/>
                </a:ext>
              </a:extLst>
            </p:cNvPr>
            <p:cNvSpPr/>
            <p:nvPr/>
          </p:nvSpPr>
          <p:spPr>
            <a:xfrm>
              <a:off x="428291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0" name="Freeform 139">
              <a:extLst>
                <a:ext uri="{FF2B5EF4-FFF2-40B4-BE49-F238E27FC236}">
                  <a16:creationId xmlns:a16="http://schemas.microsoft.com/office/drawing/2014/main" id="{5BE72B03-C1A6-1898-37DA-0DEA751F8821}"/>
                </a:ext>
              </a:extLst>
            </p:cNvPr>
            <p:cNvSpPr/>
            <p:nvPr/>
          </p:nvSpPr>
          <p:spPr>
            <a:xfrm>
              <a:off x="428291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1" name="Freeform 140">
              <a:extLst>
                <a:ext uri="{FF2B5EF4-FFF2-40B4-BE49-F238E27FC236}">
                  <a16:creationId xmlns:a16="http://schemas.microsoft.com/office/drawing/2014/main" id="{EDF7B0C0-239A-CDDB-F6D3-A124D9ADB357}"/>
                </a:ext>
              </a:extLst>
            </p:cNvPr>
            <p:cNvSpPr/>
            <p:nvPr/>
          </p:nvSpPr>
          <p:spPr>
            <a:xfrm>
              <a:off x="410098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2" name="Freeform 141">
              <a:extLst>
                <a:ext uri="{FF2B5EF4-FFF2-40B4-BE49-F238E27FC236}">
                  <a16:creationId xmlns:a16="http://schemas.microsoft.com/office/drawing/2014/main" id="{58714C7E-507D-830F-F930-901CD7B59853}"/>
                </a:ext>
              </a:extLst>
            </p:cNvPr>
            <p:cNvSpPr/>
            <p:nvPr/>
          </p:nvSpPr>
          <p:spPr>
            <a:xfrm>
              <a:off x="464677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3" name="Freeform 142">
              <a:extLst>
                <a:ext uri="{FF2B5EF4-FFF2-40B4-BE49-F238E27FC236}">
                  <a16:creationId xmlns:a16="http://schemas.microsoft.com/office/drawing/2014/main" id="{8BE46825-0FD3-ECA1-35BB-CA23A957C98C}"/>
                </a:ext>
              </a:extLst>
            </p:cNvPr>
            <p:cNvSpPr/>
            <p:nvPr/>
          </p:nvSpPr>
          <p:spPr>
            <a:xfrm>
              <a:off x="4637722" y="4650582"/>
              <a:ext cx="36195" cy="36194"/>
            </a:xfrm>
            <a:custGeom>
              <a:avLst/>
              <a:gdLst>
                <a:gd name="connsiteX0" fmla="*/ 18097 w 36195"/>
                <a:gd name="connsiteY0" fmla="*/ 0 h 36194"/>
                <a:gd name="connsiteX1" fmla="*/ 0 w 36195"/>
                <a:gd name="connsiteY1" fmla="*/ 18097 h 36194"/>
                <a:gd name="connsiteX2" fmla="*/ 18097 w 36195"/>
                <a:gd name="connsiteY2" fmla="*/ 36195 h 36194"/>
                <a:gd name="connsiteX3" fmla="*/ 36195 w 36195"/>
                <a:gd name="connsiteY3" fmla="*/ 18097 h 36194"/>
                <a:gd name="connsiteX4" fmla="*/ 18097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4" name="Freeform 143">
              <a:extLst>
                <a:ext uri="{FF2B5EF4-FFF2-40B4-BE49-F238E27FC236}">
                  <a16:creationId xmlns:a16="http://schemas.microsoft.com/office/drawing/2014/main" id="{33E81FFA-57D3-1A77-8ED9-72867C823E85}"/>
                </a:ext>
              </a:extLst>
            </p:cNvPr>
            <p:cNvSpPr/>
            <p:nvPr/>
          </p:nvSpPr>
          <p:spPr>
            <a:xfrm>
              <a:off x="464677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5" name="Freeform 144">
              <a:extLst>
                <a:ext uri="{FF2B5EF4-FFF2-40B4-BE49-F238E27FC236}">
                  <a16:creationId xmlns:a16="http://schemas.microsoft.com/office/drawing/2014/main" id="{36033D69-A819-385D-B1BF-446E9BDD646B}"/>
                </a:ext>
              </a:extLst>
            </p:cNvPr>
            <p:cNvSpPr/>
            <p:nvPr/>
          </p:nvSpPr>
          <p:spPr>
            <a:xfrm>
              <a:off x="4637722" y="4286727"/>
              <a:ext cx="36195" cy="36195"/>
            </a:xfrm>
            <a:custGeom>
              <a:avLst/>
              <a:gdLst>
                <a:gd name="connsiteX0" fmla="*/ 18097 w 36195"/>
                <a:gd name="connsiteY0" fmla="*/ 0 h 36195"/>
                <a:gd name="connsiteX1" fmla="*/ 0 w 36195"/>
                <a:gd name="connsiteY1" fmla="*/ 18098 h 36195"/>
                <a:gd name="connsiteX2" fmla="*/ 18097 w 36195"/>
                <a:gd name="connsiteY2" fmla="*/ 36195 h 36195"/>
                <a:gd name="connsiteX3" fmla="*/ 36195 w 36195"/>
                <a:gd name="connsiteY3" fmla="*/ 18098 h 36195"/>
                <a:gd name="connsiteX4" fmla="*/ 18097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6" name="Freeform 145">
              <a:extLst>
                <a:ext uri="{FF2B5EF4-FFF2-40B4-BE49-F238E27FC236}">
                  <a16:creationId xmlns:a16="http://schemas.microsoft.com/office/drawing/2014/main" id="{8F130C6D-14FB-6CF1-F068-A06DF97408D6}"/>
                </a:ext>
              </a:extLst>
            </p:cNvPr>
            <p:cNvSpPr/>
            <p:nvPr/>
          </p:nvSpPr>
          <p:spPr>
            <a:xfrm>
              <a:off x="464677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7" name="Freeform 146">
              <a:extLst>
                <a:ext uri="{FF2B5EF4-FFF2-40B4-BE49-F238E27FC236}">
                  <a16:creationId xmlns:a16="http://schemas.microsoft.com/office/drawing/2014/main" id="{5F329087-0F00-B7C9-0CC5-0F2C64E373F8}"/>
                </a:ext>
              </a:extLst>
            </p:cNvPr>
            <p:cNvSpPr/>
            <p:nvPr/>
          </p:nvSpPr>
          <p:spPr>
            <a:xfrm>
              <a:off x="464677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8" name="Freeform 147">
              <a:extLst>
                <a:ext uri="{FF2B5EF4-FFF2-40B4-BE49-F238E27FC236}">
                  <a16:creationId xmlns:a16="http://schemas.microsoft.com/office/drawing/2014/main" id="{F86D1FC5-8697-474B-2AFB-70E975067440}"/>
                </a:ext>
              </a:extLst>
            </p:cNvPr>
            <p:cNvSpPr/>
            <p:nvPr/>
          </p:nvSpPr>
          <p:spPr>
            <a:xfrm>
              <a:off x="446484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9" name="Freeform 148">
              <a:extLst>
                <a:ext uri="{FF2B5EF4-FFF2-40B4-BE49-F238E27FC236}">
                  <a16:creationId xmlns:a16="http://schemas.microsoft.com/office/drawing/2014/main" id="{FC54DAE4-C368-CD1D-27ED-13C5082379B7}"/>
                </a:ext>
              </a:extLst>
            </p:cNvPr>
            <p:cNvSpPr/>
            <p:nvPr/>
          </p:nvSpPr>
          <p:spPr>
            <a:xfrm>
              <a:off x="446484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0" name="Freeform 149">
              <a:extLst>
                <a:ext uri="{FF2B5EF4-FFF2-40B4-BE49-F238E27FC236}">
                  <a16:creationId xmlns:a16="http://schemas.microsoft.com/office/drawing/2014/main" id="{446C43F0-C254-0EEE-4697-D2414CB9476E}"/>
                </a:ext>
              </a:extLst>
            </p:cNvPr>
            <p:cNvSpPr/>
            <p:nvPr/>
          </p:nvSpPr>
          <p:spPr>
            <a:xfrm>
              <a:off x="501062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1" name="Freeform 150">
              <a:extLst>
                <a:ext uri="{FF2B5EF4-FFF2-40B4-BE49-F238E27FC236}">
                  <a16:creationId xmlns:a16="http://schemas.microsoft.com/office/drawing/2014/main" id="{47B0EC99-6FC4-5C00-FEE7-A999D303ACDB}"/>
                </a:ext>
              </a:extLst>
            </p:cNvPr>
            <p:cNvSpPr/>
            <p:nvPr/>
          </p:nvSpPr>
          <p:spPr>
            <a:xfrm>
              <a:off x="5001577" y="465058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2" name="Freeform 151">
              <a:extLst>
                <a:ext uri="{FF2B5EF4-FFF2-40B4-BE49-F238E27FC236}">
                  <a16:creationId xmlns:a16="http://schemas.microsoft.com/office/drawing/2014/main" id="{137588AA-E235-5747-9218-9F733E895AF7}"/>
                </a:ext>
              </a:extLst>
            </p:cNvPr>
            <p:cNvSpPr/>
            <p:nvPr/>
          </p:nvSpPr>
          <p:spPr>
            <a:xfrm>
              <a:off x="501062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3" name="Freeform 152">
              <a:extLst>
                <a:ext uri="{FF2B5EF4-FFF2-40B4-BE49-F238E27FC236}">
                  <a16:creationId xmlns:a16="http://schemas.microsoft.com/office/drawing/2014/main" id="{F33F976E-EC92-020E-36D2-AB40E2834429}"/>
                </a:ext>
              </a:extLst>
            </p:cNvPr>
            <p:cNvSpPr/>
            <p:nvPr/>
          </p:nvSpPr>
          <p:spPr>
            <a:xfrm>
              <a:off x="5001577" y="4286727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4" name="Freeform 153">
              <a:extLst>
                <a:ext uri="{FF2B5EF4-FFF2-40B4-BE49-F238E27FC236}">
                  <a16:creationId xmlns:a16="http://schemas.microsoft.com/office/drawing/2014/main" id="{5AFF68BC-1CFB-2677-0AF3-73799B721717}"/>
                </a:ext>
              </a:extLst>
            </p:cNvPr>
            <p:cNvSpPr/>
            <p:nvPr/>
          </p:nvSpPr>
          <p:spPr>
            <a:xfrm>
              <a:off x="501062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5" name="Freeform 154">
              <a:extLst>
                <a:ext uri="{FF2B5EF4-FFF2-40B4-BE49-F238E27FC236}">
                  <a16:creationId xmlns:a16="http://schemas.microsoft.com/office/drawing/2014/main" id="{85F8C2A1-BC28-D4C0-5DFF-49711F9E45E4}"/>
                </a:ext>
              </a:extLst>
            </p:cNvPr>
            <p:cNvSpPr/>
            <p:nvPr/>
          </p:nvSpPr>
          <p:spPr>
            <a:xfrm>
              <a:off x="5001577" y="392287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6" name="Freeform 155">
              <a:extLst>
                <a:ext uri="{FF2B5EF4-FFF2-40B4-BE49-F238E27FC236}">
                  <a16:creationId xmlns:a16="http://schemas.microsoft.com/office/drawing/2014/main" id="{A8A777CF-62EF-0B61-7029-7A7B0850BE99}"/>
                </a:ext>
              </a:extLst>
            </p:cNvPr>
            <p:cNvSpPr/>
            <p:nvPr/>
          </p:nvSpPr>
          <p:spPr>
            <a:xfrm>
              <a:off x="501062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7" name="Freeform 156">
              <a:extLst>
                <a:ext uri="{FF2B5EF4-FFF2-40B4-BE49-F238E27FC236}">
                  <a16:creationId xmlns:a16="http://schemas.microsoft.com/office/drawing/2014/main" id="{56F31954-5E0C-DAFB-550C-E68FC109B90E}"/>
                </a:ext>
              </a:extLst>
            </p:cNvPr>
            <p:cNvSpPr/>
            <p:nvPr/>
          </p:nvSpPr>
          <p:spPr>
            <a:xfrm>
              <a:off x="482869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8" name="Freeform 157">
              <a:extLst>
                <a:ext uri="{FF2B5EF4-FFF2-40B4-BE49-F238E27FC236}">
                  <a16:creationId xmlns:a16="http://schemas.microsoft.com/office/drawing/2014/main" id="{CCA71B27-EC02-FF2C-5D67-A1F76809C610}"/>
                </a:ext>
              </a:extLst>
            </p:cNvPr>
            <p:cNvSpPr/>
            <p:nvPr/>
          </p:nvSpPr>
          <p:spPr>
            <a:xfrm>
              <a:off x="4828698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9" name="Freeform 158">
              <a:extLst>
                <a:ext uri="{FF2B5EF4-FFF2-40B4-BE49-F238E27FC236}">
                  <a16:creationId xmlns:a16="http://schemas.microsoft.com/office/drawing/2014/main" id="{D8DEEF37-B7FA-AC1B-F3E1-211DB129742B}"/>
                </a:ext>
              </a:extLst>
            </p:cNvPr>
            <p:cNvSpPr/>
            <p:nvPr/>
          </p:nvSpPr>
          <p:spPr>
            <a:xfrm>
              <a:off x="4828698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1" name="Freeform 160">
              <a:extLst>
                <a:ext uri="{FF2B5EF4-FFF2-40B4-BE49-F238E27FC236}">
                  <a16:creationId xmlns:a16="http://schemas.microsoft.com/office/drawing/2014/main" id="{C9CF7C49-73B2-0EDC-A671-8F4198A198B3}"/>
                </a:ext>
              </a:extLst>
            </p:cNvPr>
            <p:cNvSpPr/>
            <p:nvPr/>
          </p:nvSpPr>
          <p:spPr>
            <a:xfrm>
              <a:off x="410098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2" name="Freeform 161">
              <a:extLst>
                <a:ext uri="{FF2B5EF4-FFF2-40B4-BE49-F238E27FC236}">
                  <a16:creationId xmlns:a16="http://schemas.microsoft.com/office/drawing/2014/main" id="{B68C15C1-0022-9877-E4EA-1417B11D5789}"/>
                </a:ext>
              </a:extLst>
            </p:cNvPr>
            <p:cNvSpPr/>
            <p:nvPr/>
          </p:nvSpPr>
          <p:spPr>
            <a:xfrm>
              <a:off x="4637722" y="5014437"/>
              <a:ext cx="36195" cy="36194"/>
            </a:xfrm>
            <a:custGeom>
              <a:avLst/>
              <a:gdLst>
                <a:gd name="connsiteX0" fmla="*/ 18097 w 36195"/>
                <a:gd name="connsiteY0" fmla="*/ 0 h 36194"/>
                <a:gd name="connsiteX1" fmla="*/ 0 w 36195"/>
                <a:gd name="connsiteY1" fmla="*/ 18097 h 36194"/>
                <a:gd name="connsiteX2" fmla="*/ 18097 w 36195"/>
                <a:gd name="connsiteY2" fmla="*/ 36195 h 36194"/>
                <a:gd name="connsiteX3" fmla="*/ 36195 w 36195"/>
                <a:gd name="connsiteY3" fmla="*/ 18097 h 36194"/>
                <a:gd name="connsiteX4" fmla="*/ 18097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3" name="Freeform 162">
              <a:extLst>
                <a:ext uri="{FF2B5EF4-FFF2-40B4-BE49-F238E27FC236}">
                  <a16:creationId xmlns:a16="http://schemas.microsoft.com/office/drawing/2014/main" id="{A315D686-82A9-538B-64F6-77EA73D3F5D7}"/>
                </a:ext>
              </a:extLst>
            </p:cNvPr>
            <p:cNvSpPr/>
            <p:nvPr/>
          </p:nvSpPr>
          <p:spPr>
            <a:xfrm>
              <a:off x="446484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7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4" name="Freeform 163">
              <a:extLst>
                <a:ext uri="{FF2B5EF4-FFF2-40B4-BE49-F238E27FC236}">
                  <a16:creationId xmlns:a16="http://schemas.microsoft.com/office/drawing/2014/main" id="{B075B670-43A3-3525-8514-FD2255834CB1}"/>
                </a:ext>
              </a:extLst>
            </p:cNvPr>
            <p:cNvSpPr/>
            <p:nvPr/>
          </p:nvSpPr>
          <p:spPr>
            <a:xfrm>
              <a:off x="5001577" y="5014437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5" name="Freeform 164">
              <a:extLst>
                <a:ext uri="{FF2B5EF4-FFF2-40B4-BE49-F238E27FC236}">
                  <a16:creationId xmlns:a16="http://schemas.microsoft.com/office/drawing/2014/main" id="{6A211636-8491-13F2-810A-A9FFEB920A89}"/>
                </a:ext>
              </a:extLst>
            </p:cNvPr>
            <p:cNvSpPr/>
            <p:nvPr/>
          </p:nvSpPr>
          <p:spPr>
            <a:xfrm>
              <a:off x="482869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7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6" name="Freeform 165">
              <a:extLst>
                <a:ext uri="{FF2B5EF4-FFF2-40B4-BE49-F238E27FC236}">
                  <a16:creationId xmlns:a16="http://schemas.microsoft.com/office/drawing/2014/main" id="{13433B62-7B87-7B22-1C7E-571AB9BF1AFC}"/>
                </a:ext>
              </a:extLst>
            </p:cNvPr>
            <p:cNvSpPr/>
            <p:nvPr/>
          </p:nvSpPr>
          <p:spPr>
            <a:xfrm>
              <a:off x="682990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7" name="Freeform 166">
              <a:extLst>
                <a:ext uri="{FF2B5EF4-FFF2-40B4-BE49-F238E27FC236}">
                  <a16:creationId xmlns:a16="http://schemas.microsoft.com/office/drawing/2014/main" id="{2790211A-3BFF-9528-8A66-9704C1D78CEF}"/>
                </a:ext>
              </a:extLst>
            </p:cNvPr>
            <p:cNvSpPr/>
            <p:nvPr/>
          </p:nvSpPr>
          <p:spPr>
            <a:xfrm>
              <a:off x="6820852" y="465058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8" name="Freeform 167">
              <a:extLst>
                <a:ext uri="{FF2B5EF4-FFF2-40B4-BE49-F238E27FC236}">
                  <a16:creationId xmlns:a16="http://schemas.microsoft.com/office/drawing/2014/main" id="{61020BC4-3BA7-2285-45A5-2E98AF23F8C2}"/>
                </a:ext>
              </a:extLst>
            </p:cNvPr>
            <p:cNvSpPr/>
            <p:nvPr/>
          </p:nvSpPr>
          <p:spPr>
            <a:xfrm>
              <a:off x="682990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9" name="Freeform 168">
              <a:extLst>
                <a:ext uri="{FF2B5EF4-FFF2-40B4-BE49-F238E27FC236}">
                  <a16:creationId xmlns:a16="http://schemas.microsoft.com/office/drawing/2014/main" id="{58815111-E20D-EB20-5EA6-C0FA32BF0764}"/>
                </a:ext>
              </a:extLst>
            </p:cNvPr>
            <p:cNvSpPr/>
            <p:nvPr/>
          </p:nvSpPr>
          <p:spPr>
            <a:xfrm>
              <a:off x="6820852" y="4286727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0" name="Freeform 169">
              <a:extLst>
                <a:ext uri="{FF2B5EF4-FFF2-40B4-BE49-F238E27FC236}">
                  <a16:creationId xmlns:a16="http://schemas.microsoft.com/office/drawing/2014/main" id="{D55DD8A8-B173-378C-1BB8-7588E228B143}"/>
                </a:ext>
              </a:extLst>
            </p:cNvPr>
            <p:cNvSpPr/>
            <p:nvPr/>
          </p:nvSpPr>
          <p:spPr>
            <a:xfrm>
              <a:off x="682990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1" name="Freeform 170">
              <a:extLst>
                <a:ext uri="{FF2B5EF4-FFF2-40B4-BE49-F238E27FC236}">
                  <a16:creationId xmlns:a16="http://schemas.microsoft.com/office/drawing/2014/main" id="{06123993-0CBD-65CF-108D-05D854F0D69D}"/>
                </a:ext>
              </a:extLst>
            </p:cNvPr>
            <p:cNvSpPr/>
            <p:nvPr/>
          </p:nvSpPr>
          <p:spPr>
            <a:xfrm>
              <a:off x="6820852" y="392287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2" name="Freeform 171">
              <a:extLst>
                <a:ext uri="{FF2B5EF4-FFF2-40B4-BE49-F238E27FC236}">
                  <a16:creationId xmlns:a16="http://schemas.microsoft.com/office/drawing/2014/main" id="{733167C0-A1A3-A6B9-082F-79F2D9F7A082}"/>
                </a:ext>
              </a:extLst>
            </p:cNvPr>
            <p:cNvSpPr/>
            <p:nvPr/>
          </p:nvSpPr>
          <p:spPr>
            <a:xfrm>
              <a:off x="682990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3" name="Freeform 172">
              <a:extLst>
                <a:ext uri="{FF2B5EF4-FFF2-40B4-BE49-F238E27FC236}">
                  <a16:creationId xmlns:a16="http://schemas.microsoft.com/office/drawing/2014/main" id="{CC5BD786-5F55-8E17-363D-2045FF19262C}"/>
                </a:ext>
              </a:extLst>
            </p:cNvPr>
            <p:cNvSpPr/>
            <p:nvPr/>
          </p:nvSpPr>
          <p:spPr>
            <a:xfrm>
              <a:off x="664797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4" name="Freeform 173">
              <a:extLst>
                <a:ext uri="{FF2B5EF4-FFF2-40B4-BE49-F238E27FC236}">
                  <a16:creationId xmlns:a16="http://schemas.microsoft.com/office/drawing/2014/main" id="{724E57D4-251A-E38C-FCD0-2963870B79DA}"/>
                </a:ext>
              </a:extLst>
            </p:cNvPr>
            <p:cNvSpPr/>
            <p:nvPr/>
          </p:nvSpPr>
          <p:spPr>
            <a:xfrm>
              <a:off x="664797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5" name="Freeform 174">
              <a:extLst>
                <a:ext uri="{FF2B5EF4-FFF2-40B4-BE49-F238E27FC236}">
                  <a16:creationId xmlns:a16="http://schemas.microsoft.com/office/drawing/2014/main" id="{A8B6B04C-9EFD-9FAF-2355-6796753CAB28}"/>
                </a:ext>
              </a:extLst>
            </p:cNvPr>
            <p:cNvSpPr/>
            <p:nvPr/>
          </p:nvSpPr>
          <p:spPr>
            <a:xfrm>
              <a:off x="664797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6" name="Freeform 175">
              <a:extLst>
                <a:ext uri="{FF2B5EF4-FFF2-40B4-BE49-F238E27FC236}">
                  <a16:creationId xmlns:a16="http://schemas.microsoft.com/office/drawing/2014/main" id="{EEC3B24D-3ACE-BAEB-921A-42BC0D9AEF93}"/>
                </a:ext>
              </a:extLst>
            </p:cNvPr>
            <p:cNvSpPr/>
            <p:nvPr/>
          </p:nvSpPr>
          <p:spPr>
            <a:xfrm>
              <a:off x="719375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7" name="Freeform 176">
              <a:extLst>
                <a:ext uri="{FF2B5EF4-FFF2-40B4-BE49-F238E27FC236}">
                  <a16:creationId xmlns:a16="http://schemas.microsoft.com/office/drawing/2014/main" id="{51B36360-5FD4-CF20-7D7A-87F7E572C75F}"/>
                </a:ext>
              </a:extLst>
            </p:cNvPr>
            <p:cNvSpPr/>
            <p:nvPr/>
          </p:nvSpPr>
          <p:spPr>
            <a:xfrm>
              <a:off x="7184707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8" name="Freeform 177">
              <a:extLst>
                <a:ext uri="{FF2B5EF4-FFF2-40B4-BE49-F238E27FC236}">
                  <a16:creationId xmlns:a16="http://schemas.microsoft.com/office/drawing/2014/main" id="{D75186D1-D005-69DD-E563-50C35D513519}"/>
                </a:ext>
              </a:extLst>
            </p:cNvPr>
            <p:cNvSpPr/>
            <p:nvPr/>
          </p:nvSpPr>
          <p:spPr>
            <a:xfrm>
              <a:off x="719375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9" name="Freeform 178">
              <a:extLst>
                <a:ext uri="{FF2B5EF4-FFF2-40B4-BE49-F238E27FC236}">
                  <a16:creationId xmlns:a16="http://schemas.microsoft.com/office/drawing/2014/main" id="{158D361E-EEF4-F27E-F446-A3C9CFD7F2F9}"/>
                </a:ext>
              </a:extLst>
            </p:cNvPr>
            <p:cNvSpPr/>
            <p:nvPr/>
          </p:nvSpPr>
          <p:spPr>
            <a:xfrm>
              <a:off x="7184707" y="4286727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0" name="Freeform 179">
              <a:extLst>
                <a:ext uri="{FF2B5EF4-FFF2-40B4-BE49-F238E27FC236}">
                  <a16:creationId xmlns:a16="http://schemas.microsoft.com/office/drawing/2014/main" id="{915247A6-00ED-9B4A-CFEC-A92A0395CC3F}"/>
                </a:ext>
              </a:extLst>
            </p:cNvPr>
            <p:cNvSpPr/>
            <p:nvPr/>
          </p:nvSpPr>
          <p:spPr>
            <a:xfrm>
              <a:off x="719375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1" name="Freeform 180">
              <a:extLst>
                <a:ext uri="{FF2B5EF4-FFF2-40B4-BE49-F238E27FC236}">
                  <a16:creationId xmlns:a16="http://schemas.microsoft.com/office/drawing/2014/main" id="{B1F55156-CC30-A73C-318F-36797EE86EA2}"/>
                </a:ext>
              </a:extLst>
            </p:cNvPr>
            <p:cNvSpPr/>
            <p:nvPr/>
          </p:nvSpPr>
          <p:spPr>
            <a:xfrm>
              <a:off x="7184707" y="392287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2" name="Freeform 181">
              <a:extLst>
                <a:ext uri="{FF2B5EF4-FFF2-40B4-BE49-F238E27FC236}">
                  <a16:creationId xmlns:a16="http://schemas.microsoft.com/office/drawing/2014/main" id="{B71C251D-D0D0-4B4A-2DFA-4BDCDFE2C765}"/>
                </a:ext>
              </a:extLst>
            </p:cNvPr>
            <p:cNvSpPr/>
            <p:nvPr/>
          </p:nvSpPr>
          <p:spPr>
            <a:xfrm>
              <a:off x="719375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3" name="Freeform 182">
              <a:extLst>
                <a:ext uri="{FF2B5EF4-FFF2-40B4-BE49-F238E27FC236}">
                  <a16:creationId xmlns:a16="http://schemas.microsoft.com/office/drawing/2014/main" id="{67556AD7-C3D1-2033-9B64-7F9612EE094B}"/>
                </a:ext>
              </a:extLst>
            </p:cNvPr>
            <p:cNvSpPr/>
            <p:nvPr/>
          </p:nvSpPr>
          <p:spPr>
            <a:xfrm>
              <a:off x="701182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4" name="Freeform 183">
              <a:extLst>
                <a:ext uri="{FF2B5EF4-FFF2-40B4-BE49-F238E27FC236}">
                  <a16:creationId xmlns:a16="http://schemas.microsoft.com/office/drawing/2014/main" id="{086946AC-0E1C-9B7A-AFDC-4A768CD38058}"/>
                </a:ext>
              </a:extLst>
            </p:cNvPr>
            <p:cNvSpPr/>
            <p:nvPr/>
          </p:nvSpPr>
          <p:spPr>
            <a:xfrm>
              <a:off x="7011828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5" name="Freeform 184">
              <a:extLst>
                <a:ext uri="{FF2B5EF4-FFF2-40B4-BE49-F238E27FC236}">
                  <a16:creationId xmlns:a16="http://schemas.microsoft.com/office/drawing/2014/main" id="{5F59E8CC-9980-D9AC-9949-72FB8E21F49C}"/>
                </a:ext>
              </a:extLst>
            </p:cNvPr>
            <p:cNvSpPr/>
            <p:nvPr/>
          </p:nvSpPr>
          <p:spPr>
            <a:xfrm>
              <a:off x="7011828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9" name="Freeform 188">
              <a:extLst>
                <a:ext uri="{FF2B5EF4-FFF2-40B4-BE49-F238E27FC236}">
                  <a16:creationId xmlns:a16="http://schemas.microsoft.com/office/drawing/2014/main" id="{BA249CF7-0F9F-DCB7-AFCA-26436749D446}"/>
                </a:ext>
              </a:extLst>
            </p:cNvPr>
            <p:cNvSpPr/>
            <p:nvPr/>
          </p:nvSpPr>
          <p:spPr>
            <a:xfrm>
              <a:off x="7548562" y="4286727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0" name="Freeform 189">
              <a:extLst>
                <a:ext uri="{FF2B5EF4-FFF2-40B4-BE49-F238E27FC236}">
                  <a16:creationId xmlns:a16="http://schemas.microsoft.com/office/drawing/2014/main" id="{9D932586-A8E4-FE90-E8D8-B6554310005C}"/>
                </a:ext>
              </a:extLst>
            </p:cNvPr>
            <p:cNvSpPr/>
            <p:nvPr/>
          </p:nvSpPr>
          <p:spPr>
            <a:xfrm>
              <a:off x="755761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1" name="Freeform 190">
              <a:extLst>
                <a:ext uri="{FF2B5EF4-FFF2-40B4-BE49-F238E27FC236}">
                  <a16:creationId xmlns:a16="http://schemas.microsoft.com/office/drawing/2014/main" id="{22E9320B-0E47-2A03-2633-36295DE5A2EA}"/>
                </a:ext>
              </a:extLst>
            </p:cNvPr>
            <p:cNvSpPr/>
            <p:nvPr/>
          </p:nvSpPr>
          <p:spPr>
            <a:xfrm>
              <a:off x="7548562" y="392287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2" name="Freeform 191">
              <a:extLst>
                <a:ext uri="{FF2B5EF4-FFF2-40B4-BE49-F238E27FC236}">
                  <a16:creationId xmlns:a16="http://schemas.microsoft.com/office/drawing/2014/main" id="{B73219FF-5B46-8C5E-BFE7-1075227F604F}"/>
                </a:ext>
              </a:extLst>
            </p:cNvPr>
            <p:cNvSpPr/>
            <p:nvPr/>
          </p:nvSpPr>
          <p:spPr>
            <a:xfrm>
              <a:off x="755761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4" name="Freeform 193">
              <a:extLst>
                <a:ext uri="{FF2B5EF4-FFF2-40B4-BE49-F238E27FC236}">
                  <a16:creationId xmlns:a16="http://schemas.microsoft.com/office/drawing/2014/main" id="{75237A5F-3940-1274-B3F0-E593C325D7CA}"/>
                </a:ext>
              </a:extLst>
            </p:cNvPr>
            <p:cNvSpPr/>
            <p:nvPr/>
          </p:nvSpPr>
          <p:spPr>
            <a:xfrm>
              <a:off x="737568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5" name="Freeform 194">
              <a:extLst>
                <a:ext uri="{FF2B5EF4-FFF2-40B4-BE49-F238E27FC236}">
                  <a16:creationId xmlns:a16="http://schemas.microsoft.com/office/drawing/2014/main" id="{8B96BFCC-83C2-A63C-B6BD-28EDE84131A2}"/>
                </a:ext>
              </a:extLst>
            </p:cNvPr>
            <p:cNvSpPr/>
            <p:nvPr/>
          </p:nvSpPr>
          <p:spPr>
            <a:xfrm>
              <a:off x="737568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6" name="Freeform 195">
              <a:extLst>
                <a:ext uri="{FF2B5EF4-FFF2-40B4-BE49-F238E27FC236}">
                  <a16:creationId xmlns:a16="http://schemas.microsoft.com/office/drawing/2014/main" id="{9E4F32C0-A8A8-7E09-FB13-79B43FCA4B23}"/>
                </a:ext>
              </a:extLst>
            </p:cNvPr>
            <p:cNvSpPr/>
            <p:nvPr/>
          </p:nvSpPr>
          <p:spPr>
            <a:xfrm>
              <a:off x="792146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7" name="Freeform 196">
              <a:extLst>
                <a:ext uri="{FF2B5EF4-FFF2-40B4-BE49-F238E27FC236}">
                  <a16:creationId xmlns:a16="http://schemas.microsoft.com/office/drawing/2014/main" id="{D4CD93AA-7332-691C-5D5E-ADDD4DCA9F93}"/>
                </a:ext>
              </a:extLst>
            </p:cNvPr>
            <p:cNvSpPr/>
            <p:nvPr/>
          </p:nvSpPr>
          <p:spPr>
            <a:xfrm>
              <a:off x="7912417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8" name="Freeform 197">
              <a:extLst>
                <a:ext uri="{FF2B5EF4-FFF2-40B4-BE49-F238E27FC236}">
                  <a16:creationId xmlns:a16="http://schemas.microsoft.com/office/drawing/2014/main" id="{DE9E7E29-7271-EEC4-6710-FEBDA97FF06D}"/>
                </a:ext>
              </a:extLst>
            </p:cNvPr>
            <p:cNvSpPr/>
            <p:nvPr/>
          </p:nvSpPr>
          <p:spPr>
            <a:xfrm>
              <a:off x="792146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9" name="Freeform 198">
              <a:extLst>
                <a:ext uri="{FF2B5EF4-FFF2-40B4-BE49-F238E27FC236}">
                  <a16:creationId xmlns:a16="http://schemas.microsoft.com/office/drawing/2014/main" id="{6E67B295-8C88-00C9-BA79-5AE265687DB9}"/>
                </a:ext>
              </a:extLst>
            </p:cNvPr>
            <p:cNvSpPr/>
            <p:nvPr/>
          </p:nvSpPr>
          <p:spPr>
            <a:xfrm>
              <a:off x="7912417" y="4286727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0" name="Freeform 199">
              <a:extLst>
                <a:ext uri="{FF2B5EF4-FFF2-40B4-BE49-F238E27FC236}">
                  <a16:creationId xmlns:a16="http://schemas.microsoft.com/office/drawing/2014/main" id="{8A57EDD1-085A-3BAB-026E-8AD9D297FF4E}"/>
                </a:ext>
              </a:extLst>
            </p:cNvPr>
            <p:cNvSpPr/>
            <p:nvPr/>
          </p:nvSpPr>
          <p:spPr>
            <a:xfrm>
              <a:off x="792146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1" name="Freeform 200">
              <a:extLst>
                <a:ext uri="{FF2B5EF4-FFF2-40B4-BE49-F238E27FC236}">
                  <a16:creationId xmlns:a16="http://schemas.microsoft.com/office/drawing/2014/main" id="{002FA079-8448-E94A-3102-BB4F5AC9B07A}"/>
                </a:ext>
              </a:extLst>
            </p:cNvPr>
            <p:cNvSpPr/>
            <p:nvPr/>
          </p:nvSpPr>
          <p:spPr>
            <a:xfrm>
              <a:off x="7912417" y="392287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4" name="Freeform 203">
              <a:extLst>
                <a:ext uri="{FF2B5EF4-FFF2-40B4-BE49-F238E27FC236}">
                  <a16:creationId xmlns:a16="http://schemas.microsoft.com/office/drawing/2014/main" id="{56A84263-D66B-EBD7-1C63-656335490351}"/>
                </a:ext>
              </a:extLst>
            </p:cNvPr>
            <p:cNvSpPr/>
            <p:nvPr/>
          </p:nvSpPr>
          <p:spPr>
            <a:xfrm>
              <a:off x="7739538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5" name="Freeform 204">
              <a:extLst>
                <a:ext uri="{FF2B5EF4-FFF2-40B4-BE49-F238E27FC236}">
                  <a16:creationId xmlns:a16="http://schemas.microsoft.com/office/drawing/2014/main" id="{2C2A0678-D4C0-FE39-6B31-763088B51FBD}"/>
                </a:ext>
              </a:extLst>
            </p:cNvPr>
            <p:cNvSpPr/>
            <p:nvPr/>
          </p:nvSpPr>
          <p:spPr>
            <a:xfrm>
              <a:off x="7739538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6" name="Freeform 205">
              <a:extLst>
                <a:ext uri="{FF2B5EF4-FFF2-40B4-BE49-F238E27FC236}">
                  <a16:creationId xmlns:a16="http://schemas.microsoft.com/office/drawing/2014/main" id="{3ABE1A11-372F-D32A-C6B6-1187C8CF52E7}"/>
                </a:ext>
              </a:extLst>
            </p:cNvPr>
            <p:cNvSpPr/>
            <p:nvPr/>
          </p:nvSpPr>
          <p:spPr>
            <a:xfrm>
              <a:off x="6820852" y="5014437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7" name="Freeform 206">
              <a:extLst>
                <a:ext uri="{FF2B5EF4-FFF2-40B4-BE49-F238E27FC236}">
                  <a16:creationId xmlns:a16="http://schemas.microsoft.com/office/drawing/2014/main" id="{F1396EE2-4733-3497-5F86-2AECB069B509}"/>
                </a:ext>
              </a:extLst>
            </p:cNvPr>
            <p:cNvSpPr/>
            <p:nvPr/>
          </p:nvSpPr>
          <p:spPr>
            <a:xfrm>
              <a:off x="664797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7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8" name="Freeform 207">
              <a:extLst>
                <a:ext uri="{FF2B5EF4-FFF2-40B4-BE49-F238E27FC236}">
                  <a16:creationId xmlns:a16="http://schemas.microsoft.com/office/drawing/2014/main" id="{46D99F88-8D1A-7DC7-38E9-E31A07C8F5C5}"/>
                </a:ext>
              </a:extLst>
            </p:cNvPr>
            <p:cNvSpPr/>
            <p:nvPr/>
          </p:nvSpPr>
          <p:spPr>
            <a:xfrm>
              <a:off x="7184707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9" name="Freeform 208">
              <a:extLst>
                <a:ext uri="{FF2B5EF4-FFF2-40B4-BE49-F238E27FC236}">
                  <a16:creationId xmlns:a16="http://schemas.microsoft.com/office/drawing/2014/main" id="{62F336EC-C218-F56B-8440-1EBD0AD8408B}"/>
                </a:ext>
              </a:extLst>
            </p:cNvPr>
            <p:cNvSpPr/>
            <p:nvPr/>
          </p:nvSpPr>
          <p:spPr>
            <a:xfrm>
              <a:off x="701182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8 w 18097"/>
                <a:gd name="connsiteY1" fmla="*/ 18097 h 18097"/>
                <a:gd name="connsiteX2" fmla="*/ 18097 w 18097"/>
                <a:gd name="connsiteY2" fmla="*/ 9048 h 18097"/>
                <a:gd name="connsiteX3" fmla="*/ 9048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0" name="Freeform 209">
              <a:extLst>
                <a:ext uri="{FF2B5EF4-FFF2-40B4-BE49-F238E27FC236}">
                  <a16:creationId xmlns:a16="http://schemas.microsoft.com/office/drawing/2014/main" id="{3D88ADCD-3278-1EA1-1CBE-455AE0A5F1E9}"/>
                </a:ext>
              </a:extLst>
            </p:cNvPr>
            <p:cNvSpPr/>
            <p:nvPr/>
          </p:nvSpPr>
          <p:spPr>
            <a:xfrm>
              <a:off x="7548562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1" name="Freeform 210">
              <a:extLst>
                <a:ext uri="{FF2B5EF4-FFF2-40B4-BE49-F238E27FC236}">
                  <a16:creationId xmlns:a16="http://schemas.microsoft.com/office/drawing/2014/main" id="{573817AD-C09F-C7E9-83D9-545BB035D907}"/>
                </a:ext>
              </a:extLst>
            </p:cNvPr>
            <p:cNvSpPr/>
            <p:nvPr/>
          </p:nvSpPr>
          <p:spPr>
            <a:xfrm>
              <a:off x="737568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2" name="Freeform 211">
              <a:extLst>
                <a:ext uri="{FF2B5EF4-FFF2-40B4-BE49-F238E27FC236}">
                  <a16:creationId xmlns:a16="http://schemas.microsoft.com/office/drawing/2014/main" id="{ADA9E5A2-ADA0-78F0-3906-55D6BFA8643A}"/>
                </a:ext>
              </a:extLst>
            </p:cNvPr>
            <p:cNvSpPr/>
            <p:nvPr/>
          </p:nvSpPr>
          <p:spPr>
            <a:xfrm>
              <a:off x="7912417" y="5014437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3" name="Freeform 212">
              <a:extLst>
                <a:ext uri="{FF2B5EF4-FFF2-40B4-BE49-F238E27FC236}">
                  <a16:creationId xmlns:a16="http://schemas.microsoft.com/office/drawing/2014/main" id="{51D90C02-3AAD-95FD-299D-CA45ED0305C2}"/>
                </a:ext>
              </a:extLst>
            </p:cNvPr>
            <p:cNvSpPr/>
            <p:nvPr/>
          </p:nvSpPr>
          <p:spPr>
            <a:xfrm>
              <a:off x="773953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4" name="Freeform 213">
              <a:extLst>
                <a:ext uri="{FF2B5EF4-FFF2-40B4-BE49-F238E27FC236}">
                  <a16:creationId xmlns:a16="http://schemas.microsoft.com/office/drawing/2014/main" id="{6C05777C-4A30-993C-5CB0-90AFF79E5F09}"/>
                </a:ext>
              </a:extLst>
            </p:cNvPr>
            <p:cNvSpPr/>
            <p:nvPr/>
          </p:nvSpPr>
          <p:spPr>
            <a:xfrm>
              <a:off x="828532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5" name="Freeform 214">
              <a:extLst>
                <a:ext uri="{FF2B5EF4-FFF2-40B4-BE49-F238E27FC236}">
                  <a16:creationId xmlns:a16="http://schemas.microsoft.com/office/drawing/2014/main" id="{21C000C4-AC79-7C18-5341-17C6B786A9FA}"/>
                </a:ext>
              </a:extLst>
            </p:cNvPr>
            <p:cNvSpPr/>
            <p:nvPr/>
          </p:nvSpPr>
          <p:spPr>
            <a:xfrm>
              <a:off x="8276272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6" name="Freeform 215">
              <a:extLst>
                <a:ext uri="{FF2B5EF4-FFF2-40B4-BE49-F238E27FC236}">
                  <a16:creationId xmlns:a16="http://schemas.microsoft.com/office/drawing/2014/main" id="{9A75814C-3FD8-B039-1DC3-5F41C97473F5}"/>
                </a:ext>
              </a:extLst>
            </p:cNvPr>
            <p:cNvSpPr/>
            <p:nvPr/>
          </p:nvSpPr>
          <p:spPr>
            <a:xfrm>
              <a:off x="828532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7" name="Freeform 216">
              <a:extLst>
                <a:ext uri="{FF2B5EF4-FFF2-40B4-BE49-F238E27FC236}">
                  <a16:creationId xmlns:a16="http://schemas.microsoft.com/office/drawing/2014/main" id="{4381CCFD-6AD3-7140-2B77-E5E344F86C40}"/>
                </a:ext>
              </a:extLst>
            </p:cNvPr>
            <p:cNvSpPr/>
            <p:nvPr/>
          </p:nvSpPr>
          <p:spPr>
            <a:xfrm>
              <a:off x="8276272" y="4286727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8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8" name="Freeform 217">
              <a:extLst>
                <a:ext uri="{FF2B5EF4-FFF2-40B4-BE49-F238E27FC236}">
                  <a16:creationId xmlns:a16="http://schemas.microsoft.com/office/drawing/2014/main" id="{7A9A925A-E3A7-C405-7DB6-9F2797F21937}"/>
                </a:ext>
              </a:extLst>
            </p:cNvPr>
            <p:cNvSpPr/>
            <p:nvPr/>
          </p:nvSpPr>
          <p:spPr>
            <a:xfrm>
              <a:off x="828532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9" name="Freeform 218">
              <a:extLst>
                <a:ext uri="{FF2B5EF4-FFF2-40B4-BE49-F238E27FC236}">
                  <a16:creationId xmlns:a16="http://schemas.microsoft.com/office/drawing/2014/main" id="{F0223313-6359-A882-045B-273C1926C5BB}"/>
                </a:ext>
              </a:extLst>
            </p:cNvPr>
            <p:cNvSpPr/>
            <p:nvPr/>
          </p:nvSpPr>
          <p:spPr>
            <a:xfrm>
              <a:off x="8276272" y="392287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1" name="Freeform 220">
              <a:extLst>
                <a:ext uri="{FF2B5EF4-FFF2-40B4-BE49-F238E27FC236}">
                  <a16:creationId xmlns:a16="http://schemas.microsoft.com/office/drawing/2014/main" id="{E5326584-37DD-C45E-DEEF-BC902AED34E0}"/>
                </a:ext>
              </a:extLst>
            </p:cNvPr>
            <p:cNvSpPr/>
            <p:nvPr/>
          </p:nvSpPr>
          <p:spPr>
            <a:xfrm>
              <a:off x="810339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2" name="Freeform 221">
              <a:extLst>
                <a:ext uri="{FF2B5EF4-FFF2-40B4-BE49-F238E27FC236}">
                  <a16:creationId xmlns:a16="http://schemas.microsoft.com/office/drawing/2014/main" id="{F245A55E-E97A-5BAF-4A76-27A6F7A2EF1E}"/>
                </a:ext>
              </a:extLst>
            </p:cNvPr>
            <p:cNvSpPr/>
            <p:nvPr/>
          </p:nvSpPr>
          <p:spPr>
            <a:xfrm>
              <a:off x="810339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3" name="Freeform 222">
              <a:extLst>
                <a:ext uri="{FF2B5EF4-FFF2-40B4-BE49-F238E27FC236}">
                  <a16:creationId xmlns:a16="http://schemas.microsoft.com/office/drawing/2014/main" id="{20B911CD-70B4-708A-A0C9-6ED7B28EBA40}"/>
                </a:ext>
              </a:extLst>
            </p:cNvPr>
            <p:cNvSpPr/>
            <p:nvPr/>
          </p:nvSpPr>
          <p:spPr>
            <a:xfrm>
              <a:off x="810339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4" name="Freeform 223">
              <a:extLst>
                <a:ext uri="{FF2B5EF4-FFF2-40B4-BE49-F238E27FC236}">
                  <a16:creationId xmlns:a16="http://schemas.microsoft.com/office/drawing/2014/main" id="{3394AA71-A441-8091-9892-CD84C7E0338D}"/>
                </a:ext>
              </a:extLst>
            </p:cNvPr>
            <p:cNvSpPr/>
            <p:nvPr/>
          </p:nvSpPr>
          <p:spPr>
            <a:xfrm>
              <a:off x="864917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5" name="Freeform 224">
              <a:extLst>
                <a:ext uri="{FF2B5EF4-FFF2-40B4-BE49-F238E27FC236}">
                  <a16:creationId xmlns:a16="http://schemas.microsoft.com/office/drawing/2014/main" id="{61389E35-28B9-E0A8-8476-57FA3B5D726A}"/>
                </a:ext>
              </a:extLst>
            </p:cNvPr>
            <p:cNvSpPr/>
            <p:nvPr/>
          </p:nvSpPr>
          <p:spPr>
            <a:xfrm>
              <a:off x="8640127" y="465058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6" name="Freeform 225">
              <a:extLst>
                <a:ext uri="{FF2B5EF4-FFF2-40B4-BE49-F238E27FC236}">
                  <a16:creationId xmlns:a16="http://schemas.microsoft.com/office/drawing/2014/main" id="{A1F10965-5B96-99AD-2506-5EDFF0DC05A7}"/>
                </a:ext>
              </a:extLst>
            </p:cNvPr>
            <p:cNvSpPr/>
            <p:nvPr/>
          </p:nvSpPr>
          <p:spPr>
            <a:xfrm>
              <a:off x="864917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7" name="Freeform 226">
              <a:extLst>
                <a:ext uri="{FF2B5EF4-FFF2-40B4-BE49-F238E27FC236}">
                  <a16:creationId xmlns:a16="http://schemas.microsoft.com/office/drawing/2014/main" id="{20AF0970-3C17-DD62-C001-AECFEC362C4A}"/>
                </a:ext>
              </a:extLst>
            </p:cNvPr>
            <p:cNvSpPr/>
            <p:nvPr/>
          </p:nvSpPr>
          <p:spPr>
            <a:xfrm>
              <a:off x="8640127" y="4286727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8" name="Freeform 227">
              <a:extLst>
                <a:ext uri="{FF2B5EF4-FFF2-40B4-BE49-F238E27FC236}">
                  <a16:creationId xmlns:a16="http://schemas.microsoft.com/office/drawing/2014/main" id="{E3DAE77D-282B-CFC1-1125-96A908E7E834}"/>
                </a:ext>
              </a:extLst>
            </p:cNvPr>
            <p:cNvSpPr/>
            <p:nvPr/>
          </p:nvSpPr>
          <p:spPr>
            <a:xfrm>
              <a:off x="864917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9" name="Freeform 228">
              <a:extLst>
                <a:ext uri="{FF2B5EF4-FFF2-40B4-BE49-F238E27FC236}">
                  <a16:creationId xmlns:a16="http://schemas.microsoft.com/office/drawing/2014/main" id="{31873AA1-E0DD-F588-860F-C9E90331210E}"/>
                </a:ext>
              </a:extLst>
            </p:cNvPr>
            <p:cNvSpPr/>
            <p:nvPr/>
          </p:nvSpPr>
          <p:spPr>
            <a:xfrm>
              <a:off x="8640127" y="392287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0" name="Freeform 229">
              <a:extLst>
                <a:ext uri="{FF2B5EF4-FFF2-40B4-BE49-F238E27FC236}">
                  <a16:creationId xmlns:a16="http://schemas.microsoft.com/office/drawing/2014/main" id="{254E34C1-9E6B-8E2D-0A7E-DAD932569793}"/>
                </a:ext>
              </a:extLst>
            </p:cNvPr>
            <p:cNvSpPr/>
            <p:nvPr/>
          </p:nvSpPr>
          <p:spPr>
            <a:xfrm>
              <a:off x="864917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1" name="Freeform 230">
              <a:extLst>
                <a:ext uri="{FF2B5EF4-FFF2-40B4-BE49-F238E27FC236}">
                  <a16:creationId xmlns:a16="http://schemas.microsoft.com/office/drawing/2014/main" id="{4D0BBAA7-DFFF-33DA-321A-A399BE6DE1D3}"/>
                </a:ext>
              </a:extLst>
            </p:cNvPr>
            <p:cNvSpPr/>
            <p:nvPr/>
          </p:nvSpPr>
          <p:spPr>
            <a:xfrm>
              <a:off x="846724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2" name="Freeform 231">
              <a:extLst>
                <a:ext uri="{FF2B5EF4-FFF2-40B4-BE49-F238E27FC236}">
                  <a16:creationId xmlns:a16="http://schemas.microsoft.com/office/drawing/2014/main" id="{567DBBC2-8133-3755-5ACF-971C0F5A0086}"/>
                </a:ext>
              </a:extLst>
            </p:cNvPr>
            <p:cNvSpPr/>
            <p:nvPr/>
          </p:nvSpPr>
          <p:spPr>
            <a:xfrm>
              <a:off x="8467248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3" name="Freeform 232">
              <a:extLst>
                <a:ext uri="{FF2B5EF4-FFF2-40B4-BE49-F238E27FC236}">
                  <a16:creationId xmlns:a16="http://schemas.microsoft.com/office/drawing/2014/main" id="{A267E6E6-961E-FFF9-AA67-ED0A971170F1}"/>
                </a:ext>
              </a:extLst>
            </p:cNvPr>
            <p:cNvSpPr/>
            <p:nvPr/>
          </p:nvSpPr>
          <p:spPr>
            <a:xfrm>
              <a:off x="8467248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4" name="Freeform 233">
              <a:extLst>
                <a:ext uri="{FF2B5EF4-FFF2-40B4-BE49-F238E27FC236}">
                  <a16:creationId xmlns:a16="http://schemas.microsoft.com/office/drawing/2014/main" id="{839596D2-CA63-98D6-8F6C-E1C09FD3F9F8}"/>
                </a:ext>
              </a:extLst>
            </p:cNvPr>
            <p:cNvSpPr/>
            <p:nvPr/>
          </p:nvSpPr>
          <p:spPr>
            <a:xfrm>
              <a:off x="901303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5" name="Freeform 234">
              <a:extLst>
                <a:ext uri="{FF2B5EF4-FFF2-40B4-BE49-F238E27FC236}">
                  <a16:creationId xmlns:a16="http://schemas.microsoft.com/office/drawing/2014/main" id="{92A3FF47-14DB-BC2C-844F-3216AA4F75D6}"/>
                </a:ext>
              </a:extLst>
            </p:cNvPr>
            <p:cNvSpPr/>
            <p:nvPr/>
          </p:nvSpPr>
          <p:spPr>
            <a:xfrm>
              <a:off x="9003982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6" name="Freeform 235">
              <a:extLst>
                <a:ext uri="{FF2B5EF4-FFF2-40B4-BE49-F238E27FC236}">
                  <a16:creationId xmlns:a16="http://schemas.microsoft.com/office/drawing/2014/main" id="{8D3EA47A-2690-A58A-CC01-5F6DE45E0F6D}"/>
                </a:ext>
              </a:extLst>
            </p:cNvPr>
            <p:cNvSpPr/>
            <p:nvPr/>
          </p:nvSpPr>
          <p:spPr>
            <a:xfrm>
              <a:off x="901303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7" name="Freeform 236">
              <a:extLst>
                <a:ext uri="{FF2B5EF4-FFF2-40B4-BE49-F238E27FC236}">
                  <a16:creationId xmlns:a16="http://schemas.microsoft.com/office/drawing/2014/main" id="{089D2CAE-6A94-DD1A-6A7A-8EF3E150CCD7}"/>
                </a:ext>
              </a:extLst>
            </p:cNvPr>
            <p:cNvSpPr/>
            <p:nvPr/>
          </p:nvSpPr>
          <p:spPr>
            <a:xfrm>
              <a:off x="9003982" y="4286727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8" name="Freeform 237">
              <a:extLst>
                <a:ext uri="{FF2B5EF4-FFF2-40B4-BE49-F238E27FC236}">
                  <a16:creationId xmlns:a16="http://schemas.microsoft.com/office/drawing/2014/main" id="{689DC960-7CA4-43B1-8FD8-95603756D752}"/>
                </a:ext>
              </a:extLst>
            </p:cNvPr>
            <p:cNvSpPr/>
            <p:nvPr/>
          </p:nvSpPr>
          <p:spPr>
            <a:xfrm>
              <a:off x="901303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9" name="Freeform 238">
              <a:extLst>
                <a:ext uri="{FF2B5EF4-FFF2-40B4-BE49-F238E27FC236}">
                  <a16:creationId xmlns:a16="http://schemas.microsoft.com/office/drawing/2014/main" id="{4A44A1B7-B303-1113-3964-C34AA8D5B6F9}"/>
                </a:ext>
              </a:extLst>
            </p:cNvPr>
            <p:cNvSpPr/>
            <p:nvPr/>
          </p:nvSpPr>
          <p:spPr>
            <a:xfrm>
              <a:off x="9003982" y="392287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0" name="Freeform 239">
              <a:extLst>
                <a:ext uri="{FF2B5EF4-FFF2-40B4-BE49-F238E27FC236}">
                  <a16:creationId xmlns:a16="http://schemas.microsoft.com/office/drawing/2014/main" id="{B90BF262-AD0B-BDD8-2A52-3B45518E2F4D}"/>
                </a:ext>
              </a:extLst>
            </p:cNvPr>
            <p:cNvSpPr/>
            <p:nvPr/>
          </p:nvSpPr>
          <p:spPr>
            <a:xfrm>
              <a:off x="901303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1" name="Freeform 240">
              <a:extLst>
                <a:ext uri="{FF2B5EF4-FFF2-40B4-BE49-F238E27FC236}">
                  <a16:creationId xmlns:a16="http://schemas.microsoft.com/office/drawing/2014/main" id="{18337FC7-B23E-E4F8-8B16-1E6FEE909551}"/>
                </a:ext>
              </a:extLst>
            </p:cNvPr>
            <p:cNvSpPr/>
            <p:nvPr/>
          </p:nvSpPr>
          <p:spPr>
            <a:xfrm>
              <a:off x="883110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2" name="Freeform 241">
              <a:extLst>
                <a:ext uri="{FF2B5EF4-FFF2-40B4-BE49-F238E27FC236}">
                  <a16:creationId xmlns:a16="http://schemas.microsoft.com/office/drawing/2014/main" id="{14F815A4-60DB-1827-EFBC-899B701C7AD2}"/>
                </a:ext>
              </a:extLst>
            </p:cNvPr>
            <p:cNvSpPr/>
            <p:nvPr/>
          </p:nvSpPr>
          <p:spPr>
            <a:xfrm>
              <a:off x="883110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3" name="Freeform 242">
              <a:extLst>
                <a:ext uri="{FF2B5EF4-FFF2-40B4-BE49-F238E27FC236}">
                  <a16:creationId xmlns:a16="http://schemas.microsoft.com/office/drawing/2014/main" id="{7AAB0323-B7A4-CCCE-7720-DB9779DAF2EC}"/>
                </a:ext>
              </a:extLst>
            </p:cNvPr>
            <p:cNvSpPr/>
            <p:nvPr/>
          </p:nvSpPr>
          <p:spPr>
            <a:xfrm>
              <a:off x="883110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4" name="Freeform 243">
              <a:extLst>
                <a:ext uri="{FF2B5EF4-FFF2-40B4-BE49-F238E27FC236}">
                  <a16:creationId xmlns:a16="http://schemas.microsoft.com/office/drawing/2014/main" id="{2FACE9CF-822C-67B6-FE00-304663663D57}"/>
                </a:ext>
              </a:extLst>
            </p:cNvPr>
            <p:cNvSpPr/>
            <p:nvPr/>
          </p:nvSpPr>
          <p:spPr>
            <a:xfrm>
              <a:off x="8276272" y="5014437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5" name="Freeform 244">
              <a:extLst>
                <a:ext uri="{FF2B5EF4-FFF2-40B4-BE49-F238E27FC236}">
                  <a16:creationId xmlns:a16="http://schemas.microsoft.com/office/drawing/2014/main" id="{F897DCF1-59B4-EE1F-D85F-D8E6551F89DC}"/>
                </a:ext>
              </a:extLst>
            </p:cNvPr>
            <p:cNvSpPr/>
            <p:nvPr/>
          </p:nvSpPr>
          <p:spPr>
            <a:xfrm>
              <a:off x="810339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6" name="Freeform 245">
              <a:extLst>
                <a:ext uri="{FF2B5EF4-FFF2-40B4-BE49-F238E27FC236}">
                  <a16:creationId xmlns:a16="http://schemas.microsoft.com/office/drawing/2014/main" id="{5B75674B-5A9B-133B-59A9-65FD97352BEB}"/>
                </a:ext>
              </a:extLst>
            </p:cNvPr>
            <p:cNvSpPr/>
            <p:nvPr/>
          </p:nvSpPr>
          <p:spPr>
            <a:xfrm>
              <a:off x="8640127" y="5014437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7" name="Freeform 246">
              <a:extLst>
                <a:ext uri="{FF2B5EF4-FFF2-40B4-BE49-F238E27FC236}">
                  <a16:creationId xmlns:a16="http://schemas.microsoft.com/office/drawing/2014/main" id="{45F11004-FE5A-7DD9-6245-BCC633C7542F}"/>
                </a:ext>
              </a:extLst>
            </p:cNvPr>
            <p:cNvSpPr/>
            <p:nvPr/>
          </p:nvSpPr>
          <p:spPr>
            <a:xfrm>
              <a:off x="846724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7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8" name="Freeform 247">
              <a:extLst>
                <a:ext uri="{FF2B5EF4-FFF2-40B4-BE49-F238E27FC236}">
                  <a16:creationId xmlns:a16="http://schemas.microsoft.com/office/drawing/2014/main" id="{BEF65612-38C5-A824-AEB4-3DFF35A4F868}"/>
                </a:ext>
              </a:extLst>
            </p:cNvPr>
            <p:cNvSpPr/>
            <p:nvPr/>
          </p:nvSpPr>
          <p:spPr>
            <a:xfrm>
              <a:off x="9003982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9" name="Freeform 248">
              <a:extLst>
                <a:ext uri="{FF2B5EF4-FFF2-40B4-BE49-F238E27FC236}">
                  <a16:creationId xmlns:a16="http://schemas.microsoft.com/office/drawing/2014/main" id="{70ADA395-9314-37E2-5EAC-2D107EE3017A}"/>
                </a:ext>
              </a:extLst>
            </p:cNvPr>
            <p:cNvSpPr/>
            <p:nvPr/>
          </p:nvSpPr>
          <p:spPr>
            <a:xfrm>
              <a:off x="883110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8 w 18097"/>
                <a:gd name="connsiteY1" fmla="*/ 18097 h 18097"/>
                <a:gd name="connsiteX2" fmla="*/ 18097 w 18097"/>
                <a:gd name="connsiteY2" fmla="*/ 9048 h 18097"/>
                <a:gd name="connsiteX3" fmla="*/ 9048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0" name="Freeform 249">
              <a:extLst>
                <a:ext uri="{FF2B5EF4-FFF2-40B4-BE49-F238E27FC236}">
                  <a16:creationId xmlns:a16="http://schemas.microsoft.com/office/drawing/2014/main" id="{EE815E21-99B8-3FD0-83AF-9B1B5794AF61}"/>
                </a:ext>
              </a:extLst>
            </p:cNvPr>
            <p:cNvSpPr/>
            <p:nvPr/>
          </p:nvSpPr>
          <p:spPr>
            <a:xfrm>
              <a:off x="537448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1" name="Freeform 250">
              <a:extLst>
                <a:ext uri="{FF2B5EF4-FFF2-40B4-BE49-F238E27FC236}">
                  <a16:creationId xmlns:a16="http://schemas.microsoft.com/office/drawing/2014/main" id="{D7057549-B342-C4FC-0DBF-80D133202638}"/>
                </a:ext>
              </a:extLst>
            </p:cNvPr>
            <p:cNvSpPr/>
            <p:nvPr/>
          </p:nvSpPr>
          <p:spPr>
            <a:xfrm>
              <a:off x="537448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2" name="Freeform 251">
              <a:extLst>
                <a:ext uri="{FF2B5EF4-FFF2-40B4-BE49-F238E27FC236}">
                  <a16:creationId xmlns:a16="http://schemas.microsoft.com/office/drawing/2014/main" id="{21B21F49-57B9-B3E1-7374-512287819E67}"/>
                </a:ext>
              </a:extLst>
            </p:cNvPr>
            <p:cNvSpPr/>
            <p:nvPr/>
          </p:nvSpPr>
          <p:spPr>
            <a:xfrm>
              <a:off x="5374481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4" name="Freeform 253">
              <a:extLst>
                <a:ext uri="{FF2B5EF4-FFF2-40B4-BE49-F238E27FC236}">
                  <a16:creationId xmlns:a16="http://schemas.microsoft.com/office/drawing/2014/main" id="{16A8E209-4D8F-5884-4388-2E0E905003FA}"/>
                </a:ext>
              </a:extLst>
            </p:cNvPr>
            <p:cNvSpPr/>
            <p:nvPr/>
          </p:nvSpPr>
          <p:spPr>
            <a:xfrm>
              <a:off x="573833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5" name="Freeform 254">
              <a:extLst>
                <a:ext uri="{FF2B5EF4-FFF2-40B4-BE49-F238E27FC236}">
                  <a16:creationId xmlns:a16="http://schemas.microsoft.com/office/drawing/2014/main" id="{D797D9CD-4CE1-182F-12D1-213B27E3EA99}"/>
                </a:ext>
              </a:extLst>
            </p:cNvPr>
            <p:cNvSpPr/>
            <p:nvPr/>
          </p:nvSpPr>
          <p:spPr>
            <a:xfrm>
              <a:off x="5729287" y="319468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6" name="Freeform 255">
              <a:extLst>
                <a:ext uri="{FF2B5EF4-FFF2-40B4-BE49-F238E27FC236}">
                  <a16:creationId xmlns:a16="http://schemas.microsoft.com/office/drawing/2014/main" id="{27DF3B77-4D46-F83A-9116-3B4A3A470E4D}"/>
                </a:ext>
              </a:extLst>
            </p:cNvPr>
            <p:cNvSpPr/>
            <p:nvPr/>
          </p:nvSpPr>
          <p:spPr>
            <a:xfrm>
              <a:off x="573833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7" name="Freeform 256">
              <a:extLst>
                <a:ext uri="{FF2B5EF4-FFF2-40B4-BE49-F238E27FC236}">
                  <a16:creationId xmlns:a16="http://schemas.microsoft.com/office/drawing/2014/main" id="{FEE0A371-1C36-6EE7-8910-7C0D8FFAACCC}"/>
                </a:ext>
              </a:extLst>
            </p:cNvPr>
            <p:cNvSpPr/>
            <p:nvPr/>
          </p:nvSpPr>
          <p:spPr>
            <a:xfrm>
              <a:off x="573833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8" name="Freeform 257">
              <a:extLst>
                <a:ext uri="{FF2B5EF4-FFF2-40B4-BE49-F238E27FC236}">
                  <a16:creationId xmlns:a16="http://schemas.microsoft.com/office/drawing/2014/main" id="{610256C3-AA02-FBB0-2450-102972961006}"/>
                </a:ext>
              </a:extLst>
            </p:cNvPr>
            <p:cNvSpPr/>
            <p:nvPr/>
          </p:nvSpPr>
          <p:spPr>
            <a:xfrm>
              <a:off x="573833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9" name="Freeform 258">
              <a:extLst>
                <a:ext uri="{FF2B5EF4-FFF2-40B4-BE49-F238E27FC236}">
                  <a16:creationId xmlns:a16="http://schemas.microsoft.com/office/drawing/2014/main" id="{62708B0A-2041-1191-161F-763A99A75B9B}"/>
                </a:ext>
              </a:extLst>
            </p:cNvPr>
            <p:cNvSpPr/>
            <p:nvPr/>
          </p:nvSpPr>
          <p:spPr>
            <a:xfrm>
              <a:off x="5556408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0" name="Freeform 259">
              <a:extLst>
                <a:ext uri="{FF2B5EF4-FFF2-40B4-BE49-F238E27FC236}">
                  <a16:creationId xmlns:a16="http://schemas.microsoft.com/office/drawing/2014/main" id="{3DD7B235-5511-58DC-1C5B-BD3F42D477F4}"/>
                </a:ext>
              </a:extLst>
            </p:cNvPr>
            <p:cNvSpPr/>
            <p:nvPr/>
          </p:nvSpPr>
          <p:spPr>
            <a:xfrm>
              <a:off x="555640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1" name="Freeform 260">
              <a:extLst>
                <a:ext uri="{FF2B5EF4-FFF2-40B4-BE49-F238E27FC236}">
                  <a16:creationId xmlns:a16="http://schemas.microsoft.com/office/drawing/2014/main" id="{2C1F6F21-E327-F53A-F8F6-4988E0BA6EE3}"/>
                </a:ext>
              </a:extLst>
            </p:cNvPr>
            <p:cNvSpPr/>
            <p:nvPr/>
          </p:nvSpPr>
          <p:spPr>
            <a:xfrm>
              <a:off x="555640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2" name="Freeform 261">
              <a:extLst>
                <a:ext uri="{FF2B5EF4-FFF2-40B4-BE49-F238E27FC236}">
                  <a16:creationId xmlns:a16="http://schemas.microsoft.com/office/drawing/2014/main" id="{062C8A21-548C-7463-F163-99D5EFB7AA6B}"/>
                </a:ext>
              </a:extLst>
            </p:cNvPr>
            <p:cNvSpPr/>
            <p:nvPr/>
          </p:nvSpPr>
          <p:spPr>
            <a:xfrm>
              <a:off x="610219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3" name="Freeform 262">
              <a:extLst>
                <a:ext uri="{FF2B5EF4-FFF2-40B4-BE49-F238E27FC236}">
                  <a16:creationId xmlns:a16="http://schemas.microsoft.com/office/drawing/2014/main" id="{E5BC299F-D3FC-B417-8DE5-35A533533758}"/>
                </a:ext>
              </a:extLst>
            </p:cNvPr>
            <p:cNvSpPr/>
            <p:nvPr/>
          </p:nvSpPr>
          <p:spPr>
            <a:xfrm>
              <a:off x="6093142" y="3194685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4" name="Freeform 263">
              <a:extLst>
                <a:ext uri="{FF2B5EF4-FFF2-40B4-BE49-F238E27FC236}">
                  <a16:creationId xmlns:a16="http://schemas.microsoft.com/office/drawing/2014/main" id="{A794DF76-E106-0FA4-40FB-16503CE2732D}"/>
                </a:ext>
              </a:extLst>
            </p:cNvPr>
            <p:cNvSpPr/>
            <p:nvPr/>
          </p:nvSpPr>
          <p:spPr>
            <a:xfrm>
              <a:off x="610219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5" name="Freeform 264">
              <a:extLst>
                <a:ext uri="{FF2B5EF4-FFF2-40B4-BE49-F238E27FC236}">
                  <a16:creationId xmlns:a16="http://schemas.microsoft.com/office/drawing/2014/main" id="{7B6E561B-D038-5A77-E983-4EB27C629D4B}"/>
                </a:ext>
              </a:extLst>
            </p:cNvPr>
            <p:cNvSpPr/>
            <p:nvPr/>
          </p:nvSpPr>
          <p:spPr>
            <a:xfrm>
              <a:off x="6093142" y="283083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6" name="Freeform 265">
              <a:extLst>
                <a:ext uri="{FF2B5EF4-FFF2-40B4-BE49-F238E27FC236}">
                  <a16:creationId xmlns:a16="http://schemas.microsoft.com/office/drawing/2014/main" id="{473CFE13-91C5-D9BC-A3E9-90C94FB91A05}"/>
                </a:ext>
              </a:extLst>
            </p:cNvPr>
            <p:cNvSpPr/>
            <p:nvPr/>
          </p:nvSpPr>
          <p:spPr>
            <a:xfrm>
              <a:off x="6102191" y="2658392"/>
              <a:ext cx="18097" cy="18133"/>
            </a:xfrm>
            <a:custGeom>
              <a:avLst/>
              <a:gdLst>
                <a:gd name="connsiteX0" fmla="*/ 0 w 18097"/>
                <a:gd name="connsiteY0" fmla="*/ 9085 h 18133"/>
                <a:gd name="connsiteX1" fmla="*/ 9048 w 18097"/>
                <a:gd name="connsiteY1" fmla="*/ 18134 h 18133"/>
                <a:gd name="connsiteX2" fmla="*/ 18097 w 18097"/>
                <a:gd name="connsiteY2" fmla="*/ 9085 h 18133"/>
                <a:gd name="connsiteX3" fmla="*/ 9048 w 18097"/>
                <a:gd name="connsiteY3" fmla="*/ 36 h 18133"/>
                <a:gd name="connsiteX4" fmla="*/ 0 w 18097"/>
                <a:gd name="connsiteY4" fmla="*/ 9085 h 18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133">
                  <a:moveTo>
                    <a:pt x="0" y="9085"/>
                  </a:moveTo>
                  <a:cubicBezTo>
                    <a:pt x="0" y="14324"/>
                    <a:pt x="4286" y="18134"/>
                    <a:pt x="9048" y="18134"/>
                  </a:cubicBezTo>
                  <a:cubicBezTo>
                    <a:pt x="14288" y="18134"/>
                    <a:pt x="18097" y="13847"/>
                    <a:pt x="18097" y="9085"/>
                  </a:cubicBezTo>
                  <a:cubicBezTo>
                    <a:pt x="18097" y="3846"/>
                    <a:pt x="13811" y="36"/>
                    <a:pt x="9048" y="36"/>
                  </a:cubicBezTo>
                  <a:cubicBezTo>
                    <a:pt x="3810" y="-440"/>
                    <a:pt x="0" y="3846"/>
                    <a:pt x="0" y="9085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7" name="Freeform 266">
              <a:extLst>
                <a:ext uri="{FF2B5EF4-FFF2-40B4-BE49-F238E27FC236}">
                  <a16:creationId xmlns:a16="http://schemas.microsoft.com/office/drawing/2014/main" id="{BE2F92B4-968C-3430-BD96-DE54D3378608}"/>
                </a:ext>
              </a:extLst>
            </p:cNvPr>
            <p:cNvSpPr/>
            <p:nvPr/>
          </p:nvSpPr>
          <p:spPr>
            <a:xfrm>
              <a:off x="6093142" y="246697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8" name="Freeform 267">
              <a:extLst>
                <a:ext uri="{FF2B5EF4-FFF2-40B4-BE49-F238E27FC236}">
                  <a16:creationId xmlns:a16="http://schemas.microsoft.com/office/drawing/2014/main" id="{C08BCDE6-D634-F253-1842-7DD0AC4C9065}"/>
                </a:ext>
              </a:extLst>
            </p:cNvPr>
            <p:cNvSpPr/>
            <p:nvPr/>
          </p:nvSpPr>
          <p:spPr>
            <a:xfrm>
              <a:off x="610219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9" name="Freeform 268">
              <a:extLst>
                <a:ext uri="{FF2B5EF4-FFF2-40B4-BE49-F238E27FC236}">
                  <a16:creationId xmlns:a16="http://schemas.microsoft.com/office/drawing/2014/main" id="{2D23E9DC-9D3B-DB35-B1BC-C532CF738D91}"/>
                </a:ext>
              </a:extLst>
            </p:cNvPr>
            <p:cNvSpPr/>
            <p:nvPr/>
          </p:nvSpPr>
          <p:spPr>
            <a:xfrm>
              <a:off x="5920263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0" name="Freeform 269">
              <a:extLst>
                <a:ext uri="{FF2B5EF4-FFF2-40B4-BE49-F238E27FC236}">
                  <a16:creationId xmlns:a16="http://schemas.microsoft.com/office/drawing/2014/main" id="{A9654DE0-0D04-7E0F-08B5-EE394C0B0225}"/>
                </a:ext>
              </a:extLst>
            </p:cNvPr>
            <p:cNvSpPr/>
            <p:nvPr/>
          </p:nvSpPr>
          <p:spPr>
            <a:xfrm>
              <a:off x="5920263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1" name="Freeform 270">
              <a:extLst>
                <a:ext uri="{FF2B5EF4-FFF2-40B4-BE49-F238E27FC236}">
                  <a16:creationId xmlns:a16="http://schemas.microsoft.com/office/drawing/2014/main" id="{DC2934DA-F67C-8A62-9B6F-24E638E7165F}"/>
                </a:ext>
              </a:extLst>
            </p:cNvPr>
            <p:cNvSpPr/>
            <p:nvPr/>
          </p:nvSpPr>
          <p:spPr>
            <a:xfrm>
              <a:off x="5920263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2" name="Freeform 271">
              <a:extLst>
                <a:ext uri="{FF2B5EF4-FFF2-40B4-BE49-F238E27FC236}">
                  <a16:creationId xmlns:a16="http://schemas.microsoft.com/office/drawing/2014/main" id="{31E87925-EA1F-46E8-8CC8-5B5853D6010C}"/>
                </a:ext>
              </a:extLst>
            </p:cNvPr>
            <p:cNvSpPr/>
            <p:nvPr/>
          </p:nvSpPr>
          <p:spPr>
            <a:xfrm>
              <a:off x="646604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3" name="Freeform 272">
              <a:extLst>
                <a:ext uri="{FF2B5EF4-FFF2-40B4-BE49-F238E27FC236}">
                  <a16:creationId xmlns:a16="http://schemas.microsoft.com/office/drawing/2014/main" id="{7541E85F-E3FE-0BF0-9645-C81DBA99C11A}"/>
                </a:ext>
              </a:extLst>
            </p:cNvPr>
            <p:cNvSpPr/>
            <p:nvPr/>
          </p:nvSpPr>
          <p:spPr>
            <a:xfrm>
              <a:off x="6456997" y="3194685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4" name="Freeform 273">
              <a:extLst>
                <a:ext uri="{FF2B5EF4-FFF2-40B4-BE49-F238E27FC236}">
                  <a16:creationId xmlns:a16="http://schemas.microsoft.com/office/drawing/2014/main" id="{2D72B13F-E23A-C5CC-8932-BF1D350B0226}"/>
                </a:ext>
              </a:extLst>
            </p:cNvPr>
            <p:cNvSpPr/>
            <p:nvPr/>
          </p:nvSpPr>
          <p:spPr>
            <a:xfrm>
              <a:off x="646604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5" name="Freeform 274">
              <a:extLst>
                <a:ext uri="{FF2B5EF4-FFF2-40B4-BE49-F238E27FC236}">
                  <a16:creationId xmlns:a16="http://schemas.microsoft.com/office/drawing/2014/main" id="{F97E80F2-F203-B5FB-C2D4-E22A0903E367}"/>
                </a:ext>
              </a:extLst>
            </p:cNvPr>
            <p:cNvSpPr/>
            <p:nvPr/>
          </p:nvSpPr>
          <p:spPr>
            <a:xfrm>
              <a:off x="6456997" y="283083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6" name="Freeform 275">
              <a:extLst>
                <a:ext uri="{FF2B5EF4-FFF2-40B4-BE49-F238E27FC236}">
                  <a16:creationId xmlns:a16="http://schemas.microsoft.com/office/drawing/2014/main" id="{5B489991-7DE1-8E09-52C2-31E1884F6D1F}"/>
                </a:ext>
              </a:extLst>
            </p:cNvPr>
            <p:cNvSpPr/>
            <p:nvPr/>
          </p:nvSpPr>
          <p:spPr>
            <a:xfrm>
              <a:off x="646604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7" name="Freeform 276">
              <a:extLst>
                <a:ext uri="{FF2B5EF4-FFF2-40B4-BE49-F238E27FC236}">
                  <a16:creationId xmlns:a16="http://schemas.microsoft.com/office/drawing/2014/main" id="{B2311406-388C-B3D2-BC56-9B6D6DAE1FC2}"/>
                </a:ext>
              </a:extLst>
            </p:cNvPr>
            <p:cNvSpPr/>
            <p:nvPr/>
          </p:nvSpPr>
          <p:spPr>
            <a:xfrm>
              <a:off x="6456997" y="246697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8" name="Freeform 277">
              <a:extLst>
                <a:ext uri="{FF2B5EF4-FFF2-40B4-BE49-F238E27FC236}">
                  <a16:creationId xmlns:a16="http://schemas.microsoft.com/office/drawing/2014/main" id="{B7BF325C-994C-2C24-6718-924CC4A60310}"/>
                </a:ext>
              </a:extLst>
            </p:cNvPr>
            <p:cNvSpPr/>
            <p:nvPr/>
          </p:nvSpPr>
          <p:spPr>
            <a:xfrm>
              <a:off x="646604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9" name="Freeform 278">
              <a:extLst>
                <a:ext uri="{FF2B5EF4-FFF2-40B4-BE49-F238E27FC236}">
                  <a16:creationId xmlns:a16="http://schemas.microsoft.com/office/drawing/2014/main" id="{2965B4D6-26D2-F1D1-1A9C-106590DDD766}"/>
                </a:ext>
              </a:extLst>
            </p:cNvPr>
            <p:cNvSpPr/>
            <p:nvPr/>
          </p:nvSpPr>
          <p:spPr>
            <a:xfrm>
              <a:off x="6284118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0" name="Freeform 279">
              <a:extLst>
                <a:ext uri="{FF2B5EF4-FFF2-40B4-BE49-F238E27FC236}">
                  <a16:creationId xmlns:a16="http://schemas.microsoft.com/office/drawing/2014/main" id="{7DE1DFEB-906B-517E-A45D-84A848DE92D0}"/>
                </a:ext>
              </a:extLst>
            </p:cNvPr>
            <p:cNvSpPr/>
            <p:nvPr/>
          </p:nvSpPr>
          <p:spPr>
            <a:xfrm>
              <a:off x="628411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1" name="Freeform 280">
              <a:extLst>
                <a:ext uri="{FF2B5EF4-FFF2-40B4-BE49-F238E27FC236}">
                  <a16:creationId xmlns:a16="http://schemas.microsoft.com/office/drawing/2014/main" id="{D4E837BA-39BE-CBF8-221F-882B5494519B}"/>
                </a:ext>
              </a:extLst>
            </p:cNvPr>
            <p:cNvSpPr/>
            <p:nvPr/>
          </p:nvSpPr>
          <p:spPr>
            <a:xfrm>
              <a:off x="628411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2" name="Freeform 281">
              <a:extLst>
                <a:ext uri="{FF2B5EF4-FFF2-40B4-BE49-F238E27FC236}">
                  <a16:creationId xmlns:a16="http://schemas.microsoft.com/office/drawing/2014/main" id="{89C3A67A-9DBA-EEB2-1903-9AA5B0B96BE8}"/>
                </a:ext>
              </a:extLst>
            </p:cNvPr>
            <p:cNvSpPr/>
            <p:nvPr/>
          </p:nvSpPr>
          <p:spPr>
            <a:xfrm>
              <a:off x="5365432" y="355854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3" name="Freeform 282">
              <a:extLst>
                <a:ext uri="{FF2B5EF4-FFF2-40B4-BE49-F238E27FC236}">
                  <a16:creationId xmlns:a16="http://schemas.microsoft.com/office/drawing/2014/main" id="{045773FE-CB0E-79F3-1055-B5F132D19887}"/>
                </a:ext>
              </a:extLst>
            </p:cNvPr>
            <p:cNvSpPr/>
            <p:nvPr/>
          </p:nvSpPr>
          <p:spPr>
            <a:xfrm>
              <a:off x="519255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4" name="Freeform 283">
              <a:extLst>
                <a:ext uri="{FF2B5EF4-FFF2-40B4-BE49-F238E27FC236}">
                  <a16:creationId xmlns:a16="http://schemas.microsoft.com/office/drawing/2014/main" id="{3E4CB8EF-DA9A-246F-84C8-40001EF73DAA}"/>
                </a:ext>
              </a:extLst>
            </p:cNvPr>
            <p:cNvSpPr/>
            <p:nvPr/>
          </p:nvSpPr>
          <p:spPr>
            <a:xfrm>
              <a:off x="5729287" y="355854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5" name="Freeform 284">
              <a:extLst>
                <a:ext uri="{FF2B5EF4-FFF2-40B4-BE49-F238E27FC236}">
                  <a16:creationId xmlns:a16="http://schemas.microsoft.com/office/drawing/2014/main" id="{0F5E0549-92E1-A605-34DA-72FA6DC0B7A1}"/>
                </a:ext>
              </a:extLst>
            </p:cNvPr>
            <p:cNvSpPr/>
            <p:nvPr/>
          </p:nvSpPr>
          <p:spPr>
            <a:xfrm>
              <a:off x="5556408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6" name="Freeform 285">
              <a:extLst>
                <a:ext uri="{FF2B5EF4-FFF2-40B4-BE49-F238E27FC236}">
                  <a16:creationId xmlns:a16="http://schemas.microsoft.com/office/drawing/2014/main" id="{3B4727F6-17C8-3E8F-B591-25D34428EACF}"/>
                </a:ext>
              </a:extLst>
            </p:cNvPr>
            <p:cNvSpPr/>
            <p:nvPr/>
          </p:nvSpPr>
          <p:spPr>
            <a:xfrm>
              <a:off x="6093142" y="355854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7" name="Freeform 286">
              <a:extLst>
                <a:ext uri="{FF2B5EF4-FFF2-40B4-BE49-F238E27FC236}">
                  <a16:creationId xmlns:a16="http://schemas.microsoft.com/office/drawing/2014/main" id="{F2CF7638-296E-3DCD-E9E8-B360F97EE774}"/>
                </a:ext>
              </a:extLst>
            </p:cNvPr>
            <p:cNvSpPr/>
            <p:nvPr/>
          </p:nvSpPr>
          <p:spPr>
            <a:xfrm>
              <a:off x="592026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8" name="Freeform 287">
              <a:extLst>
                <a:ext uri="{FF2B5EF4-FFF2-40B4-BE49-F238E27FC236}">
                  <a16:creationId xmlns:a16="http://schemas.microsoft.com/office/drawing/2014/main" id="{6546346B-54D3-F60D-E2D5-7D25F80A3EF0}"/>
                </a:ext>
              </a:extLst>
            </p:cNvPr>
            <p:cNvSpPr/>
            <p:nvPr/>
          </p:nvSpPr>
          <p:spPr>
            <a:xfrm>
              <a:off x="6456997" y="355854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9" name="Freeform 288">
              <a:extLst>
                <a:ext uri="{FF2B5EF4-FFF2-40B4-BE49-F238E27FC236}">
                  <a16:creationId xmlns:a16="http://schemas.microsoft.com/office/drawing/2014/main" id="{70A4CE04-E7B9-2380-F29C-941B4895A891}"/>
                </a:ext>
              </a:extLst>
            </p:cNvPr>
            <p:cNvSpPr/>
            <p:nvPr/>
          </p:nvSpPr>
          <p:spPr>
            <a:xfrm>
              <a:off x="6284118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0" name="Freeform 289">
              <a:extLst>
                <a:ext uri="{FF2B5EF4-FFF2-40B4-BE49-F238E27FC236}">
                  <a16:creationId xmlns:a16="http://schemas.microsoft.com/office/drawing/2014/main" id="{4E536077-1EA9-360C-20E3-4D7103C513DC}"/>
                </a:ext>
              </a:extLst>
            </p:cNvPr>
            <p:cNvSpPr/>
            <p:nvPr/>
          </p:nvSpPr>
          <p:spPr>
            <a:xfrm>
              <a:off x="464677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2" name="Freeform 291">
              <a:extLst>
                <a:ext uri="{FF2B5EF4-FFF2-40B4-BE49-F238E27FC236}">
                  <a16:creationId xmlns:a16="http://schemas.microsoft.com/office/drawing/2014/main" id="{7236280F-551F-9E23-D630-837CC9804CB2}"/>
                </a:ext>
              </a:extLst>
            </p:cNvPr>
            <p:cNvSpPr/>
            <p:nvPr/>
          </p:nvSpPr>
          <p:spPr>
            <a:xfrm>
              <a:off x="501062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3" name="Freeform 292">
              <a:extLst>
                <a:ext uri="{FF2B5EF4-FFF2-40B4-BE49-F238E27FC236}">
                  <a16:creationId xmlns:a16="http://schemas.microsoft.com/office/drawing/2014/main" id="{716AEC2A-0363-13D0-16F8-ED09BC3815CE}"/>
                </a:ext>
              </a:extLst>
            </p:cNvPr>
            <p:cNvSpPr/>
            <p:nvPr/>
          </p:nvSpPr>
          <p:spPr>
            <a:xfrm>
              <a:off x="501062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4" name="Freeform 293">
              <a:extLst>
                <a:ext uri="{FF2B5EF4-FFF2-40B4-BE49-F238E27FC236}">
                  <a16:creationId xmlns:a16="http://schemas.microsoft.com/office/drawing/2014/main" id="{C8C24E48-DD7A-6A8E-A312-7F60675100A9}"/>
                </a:ext>
              </a:extLst>
            </p:cNvPr>
            <p:cNvSpPr/>
            <p:nvPr/>
          </p:nvSpPr>
          <p:spPr>
            <a:xfrm>
              <a:off x="682990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5" name="Freeform 294">
              <a:extLst>
                <a:ext uri="{FF2B5EF4-FFF2-40B4-BE49-F238E27FC236}">
                  <a16:creationId xmlns:a16="http://schemas.microsoft.com/office/drawing/2014/main" id="{7F79C9A8-58CE-0F62-ED6C-EC777204E115}"/>
                </a:ext>
              </a:extLst>
            </p:cNvPr>
            <p:cNvSpPr/>
            <p:nvPr/>
          </p:nvSpPr>
          <p:spPr>
            <a:xfrm>
              <a:off x="6820852" y="3194685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7 h 36195"/>
                <a:gd name="connsiteX2" fmla="*/ 18098 w 36195"/>
                <a:gd name="connsiteY2" fmla="*/ 36195 h 36195"/>
                <a:gd name="connsiteX3" fmla="*/ 36195 w 36195"/>
                <a:gd name="connsiteY3" fmla="*/ 18097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6" name="Freeform 295">
              <a:extLst>
                <a:ext uri="{FF2B5EF4-FFF2-40B4-BE49-F238E27FC236}">
                  <a16:creationId xmlns:a16="http://schemas.microsoft.com/office/drawing/2014/main" id="{2F74D021-9BB0-1C80-24E2-C0401C49E2C0}"/>
                </a:ext>
              </a:extLst>
            </p:cNvPr>
            <p:cNvSpPr/>
            <p:nvPr/>
          </p:nvSpPr>
          <p:spPr>
            <a:xfrm>
              <a:off x="682990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7" name="Freeform 296">
              <a:extLst>
                <a:ext uri="{FF2B5EF4-FFF2-40B4-BE49-F238E27FC236}">
                  <a16:creationId xmlns:a16="http://schemas.microsoft.com/office/drawing/2014/main" id="{9C28ED82-7E66-EEE6-34E8-98D62C513976}"/>
                </a:ext>
              </a:extLst>
            </p:cNvPr>
            <p:cNvSpPr/>
            <p:nvPr/>
          </p:nvSpPr>
          <p:spPr>
            <a:xfrm>
              <a:off x="6820852" y="2830831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1" name="Freeform 300">
              <a:extLst>
                <a:ext uri="{FF2B5EF4-FFF2-40B4-BE49-F238E27FC236}">
                  <a16:creationId xmlns:a16="http://schemas.microsoft.com/office/drawing/2014/main" id="{8F9DD263-C84B-BC5D-CE4C-14AE2719EECC}"/>
                </a:ext>
              </a:extLst>
            </p:cNvPr>
            <p:cNvSpPr/>
            <p:nvPr/>
          </p:nvSpPr>
          <p:spPr>
            <a:xfrm>
              <a:off x="6647973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2" name="Freeform 301">
              <a:extLst>
                <a:ext uri="{FF2B5EF4-FFF2-40B4-BE49-F238E27FC236}">
                  <a16:creationId xmlns:a16="http://schemas.microsoft.com/office/drawing/2014/main" id="{17DF5B26-4769-BC52-0D0E-0E466330CD58}"/>
                </a:ext>
              </a:extLst>
            </p:cNvPr>
            <p:cNvSpPr/>
            <p:nvPr/>
          </p:nvSpPr>
          <p:spPr>
            <a:xfrm>
              <a:off x="6647973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4" name="Freeform 303">
              <a:extLst>
                <a:ext uri="{FF2B5EF4-FFF2-40B4-BE49-F238E27FC236}">
                  <a16:creationId xmlns:a16="http://schemas.microsoft.com/office/drawing/2014/main" id="{11C81A91-4FFB-D39B-FB3E-E3852B1E93A1}"/>
                </a:ext>
              </a:extLst>
            </p:cNvPr>
            <p:cNvSpPr/>
            <p:nvPr/>
          </p:nvSpPr>
          <p:spPr>
            <a:xfrm>
              <a:off x="719375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5" name="Freeform 304">
              <a:extLst>
                <a:ext uri="{FF2B5EF4-FFF2-40B4-BE49-F238E27FC236}">
                  <a16:creationId xmlns:a16="http://schemas.microsoft.com/office/drawing/2014/main" id="{636FCC7A-4E7A-6CE9-37D5-3D29879B0F64}"/>
                </a:ext>
              </a:extLst>
            </p:cNvPr>
            <p:cNvSpPr/>
            <p:nvPr/>
          </p:nvSpPr>
          <p:spPr>
            <a:xfrm>
              <a:off x="7184707" y="319468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6" name="Freeform 305">
              <a:extLst>
                <a:ext uri="{FF2B5EF4-FFF2-40B4-BE49-F238E27FC236}">
                  <a16:creationId xmlns:a16="http://schemas.microsoft.com/office/drawing/2014/main" id="{A9C9FBB6-6061-6CFB-6943-017AEDD07210}"/>
                </a:ext>
              </a:extLst>
            </p:cNvPr>
            <p:cNvSpPr/>
            <p:nvPr/>
          </p:nvSpPr>
          <p:spPr>
            <a:xfrm>
              <a:off x="719375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7" name="Freeform 306">
              <a:extLst>
                <a:ext uri="{FF2B5EF4-FFF2-40B4-BE49-F238E27FC236}">
                  <a16:creationId xmlns:a16="http://schemas.microsoft.com/office/drawing/2014/main" id="{CE4E23F5-5A5D-38F5-60FA-78AA1D627522}"/>
                </a:ext>
              </a:extLst>
            </p:cNvPr>
            <p:cNvSpPr/>
            <p:nvPr/>
          </p:nvSpPr>
          <p:spPr>
            <a:xfrm>
              <a:off x="7184707" y="283083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8" name="Freeform 307">
              <a:extLst>
                <a:ext uri="{FF2B5EF4-FFF2-40B4-BE49-F238E27FC236}">
                  <a16:creationId xmlns:a16="http://schemas.microsoft.com/office/drawing/2014/main" id="{D4880893-9014-C9E9-0459-01BA118DC879}"/>
                </a:ext>
              </a:extLst>
            </p:cNvPr>
            <p:cNvSpPr/>
            <p:nvPr/>
          </p:nvSpPr>
          <p:spPr>
            <a:xfrm>
              <a:off x="719375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9" name="Freeform 308">
              <a:extLst>
                <a:ext uri="{FF2B5EF4-FFF2-40B4-BE49-F238E27FC236}">
                  <a16:creationId xmlns:a16="http://schemas.microsoft.com/office/drawing/2014/main" id="{17B04B1B-B81E-0F5F-D9F8-DB63F8DC0A5A}"/>
                </a:ext>
              </a:extLst>
            </p:cNvPr>
            <p:cNvSpPr/>
            <p:nvPr/>
          </p:nvSpPr>
          <p:spPr>
            <a:xfrm>
              <a:off x="7184707" y="246697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0" name="Freeform 309">
              <a:extLst>
                <a:ext uri="{FF2B5EF4-FFF2-40B4-BE49-F238E27FC236}">
                  <a16:creationId xmlns:a16="http://schemas.microsoft.com/office/drawing/2014/main" id="{C03148F8-757A-4865-8B4C-ABF239832136}"/>
                </a:ext>
              </a:extLst>
            </p:cNvPr>
            <p:cNvSpPr/>
            <p:nvPr/>
          </p:nvSpPr>
          <p:spPr>
            <a:xfrm>
              <a:off x="719375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1" name="Freeform 310">
              <a:extLst>
                <a:ext uri="{FF2B5EF4-FFF2-40B4-BE49-F238E27FC236}">
                  <a16:creationId xmlns:a16="http://schemas.microsoft.com/office/drawing/2014/main" id="{DC3D20DE-7BB2-5D44-403F-8790287181F0}"/>
                </a:ext>
              </a:extLst>
            </p:cNvPr>
            <p:cNvSpPr/>
            <p:nvPr/>
          </p:nvSpPr>
          <p:spPr>
            <a:xfrm>
              <a:off x="7011828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2" name="Freeform 311">
              <a:extLst>
                <a:ext uri="{FF2B5EF4-FFF2-40B4-BE49-F238E27FC236}">
                  <a16:creationId xmlns:a16="http://schemas.microsoft.com/office/drawing/2014/main" id="{413544F4-6244-3D7E-3A51-2E74DC378028}"/>
                </a:ext>
              </a:extLst>
            </p:cNvPr>
            <p:cNvSpPr/>
            <p:nvPr/>
          </p:nvSpPr>
          <p:spPr>
            <a:xfrm>
              <a:off x="701182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4" name="Freeform 313">
              <a:extLst>
                <a:ext uri="{FF2B5EF4-FFF2-40B4-BE49-F238E27FC236}">
                  <a16:creationId xmlns:a16="http://schemas.microsoft.com/office/drawing/2014/main" id="{E778624E-7CB1-F674-FC1E-E5134295BD20}"/>
                </a:ext>
              </a:extLst>
            </p:cNvPr>
            <p:cNvSpPr/>
            <p:nvPr/>
          </p:nvSpPr>
          <p:spPr>
            <a:xfrm>
              <a:off x="755761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5" name="Freeform 314">
              <a:extLst>
                <a:ext uri="{FF2B5EF4-FFF2-40B4-BE49-F238E27FC236}">
                  <a16:creationId xmlns:a16="http://schemas.microsoft.com/office/drawing/2014/main" id="{C950D589-C965-83C5-836C-871716589F65}"/>
                </a:ext>
              </a:extLst>
            </p:cNvPr>
            <p:cNvSpPr/>
            <p:nvPr/>
          </p:nvSpPr>
          <p:spPr>
            <a:xfrm>
              <a:off x="7548562" y="319468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6" name="Freeform 315">
              <a:extLst>
                <a:ext uri="{FF2B5EF4-FFF2-40B4-BE49-F238E27FC236}">
                  <a16:creationId xmlns:a16="http://schemas.microsoft.com/office/drawing/2014/main" id="{C5CF9214-B2E6-E45C-107C-730FCA960552}"/>
                </a:ext>
              </a:extLst>
            </p:cNvPr>
            <p:cNvSpPr/>
            <p:nvPr/>
          </p:nvSpPr>
          <p:spPr>
            <a:xfrm>
              <a:off x="755761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7" name="Freeform 316">
              <a:extLst>
                <a:ext uri="{FF2B5EF4-FFF2-40B4-BE49-F238E27FC236}">
                  <a16:creationId xmlns:a16="http://schemas.microsoft.com/office/drawing/2014/main" id="{168DDD0A-30C2-5ABC-2B10-3521A91B6BB2}"/>
                </a:ext>
              </a:extLst>
            </p:cNvPr>
            <p:cNvSpPr/>
            <p:nvPr/>
          </p:nvSpPr>
          <p:spPr>
            <a:xfrm>
              <a:off x="7548562" y="283083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8" name="Freeform 317">
              <a:extLst>
                <a:ext uri="{FF2B5EF4-FFF2-40B4-BE49-F238E27FC236}">
                  <a16:creationId xmlns:a16="http://schemas.microsoft.com/office/drawing/2014/main" id="{8A8E116D-1C9C-F458-4267-0D77C0951135}"/>
                </a:ext>
              </a:extLst>
            </p:cNvPr>
            <p:cNvSpPr/>
            <p:nvPr/>
          </p:nvSpPr>
          <p:spPr>
            <a:xfrm>
              <a:off x="7557611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9" name="Freeform 318">
              <a:extLst>
                <a:ext uri="{FF2B5EF4-FFF2-40B4-BE49-F238E27FC236}">
                  <a16:creationId xmlns:a16="http://schemas.microsoft.com/office/drawing/2014/main" id="{5C35A38E-2B5E-0DB3-3EE4-D932E01F97DD}"/>
                </a:ext>
              </a:extLst>
            </p:cNvPr>
            <p:cNvSpPr/>
            <p:nvPr/>
          </p:nvSpPr>
          <p:spPr>
            <a:xfrm>
              <a:off x="7548562" y="246697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0" name="Freeform 319">
              <a:extLst>
                <a:ext uri="{FF2B5EF4-FFF2-40B4-BE49-F238E27FC236}">
                  <a16:creationId xmlns:a16="http://schemas.microsoft.com/office/drawing/2014/main" id="{69F37B10-EC74-0D78-7237-7960F87F2529}"/>
                </a:ext>
              </a:extLst>
            </p:cNvPr>
            <p:cNvSpPr/>
            <p:nvPr/>
          </p:nvSpPr>
          <p:spPr>
            <a:xfrm>
              <a:off x="755761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1" name="Freeform 320">
              <a:extLst>
                <a:ext uri="{FF2B5EF4-FFF2-40B4-BE49-F238E27FC236}">
                  <a16:creationId xmlns:a16="http://schemas.microsoft.com/office/drawing/2014/main" id="{E6B2BCEF-5473-AE5E-C4BB-21565D0F00FE}"/>
                </a:ext>
              </a:extLst>
            </p:cNvPr>
            <p:cNvSpPr/>
            <p:nvPr/>
          </p:nvSpPr>
          <p:spPr>
            <a:xfrm>
              <a:off x="7375683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2" name="Freeform 321">
              <a:extLst>
                <a:ext uri="{FF2B5EF4-FFF2-40B4-BE49-F238E27FC236}">
                  <a16:creationId xmlns:a16="http://schemas.microsoft.com/office/drawing/2014/main" id="{4A709D52-3802-47EF-E0B5-FCB949AA0244}"/>
                </a:ext>
              </a:extLst>
            </p:cNvPr>
            <p:cNvSpPr/>
            <p:nvPr/>
          </p:nvSpPr>
          <p:spPr>
            <a:xfrm>
              <a:off x="7375683" y="2840319"/>
              <a:ext cx="18097" cy="18133"/>
            </a:xfrm>
            <a:custGeom>
              <a:avLst/>
              <a:gdLst>
                <a:gd name="connsiteX0" fmla="*/ 0 w 18097"/>
                <a:gd name="connsiteY0" fmla="*/ 9085 h 18133"/>
                <a:gd name="connsiteX1" fmla="*/ 9049 w 18097"/>
                <a:gd name="connsiteY1" fmla="*/ 18134 h 18133"/>
                <a:gd name="connsiteX2" fmla="*/ 18098 w 18097"/>
                <a:gd name="connsiteY2" fmla="*/ 9085 h 18133"/>
                <a:gd name="connsiteX3" fmla="*/ 9049 w 18097"/>
                <a:gd name="connsiteY3" fmla="*/ 36 h 18133"/>
                <a:gd name="connsiteX4" fmla="*/ 0 w 18097"/>
                <a:gd name="connsiteY4" fmla="*/ 9085 h 18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133">
                  <a:moveTo>
                    <a:pt x="0" y="9085"/>
                  </a:moveTo>
                  <a:cubicBezTo>
                    <a:pt x="0" y="14324"/>
                    <a:pt x="4286" y="18134"/>
                    <a:pt x="9049" y="18134"/>
                  </a:cubicBezTo>
                  <a:cubicBezTo>
                    <a:pt x="14288" y="18134"/>
                    <a:pt x="18098" y="13847"/>
                    <a:pt x="18098" y="9085"/>
                  </a:cubicBezTo>
                  <a:cubicBezTo>
                    <a:pt x="18098" y="3846"/>
                    <a:pt x="13811" y="36"/>
                    <a:pt x="9049" y="36"/>
                  </a:cubicBezTo>
                  <a:cubicBezTo>
                    <a:pt x="4286" y="-440"/>
                    <a:pt x="0" y="3846"/>
                    <a:pt x="0" y="9085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3" name="Freeform 322">
              <a:extLst>
                <a:ext uri="{FF2B5EF4-FFF2-40B4-BE49-F238E27FC236}">
                  <a16:creationId xmlns:a16="http://schemas.microsoft.com/office/drawing/2014/main" id="{68BA5233-B8CC-769F-10A6-A7ED88FB113D}"/>
                </a:ext>
              </a:extLst>
            </p:cNvPr>
            <p:cNvSpPr/>
            <p:nvPr/>
          </p:nvSpPr>
          <p:spPr>
            <a:xfrm>
              <a:off x="7375683" y="2476464"/>
              <a:ext cx="18097" cy="18133"/>
            </a:xfrm>
            <a:custGeom>
              <a:avLst/>
              <a:gdLst>
                <a:gd name="connsiteX0" fmla="*/ 0 w 18097"/>
                <a:gd name="connsiteY0" fmla="*/ 9085 h 18133"/>
                <a:gd name="connsiteX1" fmla="*/ 9049 w 18097"/>
                <a:gd name="connsiteY1" fmla="*/ 18134 h 18133"/>
                <a:gd name="connsiteX2" fmla="*/ 18098 w 18097"/>
                <a:gd name="connsiteY2" fmla="*/ 9085 h 18133"/>
                <a:gd name="connsiteX3" fmla="*/ 9049 w 18097"/>
                <a:gd name="connsiteY3" fmla="*/ 36 h 18133"/>
                <a:gd name="connsiteX4" fmla="*/ 0 w 18097"/>
                <a:gd name="connsiteY4" fmla="*/ 9085 h 18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133">
                  <a:moveTo>
                    <a:pt x="0" y="9085"/>
                  </a:moveTo>
                  <a:cubicBezTo>
                    <a:pt x="0" y="14324"/>
                    <a:pt x="4286" y="18134"/>
                    <a:pt x="9049" y="18134"/>
                  </a:cubicBezTo>
                  <a:cubicBezTo>
                    <a:pt x="14288" y="18134"/>
                    <a:pt x="18098" y="13848"/>
                    <a:pt x="18098" y="9085"/>
                  </a:cubicBezTo>
                  <a:cubicBezTo>
                    <a:pt x="18098" y="3846"/>
                    <a:pt x="13811" y="36"/>
                    <a:pt x="9049" y="36"/>
                  </a:cubicBezTo>
                  <a:cubicBezTo>
                    <a:pt x="4286" y="-440"/>
                    <a:pt x="0" y="3846"/>
                    <a:pt x="0" y="9085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7" name="Freeform 326">
              <a:extLst>
                <a:ext uri="{FF2B5EF4-FFF2-40B4-BE49-F238E27FC236}">
                  <a16:creationId xmlns:a16="http://schemas.microsoft.com/office/drawing/2014/main" id="{A00EBA63-8E9F-F4C9-D82F-DBDAC0384935}"/>
                </a:ext>
              </a:extLst>
            </p:cNvPr>
            <p:cNvSpPr/>
            <p:nvPr/>
          </p:nvSpPr>
          <p:spPr>
            <a:xfrm>
              <a:off x="7912417" y="283083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8" name="Freeform 327">
              <a:extLst>
                <a:ext uri="{FF2B5EF4-FFF2-40B4-BE49-F238E27FC236}">
                  <a16:creationId xmlns:a16="http://schemas.microsoft.com/office/drawing/2014/main" id="{9E64C78B-B97F-CF0C-DDE8-9C7EA2BB9B5C}"/>
                </a:ext>
              </a:extLst>
            </p:cNvPr>
            <p:cNvSpPr/>
            <p:nvPr/>
          </p:nvSpPr>
          <p:spPr>
            <a:xfrm>
              <a:off x="792146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9" name="Freeform 328">
              <a:extLst>
                <a:ext uri="{FF2B5EF4-FFF2-40B4-BE49-F238E27FC236}">
                  <a16:creationId xmlns:a16="http://schemas.microsoft.com/office/drawing/2014/main" id="{ACA59787-CF4D-497D-8955-A6AEC73C66D9}"/>
                </a:ext>
              </a:extLst>
            </p:cNvPr>
            <p:cNvSpPr/>
            <p:nvPr/>
          </p:nvSpPr>
          <p:spPr>
            <a:xfrm>
              <a:off x="7912417" y="246697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0" name="Freeform 329">
              <a:extLst>
                <a:ext uri="{FF2B5EF4-FFF2-40B4-BE49-F238E27FC236}">
                  <a16:creationId xmlns:a16="http://schemas.microsoft.com/office/drawing/2014/main" id="{AED50B24-4712-08FF-5CFD-A77212311301}"/>
                </a:ext>
              </a:extLst>
            </p:cNvPr>
            <p:cNvSpPr/>
            <p:nvPr/>
          </p:nvSpPr>
          <p:spPr>
            <a:xfrm>
              <a:off x="792146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2" name="Freeform 331">
              <a:extLst>
                <a:ext uri="{FF2B5EF4-FFF2-40B4-BE49-F238E27FC236}">
                  <a16:creationId xmlns:a16="http://schemas.microsoft.com/office/drawing/2014/main" id="{D737463E-358C-486B-8270-4ADA4C6ECB3D}"/>
                </a:ext>
              </a:extLst>
            </p:cNvPr>
            <p:cNvSpPr/>
            <p:nvPr/>
          </p:nvSpPr>
          <p:spPr>
            <a:xfrm>
              <a:off x="773953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3" name="Freeform 332">
              <a:extLst>
                <a:ext uri="{FF2B5EF4-FFF2-40B4-BE49-F238E27FC236}">
                  <a16:creationId xmlns:a16="http://schemas.microsoft.com/office/drawing/2014/main" id="{6102230E-3689-F7BC-8FC5-E1F820313535}"/>
                </a:ext>
              </a:extLst>
            </p:cNvPr>
            <p:cNvSpPr/>
            <p:nvPr/>
          </p:nvSpPr>
          <p:spPr>
            <a:xfrm>
              <a:off x="773953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4" name="Freeform 333">
              <a:extLst>
                <a:ext uri="{FF2B5EF4-FFF2-40B4-BE49-F238E27FC236}">
                  <a16:creationId xmlns:a16="http://schemas.microsoft.com/office/drawing/2014/main" id="{F1530FAC-22EF-4883-56D9-8467C1EE7AC3}"/>
                </a:ext>
              </a:extLst>
            </p:cNvPr>
            <p:cNvSpPr/>
            <p:nvPr/>
          </p:nvSpPr>
          <p:spPr>
            <a:xfrm>
              <a:off x="6820852" y="3558541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5" name="Freeform 334">
              <a:extLst>
                <a:ext uri="{FF2B5EF4-FFF2-40B4-BE49-F238E27FC236}">
                  <a16:creationId xmlns:a16="http://schemas.microsoft.com/office/drawing/2014/main" id="{591F0843-AEAE-9A52-8D36-ACD27F6F0C7A}"/>
                </a:ext>
              </a:extLst>
            </p:cNvPr>
            <p:cNvSpPr/>
            <p:nvPr/>
          </p:nvSpPr>
          <p:spPr>
            <a:xfrm>
              <a:off x="664797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6" name="Freeform 335">
              <a:extLst>
                <a:ext uri="{FF2B5EF4-FFF2-40B4-BE49-F238E27FC236}">
                  <a16:creationId xmlns:a16="http://schemas.microsoft.com/office/drawing/2014/main" id="{ACF71A94-4F9F-3B1F-A500-E150831C1B8D}"/>
                </a:ext>
              </a:extLst>
            </p:cNvPr>
            <p:cNvSpPr/>
            <p:nvPr/>
          </p:nvSpPr>
          <p:spPr>
            <a:xfrm>
              <a:off x="7184707" y="355854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7" name="Freeform 336">
              <a:extLst>
                <a:ext uri="{FF2B5EF4-FFF2-40B4-BE49-F238E27FC236}">
                  <a16:creationId xmlns:a16="http://schemas.microsoft.com/office/drawing/2014/main" id="{0A734059-9C38-9DA2-7157-2A1D1BE67E2A}"/>
                </a:ext>
              </a:extLst>
            </p:cNvPr>
            <p:cNvSpPr/>
            <p:nvPr/>
          </p:nvSpPr>
          <p:spPr>
            <a:xfrm>
              <a:off x="7011828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8" name="Freeform 337">
              <a:extLst>
                <a:ext uri="{FF2B5EF4-FFF2-40B4-BE49-F238E27FC236}">
                  <a16:creationId xmlns:a16="http://schemas.microsoft.com/office/drawing/2014/main" id="{F633B1E9-3521-D8B0-62B0-985422CCB9CB}"/>
                </a:ext>
              </a:extLst>
            </p:cNvPr>
            <p:cNvSpPr/>
            <p:nvPr/>
          </p:nvSpPr>
          <p:spPr>
            <a:xfrm>
              <a:off x="7548562" y="355854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9" name="Freeform 338">
              <a:extLst>
                <a:ext uri="{FF2B5EF4-FFF2-40B4-BE49-F238E27FC236}">
                  <a16:creationId xmlns:a16="http://schemas.microsoft.com/office/drawing/2014/main" id="{49A24A50-BB1F-1CE1-8E00-4BBDA3256260}"/>
                </a:ext>
              </a:extLst>
            </p:cNvPr>
            <p:cNvSpPr/>
            <p:nvPr/>
          </p:nvSpPr>
          <p:spPr>
            <a:xfrm>
              <a:off x="737568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45" name="Freeform 344">
              <a:extLst>
                <a:ext uri="{FF2B5EF4-FFF2-40B4-BE49-F238E27FC236}">
                  <a16:creationId xmlns:a16="http://schemas.microsoft.com/office/drawing/2014/main" id="{CA485AB5-FB44-A6FE-457C-F8DA5F1EAC27}"/>
                </a:ext>
              </a:extLst>
            </p:cNvPr>
            <p:cNvSpPr/>
            <p:nvPr/>
          </p:nvSpPr>
          <p:spPr>
            <a:xfrm>
              <a:off x="8276272" y="2830831"/>
              <a:ext cx="36213" cy="36194"/>
            </a:xfrm>
            <a:custGeom>
              <a:avLst/>
              <a:gdLst>
                <a:gd name="connsiteX0" fmla="*/ 18097 w 36213"/>
                <a:gd name="connsiteY0" fmla="*/ 0 h 36194"/>
                <a:gd name="connsiteX1" fmla="*/ 0 w 36213"/>
                <a:gd name="connsiteY1" fmla="*/ 18097 h 36194"/>
                <a:gd name="connsiteX2" fmla="*/ 18097 w 36213"/>
                <a:gd name="connsiteY2" fmla="*/ 36195 h 36194"/>
                <a:gd name="connsiteX3" fmla="*/ 36195 w 36213"/>
                <a:gd name="connsiteY3" fmla="*/ 18097 h 36194"/>
                <a:gd name="connsiteX4" fmla="*/ 18097 w 36213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3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671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46" name="Freeform 345">
              <a:extLst>
                <a:ext uri="{FF2B5EF4-FFF2-40B4-BE49-F238E27FC236}">
                  <a16:creationId xmlns:a16="http://schemas.microsoft.com/office/drawing/2014/main" id="{FAD7551F-3C58-B41B-40A1-360039CC97EC}"/>
                </a:ext>
              </a:extLst>
            </p:cNvPr>
            <p:cNvSpPr/>
            <p:nvPr/>
          </p:nvSpPr>
          <p:spPr>
            <a:xfrm>
              <a:off x="8285321" y="2658392"/>
              <a:ext cx="18097" cy="18133"/>
            </a:xfrm>
            <a:custGeom>
              <a:avLst/>
              <a:gdLst>
                <a:gd name="connsiteX0" fmla="*/ 0 w 18097"/>
                <a:gd name="connsiteY0" fmla="*/ 9085 h 18133"/>
                <a:gd name="connsiteX1" fmla="*/ 9049 w 18097"/>
                <a:gd name="connsiteY1" fmla="*/ 18134 h 18133"/>
                <a:gd name="connsiteX2" fmla="*/ 18098 w 18097"/>
                <a:gd name="connsiteY2" fmla="*/ 9085 h 18133"/>
                <a:gd name="connsiteX3" fmla="*/ 9049 w 18097"/>
                <a:gd name="connsiteY3" fmla="*/ 36 h 18133"/>
                <a:gd name="connsiteX4" fmla="*/ 0 w 18097"/>
                <a:gd name="connsiteY4" fmla="*/ 9085 h 18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133">
                  <a:moveTo>
                    <a:pt x="0" y="9085"/>
                  </a:moveTo>
                  <a:cubicBezTo>
                    <a:pt x="0" y="14324"/>
                    <a:pt x="4286" y="18134"/>
                    <a:pt x="9049" y="18134"/>
                  </a:cubicBezTo>
                  <a:cubicBezTo>
                    <a:pt x="14288" y="18134"/>
                    <a:pt x="18098" y="13847"/>
                    <a:pt x="18098" y="9085"/>
                  </a:cubicBezTo>
                  <a:cubicBezTo>
                    <a:pt x="18098" y="3846"/>
                    <a:pt x="13811" y="36"/>
                    <a:pt x="9049" y="36"/>
                  </a:cubicBezTo>
                  <a:cubicBezTo>
                    <a:pt x="4286" y="-440"/>
                    <a:pt x="0" y="3846"/>
                    <a:pt x="0" y="9085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47" name="Freeform 346">
              <a:extLst>
                <a:ext uri="{FF2B5EF4-FFF2-40B4-BE49-F238E27FC236}">
                  <a16:creationId xmlns:a16="http://schemas.microsoft.com/office/drawing/2014/main" id="{F40117A7-5AB5-9905-61C3-CCBB12B73A52}"/>
                </a:ext>
              </a:extLst>
            </p:cNvPr>
            <p:cNvSpPr/>
            <p:nvPr/>
          </p:nvSpPr>
          <p:spPr>
            <a:xfrm>
              <a:off x="8276272" y="2466976"/>
              <a:ext cx="36213" cy="36194"/>
            </a:xfrm>
            <a:custGeom>
              <a:avLst/>
              <a:gdLst>
                <a:gd name="connsiteX0" fmla="*/ 18097 w 36213"/>
                <a:gd name="connsiteY0" fmla="*/ 0 h 36194"/>
                <a:gd name="connsiteX1" fmla="*/ 0 w 36213"/>
                <a:gd name="connsiteY1" fmla="*/ 18097 h 36194"/>
                <a:gd name="connsiteX2" fmla="*/ 18097 w 36213"/>
                <a:gd name="connsiteY2" fmla="*/ 36195 h 36194"/>
                <a:gd name="connsiteX3" fmla="*/ 36195 w 36213"/>
                <a:gd name="connsiteY3" fmla="*/ 18097 h 36194"/>
                <a:gd name="connsiteX4" fmla="*/ 18097 w 36213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3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671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48" name="Freeform 347">
              <a:extLst>
                <a:ext uri="{FF2B5EF4-FFF2-40B4-BE49-F238E27FC236}">
                  <a16:creationId xmlns:a16="http://schemas.microsoft.com/office/drawing/2014/main" id="{D0A2D0C4-E523-F7AA-B298-D9B9DB37A848}"/>
                </a:ext>
              </a:extLst>
            </p:cNvPr>
            <p:cNvSpPr/>
            <p:nvPr/>
          </p:nvSpPr>
          <p:spPr>
            <a:xfrm>
              <a:off x="828532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0" name="Freeform 349">
              <a:extLst>
                <a:ext uri="{FF2B5EF4-FFF2-40B4-BE49-F238E27FC236}">
                  <a16:creationId xmlns:a16="http://schemas.microsoft.com/office/drawing/2014/main" id="{7F7FB154-42B9-77CC-D7B0-77EC6F3A92F3}"/>
                </a:ext>
              </a:extLst>
            </p:cNvPr>
            <p:cNvSpPr/>
            <p:nvPr/>
          </p:nvSpPr>
          <p:spPr>
            <a:xfrm>
              <a:off x="8103393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1" name="Freeform 350">
              <a:extLst>
                <a:ext uri="{FF2B5EF4-FFF2-40B4-BE49-F238E27FC236}">
                  <a16:creationId xmlns:a16="http://schemas.microsoft.com/office/drawing/2014/main" id="{0F722517-4906-CD9E-2F2F-C3648717285C}"/>
                </a:ext>
              </a:extLst>
            </p:cNvPr>
            <p:cNvSpPr/>
            <p:nvPr/>
          </p:nvSpPr>
          <p:spPr>
            <a:xfrm>
              <a:off x="8103393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2" name="Freeform 351">
              <a:extLst>
                <a:ext uri="{FF2B5EF4-FFF2-40B4-BE49-F238E27FC236}">
                  <a16:creationId xmlns:a16="http://schemas.microsoft.com/office/drawing/2014/main" id="{090AA59B-4827-90E8-CFCF-58FE225AA354}"/>
                </a:ext>
              </a:extLst>
            </p:cNvPr>
            <p:cNvSpPr/>
            <p:nvPr/>
          </p:nvSpPr>
          <p:spPr>
            <a:xfrm>
              <a:off x="864917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3" name="Freeform 352">
              <a:extLst>
                <a:ext uri="{FF2B5EF4-FFF2-40B4-BE49-F238E27FC236}">
                  <a16:creationId xmlns:a16="http://schemas.microsoft.com/office/drawing/2014/main" id="{A4AA5E02-142A-FC81-741D-CB8EB1DDBDE5}"/>
                </a:ext>
              </a:extLst>
            </p:cNvPr>
            <p:cNvSpPr/>
            <p:nvPr/>
          </p:nvSpPr>
          <p:spPr>
            <a:xfrm>
              <a:off x="8640127" y="3194685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7 h 36195"/>
                <a:gd name="connsiteX2" fmla="*/ 18098 w 36195"/>
                <a:gd name="connsiteY2" fmla="*/ 36195 h 36195"/>
                <a:gd name="connsiteX3" fmla="*/ 36195 w 36195"/>
                <a:gd name="connsiteY3" fmla="*/ 18097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4" name="Freeform 353">
              <a:extLst>
                <a:ext uri="{FF2B5EF4-FFF2-40B4-BE49-F238E27FC236}">
                  <a16:creationId xmlns:a16="http://schemas.microsoft.com/office/drawing/2014/main" id="{7270F3B9-0D26-5A05-33AC-62D403BDBB03}"/>
                </a:ext>
              </a:extLst>
            </p:cNvPr>
            <p:cNvSpPr/>
            <p:nvPr/>
          </p:nvSpPr>
          <p:spPr>
            <a:xfrm>
              <a:off x="864917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5" name="Freeform 354">
              <a:extLst>
                <a:ext uri="{FF2B5EF4-FFF2-40B4-BE49-F238E27FC236}">
                  <a16:creationId xmlns:a16="http://schemas.microsoft.com/office/drawing/2014/main" id="{F07DF321-DD11-41F9-DDDE-CCD64D99BE81}"/>
                </a:ext>
              </a:extLst>
            </p:cNvPr>
            <p:cNvSpPr/>
            <p:nvPr/>
          </p:nvSpPr>
          <p:spPr>
            <a:xfrm>
              <a:off x="8640127" y="2830831"/>
              <a:ext cx="36214" cy="36194"/>
            </a:xfrm>
            <a:custGeom>
              <a:avLst/>
              <a:gdLst>
                <a:gd name="connsiteX0" fmla="*/ 18098 w 36214"/>
                <a:gd name="connsiteY0" fmla="*/ 0 h 36194"/>
                <a:gd name="connsiteX1" fmla="*/ 0 w 36214"/>
                <a:gd name="connsiteY1" fmla="*/ 18097 h 36194"/>
                <a:gd name="connsiteX2" fmla="*/ 18098 w 36214"/>
                <a:gd name="connsiteY2" fmla="*/ 36195 h 36194"/>
                <a:gd name="connsiteX3" fmla="*/ 36195 w 36214"/>
                <a:gd name="connsiteY3" fmla="*/ 18097 h 36194"/>
                <a:gd name="connsiteX4" fmla="*/ 18098 w 3621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672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6" name="Freeform 355">
              <a:extLst>
                <a:ext uri="{FF2B5EF4-FFF2-40B4-BE49-F238E27FC236}">
                  <a16:creationId xmlns:a16="http://schemas.microsoft.com/office/drawing/2014/main" id="{2B813F5D-83DC-B069-ECD0-8B7C218FED6B}"/>
                </a:ext>
              </a:extLst>
            </p:cNvPr>
            <p:cNvSpPr/>
            <p:nvPr/>
          </p:nvSpPr>
          <p:spPr>
            <a:xfrm>
              <a:off x="864917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7" name="Freeform 356">
              <a:extLst>
                <a:ext uri="{FF2B5EF4-FFF2-40B4-BE49-F238E27FC236}">
                  <a16:creationId xmlns:a16="http://schemas.microsoft.com/office/drawing/2014/main" id="{CBF8D52C-C62F-9960-5016-1FB6FB0B5B8A}"/>
                </a:ext>
              </a:extLst>
            </p:cNvPr>
            <p:cNvSpPr/>
            <p:nvPr/>
          </p:nvSpPr>
          <p:spPr>
            <a:xfrm>
              <a:off x="8640127" y="2466976"/>
              <a:ext cx="36214" cy="36194"/>
            </a:xfrm>
            <a:custGeom>
              <a:avLst/>
              <a:gdLst>
                <a:gd name="connsiteX0" fmla="*/ 18098 w 36214"/>
                <a:gd name="connsiteY0" fmla="*/ 0 h 36194"/>
                <a:gd name="connsiteX1" fmla="*/ 0 w 36214"/>
                <a:gd name="connsiteY1" fmla="*/ 18097 h 36194"/>
                <a:gd name="connsiteX2" fmla="*/ 18098 w 36214"/>
                <a:gd name="connsiteY2" fmla="*/ 36195 h 36194"/>
                <a:gd name="connsiteX3" fmla="*/ 36195 w 36214"/>
                <a:gd name="connsiteY3" fmla="*/ 18097 h 36194"/>
                <a:gd name="connsiteX4" fmla="*/ 18098 w 3621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672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8" name="Freeform 357">
              <a:extLst>
                <a:ext uri="{FF2B5EF4-FFF2-40B4-BE49-F238E27FC236}">
                  <a16:creationId xmlns:a16="http://schemas.microsoft.com/office/drawing/2014/main" id="{E5E962D9-B166-3F0D-76BF-28E5957F1705}"/>
                </a:ext>
              </a:extLst>
            </p:cNvPr>
            <p:cNvSpPr/>
            <p:nvPr/>
          </p:nvSpPr>
          <p:spPr>
            <a:xfrm>
              <a:off x="864917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0" name="Freeform 359">
              <a:extLst>
                <a:ext uri="{FF2B5EF4-FFF2-40B4-BE49-F238E27FC236}">
                  <a16:creationId xmlns:a16="http://schemas.microsoft.com/office/drawing/2014/main" id="{DE45EAB7-0DD1-8840-29BC-54A239DD4EEB}"/>
                </a:ext>
              </a:extLst>
            </p:cNvPr>
            <p:cNvSpPr/>
            <p:nvPr/>
          </p:nvSpPr>
          <p:spPr>
            <a:xfrm>
              <a:off x="846724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1" name="Freeform 360">
              <a:extLst>
                <a:ext uri="{FF2B5EF4-FFF2-40B4-BE49-F238E27FC236}">
                  <a16:creationId xmlns:a16="http://schemas.microsoft.com/office/drawing/2014/main" id="{860B2D31-3A69-FB73-BB14-055B06DF53C5}"/>
                </a:ext>
              </a:extLst>
            </p:cNvPr>
            <p:cNvSpPr/>
            <p:nvPr/>
          </p:nvSpPr>
          <p:spPr>
            <a:xfrm>
              <a:off x="846724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2" name="Freeform 361">
              <a:extLst>
                <a:ext uri="{FF2B5EF4-FFF2-40B4-BE49-F238E27FC236}">
                  <a16:creationId xmlns:a16="http://schemas.microsoft.com/office/drawing/2014/main" id="{44D841C2-C1E3-A5D8-D839-11FE61839ECC}"/>
                </a:ext>
              </a:extLst>
            </p:cNvPr>
            <p:cNvSpPr/>
            <p:nvPr/>
          </p:nvSpPr>
          <p:spPr>
            <a:xfrm>
              <a:off x="901303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3" name="Freeform 362">
              <a:extLst>
                <a:ext uri="{FF2B5EF4-FFF2-40B4-BE49-F238E27FC236}">
                  <a16:creationId xmlns:a16="http://schemas.microsoft.com/office/drawing/2014/main" id="{38ED7739-B956-1B16-394F-DD09E10F4171}"/>
                </a:ext>
              </a:extLst>
            </p:cNvPr>
            <p:cNvSpPr/>
            <p:nvPr/>
          </p:nvSpPr>
          <p:spPr>
            <a:xfrm>
              <a:off x="9003982" y="319468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4" name="Freeform 363">
              <a:extLst>
                <a:ext uri="{FF2B5EF4-FFF2-40B4-BE49-F238E27FC236}">
                  <a16:creationId xmlns:a16="http://schemas.microsoft.com/office/drawing/2014/main" id="{A454010D-6C92-C54D-DE60-A9D71CD0B0CF}"/>
                </a:ext>
              </a:extLst>
            </p:cNvPr>
            <p:cNvSpPr/>
            <p:nvPr/>
          </p:nvSpPr>
          <p:spPr>
            <a:xfrm>
              <a:off x="901303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5" name="Freeform 364">
              <a:extLst>
                <a:ext uri="{FF2B5EF4-FFF2-40B4-BE49-F238E27FC236}">
                  <a16:creationId xmlns:a16="http://schemas.microsoft.com/office/drawing/2014/main" id="{53B014FB-54FB-3C83-BF9A-EDA3ADA293AD}"/>
                </a:ext>
              </a:extLst>
            </p:cNvPr>
            <p:cNvSpPr/>
            <p:nvPr/>
          </p:nvSpPr>
          <p:spPr>
            <a:xfrm>
              <a:off x="9003982" y="2830831"/>
              <a:ext cx="36214" cy="36194"/>
            </a:xfrm>
            <a:custGeom>
              <a:avLst/>
              <a:gdLst>
                <a:gd name="connsiteX0" fmla="*/ 18098 w 36214"/>
                <a:gd name="connsiteY0" fmla="*/ 0 h 36194"/>
                <a:gd name="connsiteX1" fmla="*/ 0 w 36214"/>
                <a:gd name="connsiteY1" fmla="*/ 18097 h 36194"/>
                <a:gd name="connsiteX2" fmla="*/ 18098 w 36214"/>
                <a:gd name="connsiteY2" fmla="*/ 36195 h 36194"/>
                <a:gd name="connsiteX3" fmla="*/ 36195 w 36214"/>
                <a:gd name="connsiteY3" fmla="*/ 18097 h 36194"/>
                <a:gd name="connsiteX4" fmla="*/ 18098 w 3621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672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6" name="Freeform 365">
              <a:extLst>
                <a:ext uri="{FF2B5EF4-FFF2-40B4-BE49-F238E27FC236}">
                  <a16:creationId xmlns:a16="http://schemas.microsoft.com/office/drawing/2014/main" id="{94C34D4C-9420-1DF3-EDB1-BE1888D7541A}"/>
                </a:ext>
              </a:extLst>
            </p:cNvPr>
            <p:cNvSpPr/>
            <p:nvPr/>
          </p:nvSpPr>
          <p:spPr>
            <a:xfrm>
              <a:off x="9013031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7" name="Freeform 366">
              <a:extLst>
                <a:ext uri="{FF2B5EF4-FFF2-40B4-BE49-F238E27FC236}">
                  <a16:creationId xmlns:a16="http://schemas.microsoft.com/office/drawing/2014/main" id="{67FF1103-2B7D-39B7-931C-509AC6B6DE68}"/>
                </a:ext>
              </a:extLst>
            </p:cNvPr>
            <p:cNvSpPr/>
            <p:nvPr/>
          </p:nvSpPr>
          <p:spPr>
            <a:xfrm>
              <a:off x="9003982" y="2466976"/>
              <a:ext cx="36214" cy="36194"/>
            </a:xfrm>
            <a:custGeom>
              <a:avLst/>
              <a:gdLst>
                <a:gd name="connsiteX0" fmla="*/ 18098 w 36214"/>
                <a:gd name="connsiteY0" fmla="*/ 0 h 36194"/>
                <a:gd name="connsiteX1" fmla="*/ 0 w 36214"/>
                <a:gd name="connsiteY1" fmla="*/ 18097 h 36194"/>
                <a:gd name="connsiteX2" fmla="*/ 18098 w 36214"/>
                <a:gd name="connsiteY2" fmla="*/ 36195 h 36194"/>
                <a:gd name="connsiteX3" fmla="*/ 36195 w 36214"/>
                <a:gd name="connsiteY3" fmla="*/ 18097 h 36194"/>
                <a:gd name="connsiteX4" fmla="*/ 18098 w 3621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672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8" name="Freeform 367">
              <a:extLst>
                <a:ext uri="{FF2B5EF4-FFF2-40B4-BE49-F238E27FC236}">
                  <a16:creationId xmlns:a16="http://schemas.microsoft.com/office/drawing/2014/main" id="{A97E7685-34AF-C7A6-2048-00F85DAC0B5F}"/>
                </a:ext>
              </a:extLst>
            </p:cNvPr>
            <p:cNvSpPr/>
            <p:nvPr/>
          </p:nvSpPr>
          <p:spPr>
            <a:xfrm>
              <a:off x="901303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9" name="Freeform 368">
              <a:extLst>
                <a:ext uri="{FF2B5EF4-FFF2-40B4-BE49-F238E27FC236}">
                  <a16:creationId xmlns:a16="http://schemas.microsoft.com/office/drawing/2014/main" id="{E6463B4A-D1D5-9375-3D6D-584F9C71FB05}"/>
                </a:ext>
              </a:extLst>
            </p:cNvPr>
            <p:cNvSpPr/>
            <p:nvPr/>
          </p:nvSpPr>
          <p:spPr>
            <a:xfrm>
              <a:off x="8831103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0" name="Freeform 369">
              <a:extLst>
                <a:ext uri="{FF2B5EF4-FFF2-40B4-BE49-F238E27FC236}">
                  <a16:creationId xmlns:a16="http://schemas.microsoft.com/office/drawing/2014/main" id="{6BA58EF8-2DD5-7D89-CE4D-AE7B1B8F19BF}"/>
                </a:ext>
              </a:extLst>
            </p:cNvPr>
            <p:cNvSpPr/>
            <p:nvPr/>
          </p:nvSpPr>
          <p:spPr>
            <a:xfrm>
              <a:off x="8831103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1" name="Freeform 370">
              <a:extLst>
                <a:ext uri="{FF2B5EF4-FFF2-40B4-BE49-F238E27FC236}">
                  <a16:creationId xmlns:a16="http://schemas.microsoft.com/office/drawing/2014/main" id="{CDD6F7EC-6E24-8AC7-13A4-A275773B6879}"/>
                </a:ext>
              </a:extLst>
            </p:cNvPr>
            <p:cNvSpPr/>
            <p:nvPr/>
          </p:nvSpPr>
          <p:spPr>
            <a:xfrm>
              <a:off x="8831103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4" name="Freeform 373">
              <a:extLst>
                <a:ext uri="{FF2B5EF4-FFF2-40B4-BE49-F238E27FC236}">
                  <a16:creationId xmlns:a16="http://schemas.microsoft.com/office/drawing/2014/main" id="{25CA67F7-4C4A-39C8-0D51-746C6DB02ED0}"/>
                </a:ext>
              </a:extLst>
            </p:cNvPr>
            <p:cNvSpPr/>
            <p:nvPr/>
          </p:nvSpPr>
          <p:spPr>
            <a:xfrm>
              <a:off x="8640127" y="3558541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6" name="Freeform 375">
              <a:extLst>
                <a:ext uri="{FF2B5EF4-FFF2-40B4-BE49-F238E27FC236}">
                  <a16:creationId xmlns:a16="http://schemas.microsoft.com/office/drawing/2014/main" id="{D6B6B68B-1B86-27D9-B77E-6E7995355D1E}"/>
                </a:ext>
              </a:extLst>
            </p:cNvPr>
            <p:cNvSpPr/>
            <p:nvPr/>
          </p:nvSpPr>
          <p:spPr>
            <a:xfrm>
              <a:off x="9003982" y="355854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7" name="Freeform 376">
              <a:extLst>
                <a:ext uri="{FF2B5EF4-FFF2-40B4-BE49-F238E27FC236}">
                  <a16:creationId xmlns:a16="http://schemas.microsoft.com/office/drawing/2014/main" id="{21BAFB8E-DD51-5C3A-E0A9-67DDB9060B43}"/>
                </a:ext>
              </a:extLst>
            </p:cNvPr>
            <p:cNvSpPr/>
            <p:nvPr/>
          </p:nvSpPr>
          <p:spPr>
            <a:xfrm>
              <a:off x="883110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9" name="Freeform 378">
              <a:extLst>
                <a:ext uri="{FF2B5EF4-FFF2-40B4-BE49-F238E27FC236}">
                  <a16:creationId xmlns:a16="http://schemas.microsoft.com/office/drawing/2014/main" id="{2FEB6FDB-183A-2D86-72DB-58B5D8E0BC0D}"/>
                </a:ext>
              </a:extLst>
            </p:cNvPr>
            <p:cNvSpPr/>
            <p:nvPr/>
          </p:nvSpPr>
          <p:spPr>
            <a:xfrm>
              <a:off x="6102191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0" name="Freeform 379">
              <a:extLst>
                <a:ext uri="{FF2B5EF4-FFF2-40B4-BE49-F238E27FC236}">
                  <a16:creationId xmlns:a16="http://schemas.microsoft.com/office/drawing/2014/main" id="{372AA1D4-1036-9228-1E7E-3186FC715168}"/>
                </a:ext>
              </a:extLst>
            </p:cNvPr>
            <p:cNvSpPr/>
            <p:nvPr/>
          </p:nvSpPr>
          <p:spPr>
            <a:xfrm>
              <a:off x="5920263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1" name="Freeform 380">
              <a:extLst>
                <a:ext uri="{FF2B5EF4-FFF2-40B4-BE49-F238E27FC236}">
                  <a16:creationId xmlns:a16="http://schemas.microsoft.com/office/drawing/2014/main" id="{3956556A-C4E6-715B-5A7E-14572948E0EA}"/>
                </a:ext>
              </a:extLst>
            </p:cNvPr>
            <p:cNvSpPr/>
            <p:nvPr/>
          </p:nvSpPr>
          <p:spPr>
            <a:xfrm>
              <a:off x="6466046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2" name="Freeform 381">
              <a:extLst>
                <a:ext uri="{FF2B5EF4-FFF2-40B4-BE49-F238E27FC236}">
                  <a16:creationId xmlns:a16="http://schemas.microsoft.com/office/drawing/2014/main" id="{8770451E-CF96-5F97-7431-1A18F27C7053}"/>
                </a:ext>
              </a:extLst>
            </p:cNvPr>
            <p:cNvSpPr/>
            <p:nvPr/>
          </p:nvSpPr>
          <p:spPr>
            <a:xfrm>
              <a:off x="6456997" y="173926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3" name="Freeform 382">
              <a:extLst>
                <a:ext uri="{FF2B5EF4-FFF2-40B4-BE49-F238E27FC236}">
                  <a16:creationId xmlns:a16="http://schemas.microsoft.com/office/drawing/2014/main" id="{2B2D54AD-7107-129A-7247-6F7F6B479D39}"/>
                </a:ext>
              </a:extLst>
            </p:cNvPr>
            <p:cNvSpPr/>
            <p:nvPr/>
          </p:nvSpPr>
          <p:spPr>
            <a:xfrm>
              <a:off x="6466046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4" name="Freeform 383">
              <a:extLst>
                <a:ext uri="{FF2B5EF4-FFF2-40B4-BE49-F238E27FC236}">
                  <a16:creationId xmlns:a16="http://schemas.microsoft.com/office/drawing/2014/main" id="{EA27836F-8BE6-C618-D83D-C42DDC2471B1}"/>
                </a:ext>
              </a:extLst>
            </p:cNvPr>
            <p:cNvSpPr/>
            <p:nvPr/>
          </p:nvSpPr>
          <p:spPr>
            <a:xfrm>
              <a:off x="6284118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5" name="Freeform 384">
              <a:extLst>
                <a:ext uri="{FF2B5EF4-FFF2-40B4-BE49-F238E27FC236}">
                  <a16:creationId xmlns:a16="http://schemas.microsoft.com/office/drawing/2014/main" id="{54C5467F-FC7A-63D9-11F7-565CEC3A6FCC}"/>
                </a:ext>
              </a:extLst>
            </p:cNvPr>
            <p:cNvSpPr/>
            <p:nvPr/>
          </p:nvSpPr>
          <p:spPr>
            <a:xfrm>
              <a:off x="6284118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6" name="Freeform 385">
              <a:extLst>
                <a:ext uri="{FF2B5EF4-FFF2-40B4-BE49-F238E27FC236}">
                  <a16:creationId xmlns:a16="http://schemas.microsoft.com/office/drawing/2014/main" id="{FCBD874E-134A-53FD-476B-8329DDBF224A}"/>
                </a:ext>
              </a:extLst>
            </p:cNvPr>
            <p:cNvSpPr/>
            <p:nvPr/>
          </p:nvSpPr>
          <p:spPr>
            <a:xfrm>
              <a:off x="6284118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7" name="Freeform 386">
              <a:extLst>
                <a:ext uri="{FF2B5EF4-FFF2-40B4-BE49-F238E27FC236}">
                  <a16:creationId xmlns:a16="http://schemas.microsoft.com/office/drawing/2014/main" id="{0FFADE14-9874-E7D6-843E-584BAE318730}"/>
                </a:ext>
              </a:extLst>
            </p:cNvPr>
            <p:cNvSpPr/>
            <p:nvPr/>
          </p:nvSpPr>
          <p:spPr>
            <a:xfrm>
              <a:off x="555640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8" name="Freeform 387">
              <a:extLst>
                <a:ext uri="{FF2B5EF4-FFF2-40B4-BE49-F238E27FC236}">
                  <a16:creationId xmlns:a16="http://schemas.microsoft.com/office/drawing/2014/main" id="{159FE4BD-2DEE-E3BB-E672-201190F859A9}"/>
                </a:ext>
              </a:extLst>
            </p:cNvPr>
            <p:cNvSpPr/>
            <p:nvPr/>
          </p:nvSpPr>
          <p:spPr>
            <a:xfrm>
              <a:off x="6093142" y="210312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9" name="Freeform 388">
              <a:extLst>
                <a:ext uri="{FF2B5EF4-FFF2-40B4-BE49-F238E27FC236}">
                  <a16:creationId xmlns:a16="http://schemas.microsoft.com/office/drawing/2014/main" id="{CEB0AF6A-F5EA-4E33-1AB3-450A368F2C05}"/>
                </a:ext>
              </a:extLst>
            </p:cNvPr>
            <p:cNvSpPr/>
            <p:nvPr/>
          </p:nvSpPr>
          <p:spPr>
            <a:xfrm>
              <a:off x="592026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0" name="Freeform 389">
              <a:extLst>
                <a:ext uri="{FF2B5EF4-FFF2-40B4-BE49-F238E27FC236}">
                  <a16:creationId xmlns:a16="http://schemas.microsoft.com/office/drawing/2014/main" id="{4E3D8EE3-49A5-1C4F-E781-F1CBCCC57F82}"/>
                </a:ext>
              </a:extLst>
            </p:cNvPr>
            <p:cNvSpPr/>
            <p:nvPr/>
          </p:nvSpPr>
          <p:spPr>
            <a:xfrm>
              <a:off x="6456997" y="210312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1" name="Freeform 390">
              <a:extLst>
                <a:ext uri="{FF2B5EF4-FFF2-40B4-BE49-F238E27FC236}">
                  <a16:creationId xmlns:a16="http://schemas.microsoft.com/office/drawing/2014/main" id="{5E4E00CC-1155-4AAE-91E7-410993F3A239}"/>
                </a:ext>
              </a:extLst>
            </p:cNvPr>
            <p:cNvSpPr/>
            <p:nvPr/>
          </p:nvSpPr>
          <p:spPr>
            <a:xfrm>
              <a:off x="628411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2" name="Freeform 391">
              <a:extLst>
                <a:ext uri="{FF2B5EF4-FFF2-40B4-BE49-F238E27FC236}">
                  <a16:creationId xmlns:a16="http://schemas.microsoft.com/office/drawing/2014/main" id="{1C69E4A3-8ECB-4A2D-1F45-CC8A3CB2D5BB}"/>
                </a:ext>
              </a:extLst>
            </p:cNvPr>
            <p:cNvSpPr/>
            <p:nvPr/>
          </p:nvSpPr>
          <p:spPr>
            <a:xfrm>
              <a:off x="6829901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3" name="Freeform 392">
              <a:extLst>
                <a:ext uri="{FF2B5EF4-FFF2-40B4-BE49-F238E27FC236}">
                  <a16:creationId xmlns:a16="http://schemas.microsoft.com/office/drawing/2014/main" id="{189C7E4D-FBEC-A58B-60CA-6CFAFB143878}"/>
                </a:ext>
              </a:extLst>
            </p:cNvPr>
            <p:cNvSpPr/>
            <p:nvPr/>
          </p:nvSpPr>
          <p:spPr>
            <a:xfrm>
              <a:off x="6820852" y="1739266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4" name="Freeform 393">
              <a:extLst>
                <a:ext uri="{FF2B5EF4-FFF2-40B4-BE49-F238E27FC236}">
                  <a16:creationId xmlns:a16="http://schemas.microsoft.com/office/drawing/2014/main" id="{467BBBDC-6E37-73E6-1040-65523EA38AFA}"/>
                </a:ext>
              </a:extLst>
            </p:cNvPr>
            <p:cNvSpPr/>
            <p:nvPr/>
          </p:nvSpPr>
          <p:spPr>
            <a:xfrm>
              <a:off x="6829901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5" name="Freeform 394">
              <a:extLst>
                <a:ext uri="{FF2B5EF4-FFF2-40B4-BE49-F238E27FC236}">
                  <a16:creationId xmlns:a16="http://schemas.microsoft.com/office/drawing/2014/main" id="{AD6D2397-B116-3AF2-98D0-A17D351ED483}"/>
                </a:ext>
              </a:extLst>
            </p:cNvPr>
            <p:cNvSpPr/>
            <p:nvPr/>
          </p:nvSpPr>
          <p:spPr>
            <a:xfrm>
              <a:off x="6820852" y="1375410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6" name="Freeform 395">
              <a:extLst>
                <a:ext uri="{FF2B5EF4-FFF2-40B4-BE49-F238E27FC236}">
                  <a16:creationId xmlns:a16="http://schemas.microsoft.com/office/drawing/2014/main" id="{7B7EF180-CFF7-69A9-A24E-9C9230CE0FCB}"/>
                </a:ext>
              </a:extLst>
            </p:cNvPr>
            <p:cNvSpPr/>
            <p:nvPr/>
          </p:nvSpPr>
          <p:spPr>
            <a:xfrm>
              <a:off x="6829901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7" name="Freeform 396">
              <a:extLst>
                <a:ext uri="{FF2B5EF4-FFF2-40B4-BE49-F238E27FC236}">
                  <a16:creationId xmlns:a16="http://schemas.microsoft.com/office/drawing/2014/main" id="{D3A9B271-C047-DCFC-49E0-AF9C5153E969}"/>
                </a:ext>
              </a:extLst>
            </p:cNvPr>
            <p:cNvSpPr/>
            <p:nvPr/>
          </p:nvSpPr>
          <p:spPr>
            <a:xfrm>
              <a:off x="6820852" y="1011555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8" name="Freeform 397">
              <a:extLst>
                <a:ext uri="{FF2B5EF4-FFF2-40B4-BE49-F238E27FC236}">
                  <a16:creationId xmlns:a16="http://schemas.microsoft.com/office/drawing/2014/main" id="{46EB45C7-7A32-BE34-AD92-FE1C59D2929D}"/>
                </a:ext>
              </a:extLst>
            </p:cNvPr>
            <p:cNvSpPr/>
            <p:nvPr/>
          </p:nvSpPr>
          <p:spPr>
            <a:xfrm>
              <a:off x="6829901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9" name="Freeform 398">
              <a:extLst>
                <a:ext uri="{FF2B5EF4-FFF2-40B4-BE49-F238E27FC236}">
                  <a16:creationId xmlns:a16="http://schemas.microsoft.com/office/drawing/2014/main" id="{A9A0E0CA-ECFE-AE0A-CCCA-50477FEA8B93}"/>
                </a:ext>
              </a:extLst>
            </p:cNvPr>
            <p:cNvSpPr/>
            <p:nvPr/>
          </p:nvSpPr>
          <p:spPr>
            <a:xfrm>
              <a:off x="6647973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0" name="Freeform 399">
              <a:extLst>
                <a:ext uri="{FF2B5EF4-FFF2-40B4-BE49-F238E27FC236}">
                  <a16:creationId xmlns:a16="http://schemas.microsoft.com/office/drawing/2014/main" id="{451B1446-5B21-39F0-95F3-BFD713D7BF55}"/>
                </a:ext>
              </a:extLst>
            </p:cNvPr>
            <p:cNvSpPr/>
            <p:nvPr/>
          </p:nvSpPr>
          <p:spPr>
            <a:xfrm>
              <a:off x="6647973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1" name="Freeform 400">
              <a:extLst>
                <a:ext uri="{FF2B5EF4-FFF2-40B4-BE49-F238E27FC236}">
                  <a16:creationId xmlns:a16="http://schemas.microsoft.com/office/drawing/2014/main" id="{6F6D4CB4-5B30-B8F3-2AAB-9C168F72D5EA}"/>
                </a:ext>
              </a:extLst>
            </p:cNvPr>
            <p:cNvSpPr/>
            <p:nvPr/>
          </p:nvSpPr>
          <p:spPr>
            <a:xfrm>
              <a:off x="6647973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2" name="Freeform 401">
              <a:extLst>
                <a:ext uri="{FF2B5EF4-FFF2-40B4-BE49-F238E27FC236}">
                  <a16:creationId xmlns:a16="http://schemas.microsoft.com/office/drawing/2014/main" id="{0DF4BE07-7F02-42A8-18E2-A6E79AB56497}"/>
                </a:ext>
              </a:extLst>
            </p:cNvPr>
            <p:cNvSpPr/>
            <p:nvPr/>
          </p:nvSpPr>
          <p:spPr>
            <a:xfrm>
              <a:off x="7193756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3" name="Freeform 402">
              <a:extLst>
                <a:ext uri="{FF2B5EF4-FFF2-40B4-BE49-F238E27FC236}">
                  <a16:creationId xmlns:a16="http://schemas.microsoft.com/office/drawing/2014/main" id="{7BE78F3F-26E8-844F-234B-CA920E495A93}"/>
                </a:ext>
              </a:extLst>
            </p:cNvPr>
            <p:cNvSpPr/>
            <p:nvPr/>
          </p:nvSpPr>
          <p:spPr>
            <a:xfrm>
              <a:off x="7184707" y="173926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4" name="Freeform 403">
              <a:extLst>
                <a:ext uri="{FF2B5EF4-FFF2-40B4-BE49-F238E27FC236}">
                  <a16:creationId xmlns:a16="http://schemas.microsoft.com/office/drawing/2014/main" id="{5E0FC5DC-2DC9-2B13-2A69-9E9CCE84AC11}"/>
                </a:ext>
              </a:extLst>
            </p:cNvPr>
            <p:cNvSpPr/>
            <p:nvPr/>
          </p:nvSpPr>
          <p:spPr>
            <a:xfrm>
              <a:off x="7193756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5" name="Freeform 404">
              <a:extLst>
                <a:ext uri="{FF2B5EF4-FFF2-40B4-BE49-F238E27FC236}">
                  <a16:creationId xmlns:a16="http://schemas.microsoft.com/office/drawing/2014/main" id="{9B9CAD7B-7ADE-66AB-D465-436DC5FA8EB6}"/>
                </a:ext>
              </a:extLst>
            </p:cNvPr>
            <p:cNvSpPr/>
            <p:nvPr/>
          </p:nvSpPr>
          <p:spPr>
            <a:xfrm>
              <a:off x="7184707" y="1375410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6" name="Freeform 405">
              <a:extLst>
                <a:ext uri="{FF2B5EF4-FFF2-40B4-BE49-F238E27FC236}">
                  <a16:creationId xmlns:a16="http://schemas.microsoft.com/office/drawing/2014/main" id="{75CD0F42-B5CD-3B40-B483-ECFBC6164B05}"/>
                </a:ext>
              </a:extLst>
            </p:cNvPr>
            <p:cNvSpPr/>
            <p:nvPr/>
          </p:nvSpPr>
          <p:spPr>
            <a:xfrm>
              <a:off x="7193756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7" name="Freeform 406">
              <a:extLst>
                <a:ext uri="{FF2B5EF4-FFF2-40B4-BE49-F238E27FC236}">
                  <a16:creationId xmlns:a16="http://schemas.microsoft.com/office/drawing/2014/main" id="{89E6DC1A-6265-3049-B36B-75B3E74784FD}"/>
                </a:ext>
              </a:extLst>
            </p:cNvPr>
            <p:cNvSpPr/>
            <p:nvPr/>
          </p:nvSpPr>
          <p:spPr>
            <a:xfrm>
              <a:off x="7184707" y="101155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8" name="Freeform 407">
              <a:extLst>
                <a:ext uri="{FF2B5EF4-FFF2-40B4-BE49-F238E27FC236}">
                  <a16:creationId xmlns:a16="http://schemas.microsoft.com/office/drawing/2014/main" id="{AB2A30C1-3EA1-D6A6-0F92-C938A22FFD0F}"/>
                </a:ext>
              </a:extLst>
            </p:cNvPr>
            <p:cNvSpPr/>
            <p:nvPr/>
          </p:nvSpPr>
          <p:spPr>
            <a:xfrm>
              <a:off x="7193756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9" name="Freeform 408">
              <a:extLst>
                <a:ext uri="{FF2B5EF4-FFF2-40B4-BE49-F238E27FC236}">
                  <a16:creationId xmlns:a16="http://schemas.microsoft.com/office/drawing/2014/main" id="{388BB4EB-DE4C-8A4F-AD9E-096D6E9ACEE4}"/>
                </a:ext>
              </a:extLst>
            </p:cNvPr>
            <p:cNvSpPr/>
            <p:nvPr/>
          </p:nvSpPr>
          <p:spPr>
            <a:xfrm>
              <a:off x="7011828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0" name="Freeform 409">
              <a:extLst>
                <a:ext uri="{FF2B5EF4-FFF2-40B4-BE49-F238E27FC236}">
                  <a16:creationId xmlns:a16="http://schemas.microsoft.com/office/drawing/2014/main" id="{345A3CD1-2BC1-F279-55B4-81CEF1024E87}"/>
                </a:ext>
              </a:extLst>
            </p:cNvPr>
            <p:cNvSpPr/>
            <p:nvPr/>
          </p:nvSpPr>
          <p:spPr>
            <a:xfrm>
              <a:off x="7011828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1" name="Freeform 410">
              <a:extLst>
                <a:ext uri="{FF2B5EF4-FFF2-40B4-BE49-F238E27FC236}">
                  <a16:creationId xmlns:a16="http://schemas.microsoft.com/office/drawing/2014/main" id="{2A446F25-19C1-809F-3CCB-C82FA57386C7}"/>
                </a:ext>
              </a:extLst>
            </p:cNvPr>
            <p:cNvSpPr/>
            <p:nvPr/>
          </p:nvSpPr>
          <p:spPr>
            <a:xfrm>
              <a:off x="7011828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2" name="Freeform 411">
              <a:extLst>
                <a:ext uri="{FF2B5EF4-FFF2-40B4-BE49-F238E27FC236}">
                  <a16:creationId xmlns:a16="http://schemas.microsoft.com/office/drawing/2014/main" id="{9C5D5144-EA77-E686-A901-CB69BABA5DED}"/>
                </a:ext>
              </a:extLst>
            </p:cNvPr>
            <p:cNvSpPr/>
            <p:nvPr/>
          </p:nvSpPr>
          <p:spPr>
            <a:xfrm>
              <a:off x="7557611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3" name="Freeform 412">
              <a:extLst>
                <a:ext uri="{FF2B5EF4-FFF2-40B4-BE49-F238E27FC236}">
                  <a16:creationId xmlns:a16="http://schemas.microsoft.com/office/drawing/2014/main" id="{5B76FC96-11EF-81E6-2755-78C96AFCD174}"/>
                </a:ext>
              </a:extLst>
            </p:cNvPr>
            <p:cNvSpPr/>
            <p:nvPr/>
          </p:nvSpPr>
          <p:spPr>
            <a:xfrm>
              <a:off x="7548562" y="173926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4" name="Freeform 413">
              <a:extLst>
                <a:ext uri="{FF2B5EF4-FFF2-40B4-BE49-F238E27FC236}">
                  <a16:creationId xmlns:a16="http://schemas.microsoft.com/office/drawing/2014/main" id="{15DEBA1A-254F-FCDE-874A-78DFCC064085}"/>
                </a:ext>
              </a:extLst>
            </p:cNvPr>
            <p:cNvSpPr/>
            <p:nvPr/>
          </p:nvSpPr>
          <p:spPr>
            <a:xfrm>
              <a:off x="7557611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5" name="Freeform 414">
              <a:extLst>
                <a:ext uri="{FF2B5EF4-FFF2-40B4-BE49-F238E27FC236}">
                  <a16:creationId xmlns:a16="http://schemas.microsoft.com/office/drawing/2014/main" id="{3FA606ED-B076-7D77-5E66-27EF6B5C462B}"/>
                </a:ext>
              </a:extLst>
            </p:cNvPr>
            <p:cNvSpPr/>
            <p:nvPr/>
          </p:nvSpPr>
          <p:spPr>
            <a:xfrm>
              <a:off x="7548562" y="1375410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6" name="Freeform 415">
              <a:extLst>
                <a:ext uri="{FF2B5EF4-FFF2-40B4-BE49-F238E27FC236}">
                  <a16:creationId xmlns:a16="http://schemas.microsoft.com/office/drawing/2014/main" id="{DC7E95D0-D5D0-88E1-5055-BDF4D1C343C3}"/>
                </a:ext>
              </a:extLst>
            </p:cNvPr>
            <p:cNvSpPr/>
            <p:nvPr/>
          </p:nvSpPr>
          <p:spPr>
            <a:xfrm>
              <a:off x="7557611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7" name="Freeform 416">
              <a:extLst>
                <a:ext uri="{FF2B5EF4-FFF2-40B4-BE49-F238E27FC236}">
                  <a16:creationId xmlns:a16="http://schemas.microsoft.com/office/drawing/2014/main" id="{5414F02F-BFAC-25FC-433F-DAC676A6A8A6}"/>
                </a:ext>
              </a:extLst>
            </p:cNvPr>
            <p:cNvSpPr/>
            <p:nvPr/>
          </p:nvSpPr>
          <p:spPr>
            <a:xfrm>
              <a:off x="7548562" y="101155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9" name="Freeform 418">
              <a:extLst>
                <a:ext uri="{FF2B5EF4-FFF2-40B4-BE49-F238E27FC236}">
                  <a16:creationId xmlns:a16="http://schemas.microsoft.com/office/drawing/2014/main" id="{D06DD020-B53F-D655-9AE7-3B2E89E34B13}"/>
                </a:ext>
              </a:extLst>
            </p:cNvPr>
            <p:cNvSpPr/>
            <p:nvPr/>
          </p:nvSpPr>
          <p:spPr>
            <a:xfrm>
              <a:off x="7375683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0" name="Freeform 419">
              <a:extLst>
                <a:ext uri="{FF2B5EF4-FFF2-40B4-BE49-F238E27FC236}">
                  <a16:creationId xmlns:a16="http://schemas.microsoft.com/office/drawing/2014/main" id="{9C226936-91D8-8001-8EB3-491085566728}"/>
                </a:ext>
              </a:extLst>
            </p:cNvPr>
            <p:cNvSpPr/>
            <p:nvPr/>
          </p:nvSpPr>
          <p:spPr>
            <a:xfrm>
              <a:off x="7375683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1" name="Freeform 420">
              <a:extLst>
                <a:ext uri="{FF2B5EF4-FFF2-40B4-BE49-F238E27FC236}">
                  <a16:creationId xmlns:a16="http://schemas.microsoft.com/office/drawing/2014/main" id="{74FB2784-E9E6-4B27-6E2F-A03423DF7FBC}"/>
                </a:ext>
              </a:extLst>
            </p:cNvPr>
            <p:cNvSpPr/>
            <p:nvPr/>
          </p:nvSpPr>
          <p:spPr>
            <a:xfrm>
              <a:off x="7375683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2" name="Freeform 421">
              <a:extLst>
                <a:ext uri="{FF2B5EF4-FFF2-40B4-BE49-F238E27FC236}">
                  <a16:creationId xmlns:a16="http://schemas.microsoft.com/office/drawing/2014/main" id="{17DD230E-6ABF-7400-BE11-C9FEBD438F8F}"/>
                </a:ext>
              </a:extLst>
            </p:cNvPr>
            <p:cNvSpPr/>
            <p:nvPr/>
          </p:nvSpPr>
          <p:spPr>
            <a:xfrm>
              <a:off x="7921466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3" name="Freeform 422">
              <a:extLst>
                <a:ext uri="{FF2B5EF4-FFF2-40B4-BE49-F238E27FC236}">
                  <a16:creationId xmlns:a16="http://schemas.microsoft.com/office/drawing/2014/main" id="{519A7899-5DC9-CFAC-AA19-D5E89EF1C503}"/>
                </a:ext>
              </a:extLst>
            </p:cNvPr>
            <p:cNvSpPr/>
            <p:nvPr/>
          </p:nvSpPr>
          <p:spPr>
            <a:xfrm>
              <a:off x="7912417" y="173926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4" name="Freeform 423">
              <a:extLst>
                <a:ext uri="{FF2B5EF4-FFF2-40B4-BE49-F238E27FC236}">
                  <a16:creationId xmlns:a16="http://schemas.microsoft.com/office/drawing/2014/main" id="{3DDD03F3-243B-7B5B-CC02-6603BEFB43A9}"/>
                </a:ext>
              </a:extLst>
            </p:cNvPr>
            <p:cNvSpPr/>
            <p:nvPr/>
          </p:nvSpPr>
          <p:spPr>
            <a:xfrm>
              <a:off x="7921466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5" name="Freeform 424">
              <a:extLst>
                <a:ext uri="{FF2B5EF4-FFF2-40B4-BE49-F238E27FC236}">
                  <a16:creationId xmlns:a16="http://schemas.microsoft.com/office/drawing/2014/main" id="{7266A2B6-7B2C-B8F8-B9C8-6FB5B4FB0A3D}"/>
                </a:ext>
              </a:extLst>
            </p:cNvPr>
            <p:cNvSpPr/>
            <p:nvPr/>
          </p:nvSpPr>
          <p:spPr>
            <a:xfrm>
              <a:off x="7912417" y="1375410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6" name="Freeform 425">
              <a:extLst>
                <a:ext uri="{FF2B5EF4-FFF2-40B4-BE49-F238E27FC236}">
                  <a16:creationId xmlns:a16="http://schemas.microsoft.com/office/drawing/2014/main" id="{B35ECB9F-FA2A-57E5-8233-E0C3F647699F}"/>
                </a:ext>
              </a:extLst>
            </p:cNvPr>
            <p:cNvSpPr/>
            <p:nvPr/>
          </p:nvSpPr>
          <p:spPr>
            <a:xfrm>
              <a:off x="7921466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7" name="Freeform 426">
              <a:extLst>
                <a:ext uri="{FF2B5EF4-FFF2-40B4-BE49-F238E27FC236}">
                  <a16:creationId xmlns:a16="http://schemas.microsoft.com/office/drawing/2014/main" id="{C769687B-BB17-A85E-20EB-B7C2D0AE99CA}"/>
                </a:ext>
              </a:extLst>
            </p:cNvPr>
            <p:cNvSpPr/>
            <p:nvPr/>
          </p:nvSpPr>
          <p:spPr>
            <a:xfrm>
              <a:off x="7912417" y="1011555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8" name="Freeform 427">
              <a:extLst>
                <a:ext uri="{FF2B5EF4-FFF2-40B4-BE49-F238E27FC236}">
                  <a16:creationId xmlns:a16="http://schemas.microsoft.com/office/drawing/2014/main" id="{1D9268DD-05A0-338A-AFA0-8F60230F5418}"/>
                </a:ext>
              </a:extLst>
            </p:cNvPr>
            <p:cNvSpPr/>
            <p:nvPr/>
          </p:nvSpPr>
          <p:spPr>
            <a:xfrm>
              <a:off x="7921466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9" name="Freeform 428">
              <a:extLst>
                <a:ext uri="{FF2B5EF4-FFF2-40B4-BE49-F238E27FC236}">
                  <a16:creationId xmlns:a16="http://schemas.microsoft.com/office/drawing/2014/main" id="{4051D15E-D7BF-8A0F-EB4D-0EC745AFBC46}"/>
                </a:ext>
              </a:extLst>
            </p:cNvPr>
            <p:cNvSpPr/>
            <p:nvPr/>
          </p:nvSpPr>
          <p:spPr>
            <a:xfrm>
              <a:off x="7739538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0" name="Freeform 429">
              <a:extLst>
                <a:ext uri="{FF2B5EF4-FFF2-40B4-BE49-F238E27FC236}">
                  <a16:creationId xmlns:a16="http://schemas.microsoft.com/office/drawing/2014/main" id="{C195849F-C48B-D41A-3DEE-44DBB6DB88E4}"/>
                </a:ext>
              </a:extLst>
            </p:cNvPr>
            <p:cNvSpPr/>
            <p:nvPr/>
          </p:nvSpPr>
          <p:spPr>
            <a:xfrm>
              <a:off x="7739538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1" name="Freeform 430">
              <a:extLst>
                <a:ext uri="{FF2B5EF4-FFF2-40B4-BE49-F238E27FC236}">
                  <a16:creationId xmlns:a16="http://schemas.microsoft.com/office/drawing/2014/main" id="{6A5A3B6B-8C31-5AB3-1471-35A1CC11750C}"/>
                </a:ext>
              </a:extLst>
            </p:cNvPr>
            <p:cNvSpPr/>
            <p:nvPr/>
          </p:nvSpPr>
          <p:spPr>
            <a:xfrm>
              <a:off x="7739538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2" name="Freeform 431">
              <a:extLst>
                <a:ext uri="{FF2B5EF4-FFF2-40B4-BE49-F238E27FC236}">
                  <a16:creationId xmlns:a16="http://schemas.microsoft.com/office/drawing/2014/main" id="{66FDA6B2-BD23-7D02-D072-670F459D5C10}"/>
                </a:ext>
              </a:extLst>
            </p:cNvPr>
            <p:cNvSpPr/>
            <p:nvPr/>
          </p:nvSpPr>
          <p:spPr>
            <a:xfrm>
              <a:off x="6820852" y="2103121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7 h 36195"/>
                <a:gd name="connsiteX2" fmla="*/ 18098 w 36195"/>
                <a:gd name="connsiteY2" fmla="*/ 36195 h 36195"/>
                <a:gd name="connsiteX3" fmla="*/ 36195 w 36195"/>
                <a:gd name="connsiteY3" fmla="*/ 18097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3" name="Freeform 432">
              <a:extLst>
                <a:ext uri="{FF2B5EF4-FFF2-40B4-BE49-F238E27FC236}">
                  <a16:creationId xmlns:a16="http://schemas.microsoft.com/office/drawing/2014/main" id="{C1F5EA25-9464-5A9F-53C0-B027BD43CF1C}"/>
                </a:ext>
              </a:extLst>
            </p:cNvPr>
            <p:cNvSpPr/>
            <p:nvPr/>
          </p:nvSpPr>
          <p:spPr>
            <a:xfrm>
              <a:off x="664797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4" name="Freeform 433">
              <a:extLst>
                <a:ext uri="{FF2B5EF4-FFF2-40B4-BE49-F238E27FC236}">
                  <a16:creationId xmlns:a16="http://schemas.microsoft.com/office/drawing/2014/main" id="{3F2FD466-E190-4B5C-89F4-1C026EC000A8}"/>
                </a:ext>
              </a:extLst>
            </p:cNvPr>
            <p:cNvSpPr/>
            <p:nvPr/>
          </p:nvSpPr>
          <p:spPr>
            <a:xfrm>
              <a:off x="7184707" y="210312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5" name="Freeform 434">
              <a:extLst>
                <a:ext uri="{FF2B5EF4-FFF2-40B4-BE49-F238E27FC236}">
                  <a16:creationId xmlns:a16="http://schemas.microsoft.com/office/drawing/2014/main" id="{863F5EA3-0045-1F92-238C-4EAD0B3F6918}"/>
                </a:ext>
              </a:extLst>
            </p:cNvPr>
            <p:cNvSpPr/>
            <p:nvPr/>
          </p:nvSpPr>
          <p:spPr>
            <a:xfrm>
              <a:off x="701182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6" name="Freeform 435">
              <a:extLst>
                <a:ext uri="{FF2B5EF4-FFF2-40B4-BE49-F238E27FC236}">
                  <a16:creationId xmlns:a16="http://schemas.microsoft.com/office/drawing/2014/main" id="{22C7D0F5-F735-56E2-B4D3-55CCB66D6B50}"/>
                </a:ext>
              </a:extLst>
            </p:cNvPr>
            <p:cNvSpPr/>
            <p:nvPr/>
          </p:nvSpPr>
          <p:spPr>
            <a:xfrm>
              <a:off x="7548562" y="210312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7" name="Freeform 436">
              <a:extLst>
                <a:ext uri="{FF2B5EF4-FFF2-40B4-BE49-F238E27FC236}">
                  <a16:creationId xmlns:a16="http://schemas.microsoft.com/office/drawing/2014/main" id="{F9B950D9-39EF-EDB2-EC93-288693742F6F}"/>
                </a:ext>
              </a:extLst>
            </p:cNvPr>
            <p:cNvSpPr/>
            <p:nvPr/>
          </p:nvSpPr>
          <p:spPr>
            <a:xfrm>
              <a:off x="737568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8" name="Freeform 437">
              <a:extLst>
                <a:ext uri="{FF2B5EF4-FFF2-40B4-BE49-F238E27FC236}">
                  <a16:creationId xmlns:a16="http://schemas.microsoft.com/office/drawing/2014/main" id="{E001C192-6B17-3914-8956-6E406FA1598A}"/>
                </a:ext>
              </a:extLst>
            </p:cNvPr>
            <p:cNvSpPr/>
            <p:nvPr/>
          </p:nvSpPr>
          <p:spPr>
            <a:xfrm>
              <a:off x="7912417" y="210312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9" name="Freeform 438">
              <a:extLst>
                <a:ext uri="{FF2B5EF4-FFF2-40B4-BE49-F238E27FC236}">
                  <a16:creationId xmlns:a16="http://schemas.microsoft.com/office/drawing/2014/main" id="{7E13DA3C-7E6B-00D7-EB08-A164DC152D3B}"/>
                </a:ext>
              </a:extLst>
            </p:cNvPr>
            <p:cNvSpPr/>
            <p:nvPr/>
          </p:nvSpPr>
          <p:spPr>
            <a:xfrm>
              <a:off x="773953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3" name="Freeform 442">
              <a:extLst>
                <a:ext uri="{FF2B5EF4-FFF2-40B4-BE49-F238E27FC236}">
                  <a16:creationId xmlns:a16="http://schemas.microsoft.com/office/drawing/2014/main" id="{F0A1B09D-6022-BADB-3087-C6708B772E99}"/>
                </a:ext>
              </a:extLst>
            </p:cNvPr>
            <p:cNvSpPr/>
            <p:nvPr/>
          </p:nvSpPr>
          <p:spPr>
            <a:xfrm>
              <a:off x="8276272" y="1375410"/>
              <a:ext cx="36213" cy="36195"/>
            </a:xfrm>
            <a:custGeom>
              <a:avLst/>
              <a:gdLst>
                <a:gd name="connsiteX0" fmla="*/ 18097 w 36213"/>
                <a:gd name="connsiteY0" fmla="*/ 0 h 36195"/>
                <a:gd name="connsiteX1" fmla="*/ 0 w 36213"/>
                <a:gd name="connsiteY1" fmla="*/ 18098 h 36195"/>
                <a:gd name="connsiteX2" fmla="*/ 18097 w 36213"/>
                <a:gd name="connsiteY2" fmla="*/ 36195 h 36195"/>
                <a:gd name="connsiteX3" fmla="*/ 36195 w 36213"/>
                <a:gd name="connsiteY3" fmla="*/ 18098 h 36195"/>
                <a:gd name="connsiteX4" fmla="*/ 18097 w 36213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3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8"/>
                  </a:cubicBezTo>
                  <a:cubicBezTo>
                    <a:pt x="36671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4" name="Freeform 443">
              <a:extLst>
                <a:ext uri="{FF2B5EF4-FFF2-40B4-BE49-F238E27FC236}">
                  <a16:creationId xmlns:a16="http://schemas.microsoft.com/office/drawing/2014/main" id="{2404A8BA-C1FC-F6B9-9E09-D984934D3349}"/>
                </a:ext>
              </a:extLst>
            </p:cNvPr>
            <p:cNvSpPr/>
            <p:nvPr/>
          </p:nvSpPr>
          <p:spPr>
            <a:xfrm>
              <a:off x="8285321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5" name="Freeform 444">
              <a:extLst>
                <a:ext uri="{FF2B5EF4-FFF2-40B4-BE49-F238E27FC236}">
                  <a16:creationId xmlns:a16="http://schemas.microsoft.com/office/drawing/2014/main" id="{3F5C3D46-0CE9-14C3-C70D-D39FF9774A2D}"/>
                </a:ext>
              </a:extLst>
            </p:cNvPr>
            <p:cNvSpPr/>
            <p:nvPr/>
          </p:nvSpPr>
          <p:spPr>
            <a:xfrm>
              <a:off x="8276272" y="1011555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8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6" name="Freeform 445">
              <a:extLst>
                <a:ext uri="{FF2B5EF4-FFF2-40B4-BE49-F238E27FC236}">
                  <a16:creationId xmlns:a16="http://schemas.microsoft.com/office/drawing/2014/main" id="{60200B5E-EC58-C79B-8179-5897B55BB513}"/>
                </a:ext>
              </a:extLst>
            </p:cNvPr>
            <p:cNvSpPr/>
            <p:nvPr/>
          </p:nvSpPr>
          <p:spPr>
            <a:xfrm>
              <a:off x="8285321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8" name="Freeform 447">
              <a:extLst>
                <a:ext uri="{FF2B5EF4-FFF2-40B4-BE49-F238E27FC236}">
                  <a16:creationId xmlns:a16="http://schemas.microsoft.com/office/drawing/2014/main" id="{6BF2A5D5-62A1-7142-E1C0-C2AEB4643DBD}"/>
                </a:ext>
              </a:extLst>
            </p:cNvPr>
            <p:cNvSpPr/>
            <p:nvPr/>
          </p:nvSpPr>
          <p:spPr>
            <a:xfrm>
              <a:off x="8103393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9" name="Freeform 448">
              <a:extLst>
                <a:ext uri="{FF2B5EF4-FFF2-40B4-BE49-F238E27FC236}">
                  <a16:creationId xmlns:a16="http://schemas.microsoft.com/office/drawing/2014/main" id="{3BDB1A80-4751-2A8E-CB47-4872DFABEA2F}"/>
                </a:ext>
              </a:extLst>
            </p:cNvPr>
            <p:cNvSpPr/>
            <p:nvPr/>
          </p:nvSpPr>
          <p:spPr>
            <a:xfrm>
              <a:off x="8103393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0" name="Freeform 449">
              <a:extLst>
                <a:ext uri="{FF2B5EF4-FFF2-40B4-BE49-F238E27FC236}">
                  <a16:creationId xmlns:a16="http://schemas.microsoft.com/office/drawing/2014/main" id="{041A9B3E-C873-4EB3-622F-AF2E6C6D455B}"/>
                </a:ext>
              </a:extLst>
            </p:cNvPr>
            <p:cNvSpPr/>
            <p:nvPr/>
          </p:nvSpPr>
          <p:spPr>
            <a:xfrm>
              <a:off x="8649176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1" name="Freeform 450">
              <a:extLst>
                <a:ext uri="{FF2B5EF4-FFF2-40B4-BE49-F238E27FC236}">
                  <a16:creationId xmlns:a16="http://schemas.microsoft.com/office/drawing/2014/main" id="{736CB7A5-01EA-BE42-F6E3-C25122A10753}"/>
                </a:ext>
              </a:extLst>
            </p:cNvPr>
            <p:cNvSpPr/>
            <p:nvPr/>
          </p:nvSpPr>
          <p:spPr>
            <a:xfrm>
              <a:off x="8640127" y="1739266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2" name="Freeform 451">
              <a:extLst>
                <a:ext uri="{FF2B5EF4-FFF2-40B4-BE49-F238E27FC236}">
                  <a16:creationId xmlns:a16="http://schemas.microsoft.com/office/drawing/2014/main" id="{8107BBA8-549C-36B4-4B95-F72717A9CF68}"/>
                </a:ext>
              </a:extLst>
            </p:cNvPr>
            <p:cNvSpPr/>
            <p:nvPr/>
          </p:nvSpPr>
          <p:spPr>
            <a:xfrm>
              <a:off x="8649176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3" name="Freeform 452">
              <a:extLst>
                <a:ext uri="{FF2B5EF4-FFF2-40B4-BE49-F238E27FC236}">
                  <a16:creationId xmlns:a16="http://schemas.microsoft.com/office/drawing/2014/main" id="{0B5DBB76-2221-2D64-CD7A-C8070B2F0C58}"/>
                </a:ext>
              </a:extLst>
            </p:cNvPr>
            <p:cNvSpPr/>
            <p:nvPr/>
          </p:nvSpPr>
          <p:spPr>
            <a:xfrm>
              <a:off x="8640127" y="1375410"/>
              <a:ext cx="36214" cy="36195"/>
            </a:xfrm>
            <a:custGeom>
              <a:avLst/>
              <a:gdLst>
                <a:gd name="connsiteX0" fmla="*/ 18098 w 36214"/>
                <a:gd name="connsiteY0" fmla="*/ 0 h 36195"/>
                <a:gd name="connsiteX1" fmla="*/ 0 w 36214"/>
                <a:gd name="connsiteY1" fmla="*/ 18098 h 36195"/>
                <a:gd name="connsiteX2" fmla="*/ 18098 w 36214"/>
                <a:gd name="connsiteY2" fmla="*/ 36195 h 36195"/>
                <a:gd name="connsiteX3" fmla="*/ 36195 w 36214"/>
                <a:gd name="connsiteY3" fmla="*/ 18098 h 36195"/>
                <a:gd name="connsiteX4" fmla="*/ 18098 w 3621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672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4" name="Freeform 453">
              <a:extLst>
                <a:ext uri="{FF2B5EF4-FFF2-40B4-BE49-F238E27FC236}">
                  <a16:creationId xmlns:a16="http://schemas.microsoft.com/office/drawing/2014/main" id="{8374E5C2-6FBB-6478-178D-0D36CDD13028}"/>
                </a:ext>
              </a:extLst>
            </p:cNvPr>
            <p:cNvSpPr/>
            <p:nvPr/>
          </p:nvSpPr>
          <p:spPr>
            <a:xfrm>
              <a:off x="8649176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5" name="Freeform 454">
              <a:extLst>
                <a:ext uri="{FF2B5EF4-FFF2-40B4-BE49-F238E27FC236}">
                  <a16:creationId xmlns:a16="http://schemas.microsoft.com/office/drawing/2014/main" id="{8F4F369E-D14A-5CF6-0483-9AD4F502EAAF}"/>
                </a:ext>
              </a:extLst>
            </p:cNvPr>
            <p:cNvSpPr/>
            <p:nvPr/>
          </p:nvSpPr>
          <p:spPr>
            <a:xfrm>
              <a:off x="8640127" y="1011555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6" name="Freeform 455">
              <a:extLst>
                <a:ext uri="{FF2B5EF4-FFF2-40B4-BE49-F238E27FC236}">
                  <a16:creationId xmlns:a16="http://schemas.microsoft.com/office/drawing/2014/main" id="{85C7E37F-1CA0-3C10-AC26-7F8178F5A981}"/>
                </a:ext>
              </a:extLst>
            </p:cNvPr>
            <p:cNvSpPr/>
            <p:nvPr/>
          </p:nvSpPr>
          <p:spPr>
            <a:xfrm>
              <a:off x="8649176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8" name="Freeform 457">
              <a:extLst>
                <a:ext uri="{FF2B5EF4-FFF2-40B4-BE49-F238E27FC236}">
                  <a16:creationId xmlns:a16="http://schemas.microsoft.com/office/drawing/2014/main" id="{1863B5B3-68BF-112C-9BB0-502243E82E50}"/>
                </a:ext>
              </a:extLst>
            </p:cNvPr>
            <p:cNvSpPr/>
            <p:nvPr/>
          </p:nvSpPr>
          <p:spPr>
            <a:xfrm>
              <a:off x="8467248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9" name="Freeform 458">
              <a:extLst>
                <a:ext uri="{FF2B5EF4-FFF2-40B4-BE49-F238E27FC236}">
                  <a16:creationId xmlns:a16="http://schemas.microsoft.com/office/drawing/2014/main" id="{3AE8E463-BFDC-33C5-4AE7-327BE0484DEA}"/>
                </a:ext>
              </a:extLst>
            </p:cNvPr>
            <p:cNvSpPr/>
            <p:nvPr/>
          </p:nvSpPr>
          <p:spPr>
            <a:xfrm>
              <a:off x="8467248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0" name="Freeform 459">
              <a:extLst>
                <a:ext uri="{FF2B5EF4-FFF2-40B4-BE49-F238E27FC236}">
                  <a16:creationId xmlns:a16="http://schemas.microsoft.com/office/drawing/2014/main" id="{2317E546-4404-6AED-4904-4868FA308BE3}"/>
                </a:ext>
              </a:extLst>
            </p:cNvPr>
            <p:cNvSpPr/>
            <p:nvPr/>
          </p:nvSpPr>
          <p:spPr>
            <a:xfrm>
              <a:off x="9013031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1" name="Freeform 460">
              <a:extLst>
                <a:ext uri="{FF2B5EF4-FFF2-40B4-BE49-F238E27FC236}">
                  <a16:creationId xmlns:a16="http://schemas.microsoft.com/office/drawing/2014/main" id="{2044D617-17DD-3171-E77E-5AB69BC67161}"/>
                </a:ext>
              </a:extLst>
            </p:cNvPr>
            <p:cNvSpPr/>
            <p:nvPr/>
          </p:nvSpPr>
          <p:spPr>
            <a:xfrm>
              <a:off x="9003982" y="173926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2" name="Freeform 461">
              <a:extLst>
                <a:ext uri="{FF2B5EF4-FFF2-40B4-BE49-F238E27FC236}">
                  <a16:creationId xmlns:a16="http://schemas.microsoft.com/office/drawing/2014/main" id="{4CB09217-5883-BB4B-9957-D6D75B852873}"/>
                </a:ext>
              </a:extLst>
            </p:cNvPr>
            <p:cNvSpPr/>
            <p:nvPr/>
          </p:nvSpPr>
          <p:spPr>
            <a:xfrm>
              <a:off x="9013031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3" name="Freeform 462">
              <a:extLst>
                <a:ext uri="{FF2B5EF4-FFF2-40B4-BE49-F238E27FC236}">
                  <a16:creationId xmlns:a16="http://schemas.microsoft.com/office/drawing/2014/main" id="{A46F6BB1-0356-06EB-FE79-9A95A4A4CF68}"/>
                </a:ext>
              </a:extLst>
            </p:cNvPr>
            <p:cNvSpPr/>
            <p:nvPr/>
          </p:nvSpPr>
          <p:spPr>
            <a:xfrm>
              <a:off x="9003982" y="1375410"/>
              <a:ext cx="36214" cy="36195"/>
            </a:xfrm>
            <a:custGeom>
              <a:avLst/>
              <a:gdLst>
                <a:gd name="connsiteX0" fmla="*/ 18098 w 36214"/>
                <a:gd name="connsiteY0" fmla="*/ 0 h 36195"/>
                <a:gd name="connsiteX1" fmla="*/ 0 w 36214"/>
                <a:gd name="connsiteY1" fmla="*/ 18098 h 36195"/>
                <a:gd name="connsiteX2" fmla="*/ 18098 w 36214"/>
                <a:gd name="connsiteY2" fmla="*/ 36195 h 36195"/>
                <a:gd name="connsiteX3" fmla="*/ 36195 w 36214"/>
                <a:gd name="connsiteY3" fmla="*/ 18098 h 36195"/>
                <a:gd name="connsiteX4" fmla="*/ 18098 w 3621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672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4" name="Freeform 463">
              <a:extLst>
                <a:ext uri="{FF2B5EF4-FFF2-40B4-BE49-F238E27FC236}">
                  <a16:creationId xmlns:a16="http://schemas.microsoft.com/office/drawing/2014/main" id="{AAC89527-AE5D-1769-2043-313A9317F51C}"/>
                </a:ext>
              </a:extLst>
            </p:cNvPr>
            <p:cNvSpPr/>
            <p:nvPr/>
          </p:nvSpPr>
          <p:spPr>
            <a:xfrm>
              <a:off x="9013031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5" name="Freeform 464">
              <a:extLst>
                <a:ext uri="{FF2B5EF4-FFF2-40B4-BE49-F238E27FC236}">
                  <a16:creationId xmlns:a16="http://schemas.microsoft.com/office/drawing/2014/main" id="{BCA5A241-48AB-0CEC-1966-D9C9FFA775A0}"/>
                </a:ext>
              </a:extLst>
            </p:cNvPr>
            <p:cNvSpPr/>
            <p:nvPr/>
          </p:nvSpPr>
          <p:spPr>
            <a:xfrm>
              <a:off x="9003982" y="101155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6" name="Freeform 465">
              <a:extLst>
                <a:ext uri="{FF2B5EF4-FFF2-40B4-BE49-F238E27FC236}">
                  <a16:creationId xmlns:a16="http://schemas.microsoft.com/office/drawing/2014/main" id="{6BAA9D44-14CC-441C-1FE5-6BF1F9DBAE9B}"/>
                </a:ext>
              </a:extLst>
            </p:cNvPr>
            <p:cNvSpPr/>
            <p:nvPr/>
          </p:nvSpPr>
          <p:spPr>
            <a:xfrm>
              <a:off x="9013031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7" name="Freeform 466">
              <a:extLst>
                <a:ext uri="{FF2B5EF4-FFF2-40B4-BE49-F238E27FC236}">
                  <a16:creationId xmlns:a16="http://schemas.microsoft.com/office/drawing/2014/main" id="{DA5A4ABA-D969-FC8D-8512-5043EABBFF4A}"/>
                </a:ext>
              </a:extLst>
            </p:cNvPr>
            <p:cNvSpPr/>
            <p:nvPr/>
          </p:nvSpPr>
          <p:spPr>
            <a:xfrm>
              <a:off x="8831103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8" name="Freeform 467">
              <a:extLst>
                <a:ext uri="{FF2B5EF4-FFF2-40B4-BE49-F238E27FC236}">
                  <a16:creationId xmlns:a16="http://schemas.microsoft.com/office/drawing/2014/main" id="{91581A8C-7104-DEE2-DEF9-6565D3C3B5B1}"/>
                </a:ext>
              </a:extLst>
            </p:cNvPr>
            <p:cNvSpPr/>
            <p:nvPr/>
          </p:nvSpPr>
          <p:spPr>
            <a:xfrm>
              <a:off x="8831103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9" name="Freeform 468">
              <a:extLst>
                <a:ext uri="{FF2B5EF4-FFF2-40B4-BE49-F238E27FC236}">
                  <a16:creationId xmlns:a16="http://schemas.microsoft.com/office/drawing/2014/main" id="{9C8CF576-F03C-63F4-9974-65C95B7E64D7}"/>
                </a:ext>
              </a:extLst>
            </p:cNvPr>
            <p:cNvSpPr/>
            <p:nvPr/>
          </p:nvSpPr>
          <p:spPr>
            <a:xfrm>
              <a:off x="8831103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70" name="Freeform 469">
              <a:extLst>
                <a:ext uri="{FF2B5EF4-FFF2-40B4-BE49-F238E27FC236}">
                  <a16:creationId xmlns:a16="http://schemas.microsoft.com/office/drawing/2014/main" id="{407D3792-2FF5-4BFB-6A6B-70F7204205E8}"/>
                </a:ext>
              </a:extLst>
            </p:cNvPr>
            <p:cNvSpPr/>
            <p:nvPr/>
          </p:nvSpPr>
          <p:spPr>
            <a:xfrm>
              <a:off x="8276272" y="210312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71" name="Freeform 470">
              <a:extLst>
                <a:ext uri="{FF2B5EF4-FFF2-40B4-BE49-F238E27FC236}">
                  <a16:creationId xmlns:a16="http://schemas.microsoft.com/office/drawing/2014/main" id="{36EF1D59-696C-ACE3-A48E-31B3AEC7C1B0}"/>
                </a:ext>
              </a:extLst>
            </p:cNvPr>
            <p:cNvSpPr/>
            <p:nvPr/>
          </p:nvSpPr>
          <p:spPr>
            <a:xfrm>
              <a:off x="810339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72" name="Freeform 471">
              <a:extLst>
                <a:ext uri="{FF2B5EF4-FFF2-40B4-BE49-F238E27FC236}">
                  <a16:creationId xmlns:a16="http://schemas.microsoft.com/office/drawing/2014/main" id="{1CF46BAF-998C-EF29-8A54-D2292F0220F5}"/>
                </a:ext>
              </a:extLst>
            </p:cNvPr>
            <p:cNvSpPr/>
            <p:nvPr/>
          </p:nvSpPr>
          <p:spPr>
            <a:xfrm>
              <a:off x="8640127" y="2103121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7 h 36195"/>
                <a:gd name="connsiteX2" fmla="*/ 18098 w 36195"/>
                <a:gd name="connsiteY2" fmla="*/ 36195 h 36195"/>
                <a:gd name="connsiteX3" fmla="*/ 36195 w 36195"/>
                <a:gd name="connsiteY3" fmla="*/ 18097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73" name="Freeform 472">
              <a:extLst>
                <a:ext uri="{FF2B5EF4-FFF2-40B4-BE49-F238E27FC236}">
                  <a16:creationId xmlns:a16="http://schemas.microsoft.com/office/drawing/2014/main" id="{3014F71D-26DB-6345-A388-DC8A62F8A5A2}"/>
                </a:ext>
              </a:extLst>
            </p:cNvPr>
            <p:cNvSpPr/>
            <p:nvPr/>
          </p:nvSpPr>
          <p:spPr>
            <a:xfrm>
              <a:off x="846724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74" name="Freeform 473">
              <a:extLst>
                <a:ext uri="{FF2B5EF4-FFF2-40B4-BE49-F238E27FC236}">
                  <a16:creationId xmlns:a16="http://schemas.microsoft.com/office/drawing/2014/main" id="{4019E8CD-2C0C-9D27-391B-9F778C45607A}"/>
                </a:ext>
              </a:extLst>
            </p:cNvPr>
            <p:cNvSpPr/>
            <p:nvPr/>
          </p:nvSpPr>
          <p:spPr>
            <a:xfrm>
              <a:off x="9003982" y="210312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75" name="Freeform 474">
              <a:extLst>
                <a:ext uri="{FF2B5EF4-FFF2-40B4-BE49-F238E27FC236}">
                  <a16:creationId xmlns:a16="http://schemas.microsoft.com/office/drawing/2014/main" id="{117DEBA5-04E1-7900-A6FC-A724CEBD70DF}"/>
                </a:ext>
              </a:extLst>
            </p:cNvPr>
            <p:cNvSpPr/>
            <p:nvPr/>
          </p:nvSpPr>
          <p:spPr>
            <a:xfrm>
              <a:off x="883110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</p:grpSp>
      <p:sp>
        <p:nvSpPr>
          <p:cNvPr id="477" name="Subtitle 2">
            <a:extLst>
              <a:ext uri="{FF2B5EF4-FFF2-40B4-BE49-F238E27FC236}">
                <a16:creationId xmlns:a16="http://schemas.microsoft.com/office/drawing/2014/main" id="{97BD0CCD-2AF0-17E7-4379-DE54860B7D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4495804"/>
            <a:ext cx="5140960" cy="1138427"/>
          </a:xfrm>
        </p:spPr>
        <p:txBody>
          <a:bodyPr/>
          <a:lstStyle>
            <a:lvl1pPr marL="0" indent="0" algn="l">
              <a:buNone/>
              <a:defRPr sz="2667">
                <a:solidFill>
                  <a:schemeClr val="bg1"/>
                </a:solidFill>
                <a:latin typeface="Arial"/>
                <a:cs typeface="Arial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grpSp>
        <p:nvGrpSpPr>
          <p:cNvPr id="479" name="Group 478">
            <a:extLst>
              <a:ext uri="{FF2B5EF4-FFF2-40B4-BE49-F238E27FC236}">
                <a16:creationId xmlns:a16="http://schemas.microsoft.com/office/drawing/2014/main" id="{06D5C6BB-D149-04F7-E5B5-3EE42417A8D8}"/>
              </a:ext>
            </a:extLst>
          </p:cNvPr>
          <p:cNvGrpSpPr/>
          <p:nvPr userDrawn="1"/>
        </p:nvGrpSpPr>
        <p:grpSpPr>
          <a:xfrm>
            <a:off x="587129" y="614816"/>
            <a:ext cx="3595329" cy="579496"/>
            <a:chOff x="2110672" y="64594"/>
            <a:chExt cx="4495873" cy="724646"/>
          </a:xfrm>
        </p:grpSpPr>
        <p:sp>
          <p:nvSpPr>
            <p:cNvPr id="480" name="Freeform 479">
              <a:extLst>
                <a:ext uri="{FF2B5EF4-FFF2-40B4-BE49-F238E27FC236}">
                  <a16:creationId xmlns:a16="http://schemas.microsoft.com/office/drawing/2014/main" id="{CA2507A6-ACB9-4384-7166-87B6D18FBCAC}"/>
                </a:ext>
              </a:extLst>
            </p:cNvPr>
            <p:cNvSpPr/>
            <p:nvPr/>
          </p:nvSpPr>
          <p:spPr>
            <a:xfrm>
              <a:off x="2110672" y="64594"/>
              <a:ext cx="1211535" cy="667048"/>
            </a:xfrm>
            <a:custGeom>
              <a:avLst/>
              <a:gdLst>
                <a:gd name="connsiteX0" fmla="*/ 748754 w 1211535"/>
                <a:gd name="connsiteY0" fmla="*/ 13395 h 667048"/>
                <a:gd name="connsiteX1" fmla="*/ 1211535 w 1211535"/>
                <a:gd name="connsiteY1" fmla="*/ 13395 h 667048"/>
                <a:gd name="connsiteX2" fmla="*/ 1190774 w 1211535"/>
                <a:gd name="connsiteY2" fmla="*/ 120551 h 667048"/>
                <a:gd name="connsiteX3" fmla="*/ 1037406 w 1211535"/>
                <a:gd name="connsiteY3" fmla="*/ 120551 h 667048"/>
                <a:gd name="connsiteX4" fmla="*/ 1037406 w 1211535"/>
                <a:gd name="connsiteY4" fmla="*/ 655663 h 667048"/>
                <a:gd name="connsiteX5" fmla="*/ 906140 w 1211535"/>
                <a:gd name="connsiteY5" fmla="*/ 655663 h 667048"/>
                <a:gd name="connsiteX6" fmla="*/ 906140 w 1211535"/>
                <a:gd name="connsiteY6" fmla="*/ 120551 h 667048"/>
                <a:gd name="connsiteX7" fmla="*/ 748754 w 1211535"/>
                <a:gd name="connsiteY7" fmla="*/ 120551 h 667048"/>
                <a:gd name="connsiteX8" fmla="*/ 0 w 1211535"/>
                <a:gd name="connsiteY8" fmla="*/ 13395 h 667048"/>
                <a:gd name="connsiteX9" fmla="*/ 134615 w 1211535"/>
                <a:gd name="connsiteY9" fmla="*/ 13395 h 667048"/>
                <a:gd name="connsiteX10" fmla="*/ 134615 w 1211535"/>
                <a:gd name="connsiteY10" fmla="*/ 655663 h 667048"/>
                <a:gd name="connsiteX11" fmla="*/ 0 w 1211535"/>
                <a:gd name="connsiteY11" fmla="*/ 655663 h 667048"/>
                <a:gd name="connsiteX12" fmla="*/ 523056 w 1211535"/>
                <a:gd name="connsiteY12" fmla="*/ 0 h 667048"/>
                <a:gd name="connsiteX13" fmla="*/ 685800 w 1211535"/>
                <a:gd name="connsiteY13" fmla="*/ 50899 h 667048"/>
                <a:gd name="connsiteX14" fmla="*/ 627533 w 1211535"/>
                <a:gd name="connsiteY14" fmla="*/ 138633 h 667048"/>
                <a:gd name="connsiteX15" fmla="*/ 525065 w 1211535"/>
                <a:gd name="connsiteY15" fmla="*/ 102468 h 667048"/>
                <a:gd name="connsiteX16" fmla="*/ 415900 w 1211535"/>
                <a:gd name="connsiteY16" fmla="*/ 158056 h 667048"/>
                <a:gd name="connsiteX17" fmla="*/ 379734 w 1211535"/>
                <a:gd name="connsiteY17" fmla="*/ 323478 h 667048"/>
                <a:gd name="connsiteX18" fmla="*/ 406523 w 1211535"/>
                <a:gd name="connsiteY18" fmla="*/ 495598 h 667048"/>
                <a:gd name="connsiteX19" fmla="*/ 530423 w 1211535"/>
                <a:gd name="connsiteY19" fmla="*/ 567928 h 667048"/>
                <a:gd name="connsiteX20" fmla="*/ 640258 w 1211535"/>
                <a:gd name="connsiteY20" fmla="*/ 526405 h 667048"/>
                <a:gd name="connsiteX21" fmla="*/ 699194 w 1211535"/>
                <a:gd name="connsiteY21" fmla="*/ 607442 h 667048"/>
                <a:gd name="connsiteX22" fmla="*/ 521047 w 1211535"/>
                <a:gd name="connsiteY22" fmla="*/ 667048 h 667048"/>
                <a:gd name="connsiteX23" fmla="*/ 311422 w 1211535"/>
                <a:gd name="connsiteY23" fmla="*/ 578644 h 667048"/>
                <a:gd name="connsiteX24" fmla="*/ 233734 w 1211535"/>
                <a:gd name="connsiteY24" fmla="*/ 348258 h 667048"/>
                <a:gd name="connsiteX25" fmla="*/ 277266 w 1211535"/>
                <a:gd name="connsiteY25" fmla="*/ 148679 h 667048"/>
                <a:gd name="connsiteX26" fmla="*/ 523056 w 1211535"/>
                <a:gd name="connsiteY26" fmla="*/ 0 h 667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11535" h="667048">
                  <a:moveTo>
                    <a:pt x="748754" y="13395"/>
                  </a:moveTo>
                  <a:lnTo>
                    <a:pt x="1211535" y="13395"/>
                  </a:lnTo>
                  <a:lnTo>
                    <a:pt x="1190774" y="120551"/>
                  </a:lnTo>
                  <a:lnTo>
                    <a:pt x="1037406" y="120551"/>
                  </a:lnTo>
                  <a:lnTo>
                    <a:pt x="1037406" y="655663"/>
                  </a:lnTo>
                  <a:lnTo>
                    <a:pt x="906140" y="655663"/>
                  </a:lnTo>
                  <a:lnTo>
                    <a:pt x="906140" y="120551"/>
                  </a:lnTo>
                  <a:lnTo>
                    <a:pt x="748754" y="120551"/>
                  </a:lnTo>
                  <a:close/>
                  <a:moveTo>
                    <a:pt x="0" y="13395"/>
                  </a:moveTo>
                  <a:lnTo>
                    <a:pt x="134615" y="13395"/>
                  </a:lnTo>
                  <a:lnTo>
                    <a:pt x="134615" y="655663"/>
                  </a:lnTo>
                  <a:lnTo>
                    <a:pt x="0" y="655663"/>
                  </a:lnTo>
                  <a:close/>
                  <a:moveTo>
                    <a:pt x="523056" y="0"/>
                  </a:moveTo>
                  <a:cubicBezTo>
                    <a:pt x="586680" y="0"/>
                    <a:pt x="650304" y="20092"/>
                    <a:pt x="685800" y="50899"/>
                  </a:cubicBezTo>
                  <a:lnTo>
                    <a:pt x="627533" y="138633"/>
                  </a:lnTo>
                  <a:cubicBezTo>
                    <a:pt x="595386" y="114523"/>
                    <a:pt x="561230" y="102468"/>
                    <a:pt x="525065" y="102468"/>
                  </a:cubicBezTo>
                  <a:cubicBezTo>
                    <a:pt x="481533" y="102468"/>
                    <a:pt x="439340" y="123899"/>
                    <a:pt x="415900" y="158056"/>
                  </a:cubicBezTo>
                  <a:cubicBezTo>
                    <a:pt x="391120" y="194890"/>
                    <a:pt x="379734" y="248469"/>
                    <a:pt x="379734" y="323478"/>
                  </a:cubicBezTo>
                  <a:cubicBezTo>
                    <a:pt x="379734" y="411212"/>
                    <a:pt x="387101" y="460102"/>
                    <a:pt x="406523" y="495598"/>
                  </a:cubicBezTo>
                  <a:cubicBezTo>
                    <a:pt x="432643" y="542479"/>
                    <a:pt x="474836" y="567928"/>
                    <a:pt x="530423" y="567928"/>
                  </a:cubicBezTo>
                  <a:cubicBezTo>
                    <a:pt x="568597" y="567928"/>
                    <a:pt x="602753" y="556543"/>
                    <a:pt x="640258" y="526405"/>
                  </a:cubicBezTo>
                  <a:lnTo>
                    <a:pt x="699194" y="607442"/>
                  </a:lnTo>
                  <a:cubicBezTo>
                    <a:pt x="648295" y="648295"/>
                    <a:pt x="594047" y="667048"/>
                    <a:pt x="521047" y="667048"/>
                  </a:cubicBezTo>
                  <a:cubicBezTo>
                    <a:pt x="432643" y="667048"/>
                    <a:pt x="363661" y="638249"/>
                    <a:pt x="311422" y="578644"/>
                  </a:cubicBezTo>
                  <a:cubicBezTo>
                    <a:pt x="259853" y="520378"/>
                    <a:pt x="233734" y="442689"/>
                    <a:pt x="233734" y="348258"/>
                  </a:cubicBezTo>
                  <a:cubicBezTo>
                    <a:pt x="233734" y="267891"/>
                    <a:pt x="247798" y="204267"/>
                    <a:pt x="277266" y="148679"/>
                  </a:cubicBezTo>
                  <a:cubicBezTo>
                    <a:pt x="327496" y="55587"/>
                    <a:pt x="419248" y="0"/>
                    <a:pt x="523056" y="0"/>
                  </a:cubicBezTo>
                  <a:close/>
                </a:path>
              </a:pathLst>
            </a:custGeom>
            <a:solidFill>
              <a:schemeClr val="accent3"/>
            </a:solidFill>
            <a:ln w="66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81" name="Freeform 480">
              <a:extLst>
                <a:ext uri="{FF2B5EF4-FFF2-40B4-BE49-F238E27FC236}">
                  <a16:creationId xmlns:a16="http://schemas.microsoft.com/office/drawing/2014/main" id="{5CB127FD-6F2F-F58C-FFDC-35AFBB5A7F03}"/>
                </a:ext>
              </a:extLst>
            </p:cNvPr>
            <p:cNvSpPr/>
            <p:nvPr/>
          </p:nvSpPr>
          <p:spPr>
            <a:xfrm>
              <a:off x="3501023" y="65935"/>
              <a:ext cx="3105522" cy="723305"/>
            </a:xfrm>
            <a:custGeom>
              <a:avLst/>
              <a:gdLst>
                <a:gd name="connsiteX0" fmla="*/ 3034531 w 3105522"/>
                <a:gd name="connsiteY0" fmla="*/ 504304 h 723305"/>
                <a:gd name="connsiteX1" fmla="*/ 3003054 w 3105522"/>
                <a:gd name="connsiteY1" fmla="*/ 521717 h 723305"/>
                <a:gd name="connsiteX2" fmla="*/ 2992339 w 3105522"/>
                <a:gd name="connsiteY2" fmla="*/ 570607 h 723305"/>
                <a:gd name="connsiteX3" fmla="*/ 2999036 w 3105522"/>
                <a:gd name="connsiteY3" fmla="*/ 614809 h 723305"/>
                <a:gd name="connsiteX4" fmla="*/ 3033192 w 3105522"/>
                <a:gd name="connsiteY4" fmla="*/ 634231 h 723305"/>
                <a:gd name="connsiteX5" fmla="*/ 3066009 w 3105522"/>
                <a:gd name="connsiteY5" fmla="*/ 623515 h 723305"/>
                <a:gd name="connsiteX6" fmla="*/ 3076055 w 3105522"/>
                <a:gd name="connsiteY6" fmla="*/ 611460 h 723305"/>
                <a:gd name="connsiteX7" fmla="*/ 3076055 w 3105522"/>
                <a:gd name="connsiteY7" fmla="*/ 521717 h 723305"/>
                <a:gd name="connsiteX8" fmla="*/ 3075385 w 3105522"/>
                <a:gd name="connsiteY8" fmla="*/ 521717 h 723305"/>
                <a:gd name="connsiteX9" fmla="*/ 3034531 w 3105522"/>
                <a:gd name="connsiteY9" fmla="*/ 504304 h 723305"/>
                <a:gd name="connsiteX10" fmla="*/ 1884611 w 3105522"/>
                <a:gd name="connsiteY10" fmla="*/ 502295 h 723305"/>
                <a:gd name="connsiteX11" fmla="*/ 1849785 w 3105522"/>
                <a:gd name="connsiteY11" fmla="*/ 520378 h 723305"/>
                <a:gd name="connsiteX12" fmla="*/ 1841749 w 3105522"/>
                <a:gd name="connsiteY12" fmla="*/ 564580 h 723305"/>
                <a:gd name="connsiteX13" fmla="*/ 1852464 w 3105522"/>
                <a:gd name="connsiteY13" fmla="*/ 619497 h 723305"/>
                <a:gd name="connsiteX14" fmla="*/ 1886620 w 3105522"/>
                <a:gd name="connsiteY14" fmla="*/ 636240 h 723305"/>
                <a:gd name="connsiteX15" fmla="*/ 1923455 w 3105522"/>
                <a:gd name="connsiteY15" fmla="*/ 610791 h 723305"/>
                <a:gd name="connsiteX16" fmla="*/ 1928813 w 3105522"/>
                <a:gd name="connsiteY16" fmla="*/ 573956 h 723305"/>
                <a:gd name="connsiteX17" fmla="*/ 1920776 w 3105522"/>
                <a:gd name="connsiteY17" fmla="*/ 523726 h 723305"/>
                <a:gd name="connsiteX18" fmla="*/ 1884611 w 3105522"/>
                <a:gd name="connsiteY18" fmla="*/ 502295 h 723305"/>
                <a:gd name="connsiteX19" fmla="*/ 219001 w 3105522"/>
                <a:gd name="connsiteY19" fmla="*/ 502295 h 723305"/>
                <a:gd name="connsiteX20" fmla="*/ 184175 w 3105522"/>
                <a:gd name="connsiteY20" fmla="*/ 520378 h 723305"/>
                <a:gd name="connsiteX21" fmla="*/ 176139 w 3105522"/>
                <a:gd name="connsiteY21" fmla="*/ 564580 h 723305"/>
                <a:gd name="connsiteX22" fmla="*/ 186854 w 3105522"/>
                <a:gd name="connsiteY22" fmla="*/ 619497 h 723305"/>
                <a:gd name="connsiteX23" fmla="*/ 221010 w 3105522"/>
                <a:gd name="connsiteY23" fmla="*/ 636240 h 723305"/>
                <a:gd name="connsiteX24" fmla="*/ 257845 w 3105522"/>
                <a:gd name="connsiteY24" fmla="*/ 610791 h 723305"/>
                <a:gd name="connsiteX25" fmla="*/ 263203 w 3105522"/>
                <a:gd name="connsiteY25" fmla="*/ 573956 h 723305"/>
                <a:gd name="connsiteX26" fmla="*/ 255166 w 3105522"/>
                <a:gd name="connsiteY26" fmla="*/ 523726 h 723305"/>
                <a:gd name="connsiteX27" fmla="*/ 219001 w 3105522"/>
                <a:gd name="connsiteY27" fmla="*/ 502295 h 723305"/>
                <a:gd name="connsiteX28" fmla="*/ 2859063 w 3105522"/>
                <a:gd name="connsiteY28" fmla="*/ 501625 h 723305"/>
                <a:gd name="connsiteX29" fmla="*/ 2820219 w 3105522"/>
                <a:gd name="connsiteY29" fmla="*/ 553864 h 723305"/>
                <a:gd name="connsiteX30" fmla="*/ 2897237 w 3105522"/>
                <a:gd name="connsiteY30" fmla="*/ 553864 h 723305"/>
                <a:gd name="connsiteX31" fmla="*/ 2889200 w 3105522"/>
                <a:gd name="connsiteY31" fmla="*/ 516359 h 723305"/>
                <a:gd name="connsiteX32" fmla="*/ 2859063 w 3105522"/>
                <a:gd name="connsiteY32" fmla="*/ 501625 h 723305"/>
                <a:gd name="connsiteX33" fmla="*/ 2425080 w 3105522"/>
                <a:gd name="connsiteY33" fmla="*/ 501625 h 723305"/>
                <a:gd name="connsiteX34" fmla="*/ 2386236 w 3105522"/>
                <a:gd name="connsiteY34" fmla="*/ 553864 h 723305"/>
                <a:gd name="connsiteX35" fmla="*/ 2463254 w 3105522"/>
                <a:gd name="connsiteY35" fmla="*/ 553864 h 723305"/>
                <a:gd name="connsiteX36" fmla="*/ 2455217 w 3105522"/>
                <a:gd name="connsiteY36" fmla="*/ 516359 h 723305"/>
                <a:gd name="connsiteX37" fmla="*/ 2425080 w 3105522"/>
                <a:gd name="connsiteY37" fmla="*/ 501625 h 723305"/>
                <a:gd name="connsiteX38" fmla="*/ 2600548 w 3105522"/>
                <a:gd name="connsiteY38" fmla="*/ 481533 h 723305"/>
                <a:gd name="connsiteX39" fmla="*/ 2646759 w 3105522"/>
                <a:gd name="connsiteY39" fmla="*/ 499615 h 723305"/>
                <a:gd name="connsiteX40" fmla="*/ 2632025 w 3105522"/>
                <a:gd name="connsiteY40" fmla="*/ 517698 h 723305"/>
                <a:gd name="connsiteX41" fmla="*/ 2599878 w 3105522"/>
                <a:gd name="connsiteY41" fmla="*/ 504304 h 723305"/>
                <a:gd name="connsiteX42" fmla="*/ 2568401 w 3105522"/>
                <a:gd name="connsiteY42" fmla="*/ 523056 h 723305"/>
                <a:gd name="connsiteX43" fmla="*/ 2559025 w 3105522"/>
                <a:gd name="connsiteY43" fmla="*/ 577974 h 723305"/>
                <a:gd name="connsiteX44" fmla="*/ 2600548 w 3105522"/>
                <a:gd name="connsiteY44" fmla="*/ 636240 h 723305"/>
                <a:gd name="connsiteX45" fmla="*/ 2636713 w 3105522"/>
                <a:gd name="connsiteY45" fmla="*/ 618157 h 723305"/>
                <a:gd name="connsiteX46" fmla="*/ 2651447 w 3105522"/>
                <a:gd name="connsiteY46" fmla="*/ 634900 h 723305"/>
                <a:gd name="connsiteX47" fmla="*/ 2599209 w 3105522"/>
                <a:gd name="connsiteY47" fmla="*/ 657671 h 723305"/>
                <a:gd name="connsiteX48" fmla="*/ 2545631 w 3105522"/>
                <a:gd name="connsiteY48" fmla="*/ 632221 h 723305"/>
                <a:gd name="connsiteX49" fmla="*/ 2529557 w 3105522"/>
                <a:gd name="connsiteY49" fmla="*/ 572616 h 723305"/>
                <a:gd name="connsiteX50" fmla="*/ 2555007 w 3105522"/>
                <a:gd name="connsiteY50" fmla="*/ 500955 h 723305"/>
                <a:gd name="connsiteX51" fmla="*/ 2600548 w 3105522"/>
                <a:gd name="connsiteY51" fmla="*/ 481533 h 723305"/>
                <a:gd name="connsiteX52" fmla="*/ 2203401 w 3105522"/>
                <a:gd name="connsiteY52" fmla="*/ 481533 h 723305"/>
                <a:gd name="connsiteX53" fmla="*/ 2209428 w 3105522"/>
                <a:gd name="connsiteY53" fmla="*/ 507652 h 723305"/>
                <a:gd name="connsiteX54" fmla="*/ 2262337 w 3105522"/>
                <a:gd name="connsiteY54" fmla="*/ 481533 h 723305"/>
                <a:gd name="connsiteX55" fmla="*/ 2303860 w 3105522"/>
                <a:gd name="connsiteY55" fmla="*/ 506313 h 723305"/>
                <a:gd name="connsiteX56" fmla="*/ 2307878 w 3105522"/>
                <a:gd name="connsiteY56" fmla="*/ 525735 h 723305"/>
                <a:gd name="connsiteX57" fmla="*/ 2307878 w 3105522"/>
                <a:gd name="connsiteY57" fmla="*/ 653653 h 723305"/>
                <a:gd name="connsiteX58" fmla="*/ 2281759 w 3105522"/>
                <a:gd name="connsiteY58" fmla="*/ 653653 h 723305"/>
                <a:gd name="connsiteX59" fmla="*/ 2281759 w 3105522"/>
                <a:gd name="connsiteY59" fmla="*/ 540469 h 723305"/>
                <a:gd name="connsiteX60" fmla="*/ 2275731 w 3105522"/>
                <a:gd name="connsiteY60" fmla="*/ 512340 h 723305"/>
                <a:gd name="connsiteX61" fmla="*/ 2256979 w 3105522"/>
                <a:gd name="connsiteY61" fmla="*/ 504973 h 723305"/>
                <a:gd name="connsiteX62" fmla="*/ 2210098 w 3105522"/>
                <a:gd name="connsiteY62" fmla="*/ 528414 h 723305"/>
                <a:gd name="connsiteX63" fmla="*/ 2210098 w 3105522"/>
                <a:gd name="connsiteY63" fmla="*/ 653653 h 723305"/>
                <a:gd name="connsiteX64" fmla="*/ 2184648 w 3105522"/>
                <a:gd name="connsiteY64" fmla="*/ 653653 h 723305"/>
                <a:gd name="connsiteX65" fmla="*/ 2184648 w 3105522"/>
                <a:gd name="connsiteY65" fmla="*/ 524395 h 723305"/>
                <a:gd name="connsiteX66" fmla="*/ 2177951 w 3105522"/>
                <a:gd name="connsiteY66" fmla="*/ 488900 h 723305"/>
                <a:gd name="connsiteX67" fmla="*/ 2023914 w 3105522"/>
                <a:gd name="connsiteY67" fmla="*/ 481533 h 723305"/>
                <a:gd name="connsiteX68" fmla="*/ 2029941 w 3105522"/>
                <a:gd name="connsiteY68" fmla="*/ 507652 h 723305"/>
                <a:gd name="connsiteX69" fmla="*/ 2082850 w 3105522"/>
                <a:gd name="connsiteY69" fmla="*/ 481533 h 723305"/>
                <a:gd name="connsiteX70" fmla="*/ 2124373 w 3105522"/>
                <a:gd name="connsiteY70" fmla="*/ 506313 h 723305"/>
                <a:gd name="connsiteX71" fmla="*/ 2128391 w 3105522"/>
                <a:gd name="connsiteY71" fmla="*/ 525735 h 723305"/>
                <a:gd name="connsiteX72" fmla="*/ 2128391 w 3105522"/>
                <a:gd name="connsiteY72" fmla="*/ 653653 h 723305"/>
                <a:gd name="connsiteX73" fmla="*/ 2102272 w 3105522"/>
                <a:gd name="connsiteY73" fmla="*/ 653653 h 723305"/>
                <a:gd name="connsiteX74" fmla="*/ 2102272 w 3105522"/>
                <a:gd name="connsiteY74" fmla="*/ 540469 h 723305"/>
                <a:gd name="connsiteX75" fmla="*/ 2096244 w 3105522"/>
                <a:gd name="connsiteY75" fmla="*/ 512340 h 723305"/>
                <a:gd name="connsiteX76" fmla="*/ 2077492 w 3105522"/>
                <a:gd name="connsiteY76" fmla="*/ 504973 h 723305"/>
                <a:gd name="connsiteX77" fmla="*/ 2030611 w 3105522"/>
                <a:gd name="connsiteY77" fmla="*/ 528414 h 723305"/>
                <a:gd name="connsiteX78" fmla="*/ 2030611 w 3105522"/>
                <a:gd name="connsiteY78" fmla="*/ 653653 h 723305"/>
                <a:gd name="connsiteX79" fmla="*/ 2005161 w 3105522"/>
                <a:gd name="connsiteY79" fmla="*/ 653653 h 723305"/>
                <a:gd name="connsiteX80" fmla="*/ 2005161 w 3105522"/>
                <a:gd name="connsiteY80" fmla="*/ 524395 h 723305"/>
                <a:gd name="connsiteX81" fmla="*/ 1998464 w 3105522"/>
                <a:gd name="connsiteY81" fmla="*/ 488900 h 723305"/>
                <a:gd name="connsiteX82" fmla="*/ 1735931 w 3105522"/>
                <a:gd name="connsiteY82" fmla="*/ 481533 h 723305"/>
                <a:gd name="connsiteX83" fmla="*/ 1782142 w 3105522"/>
                <a:gd name="connsiteY83" fmla="*/ 499615 h 723305"/>
                <a:gd name="connsiteX84" fmla="*/ 1767408 w 3105522"/>
                <a:gd name="connsiteY84" fmla="*/ 517698 h 723305"/>
                <a:gd name="connsiteX85" fmla="*/ 1735261 w 3105522"/>
                <a:gd name="connsiteY85" fmla="*/ 504304 h 723305"/>
                <a:gd name="connsiteX86" fmla="*/ 1703784 w 3105522"/>
                <a:gd name="connsiteY86" fmla="*/ 523056 h 723305"/>
                <a:gd name="connsiteX87" fmla="*/ 1694408 w 3105522"/>
                <a:gd name="connsiteY87" fmla="*/ 577974 h 723305"/>
                <a:gd name="connsiteX88" fmla="*/ 1735931 w 3105522"/>
                <a:gd name="connsiteY88" fmla="*/ 636240 h 723305"/>
                <a:gd name="connsiteX89" fmla="*/ 1772096 w 3105522"/>
                <a:gd name="connsiteY89" fmla="*/ 618157 h 723305"/>
                <a:gd name="connsiteX90" fmla="*/ 1786830 w 3105522"/>
                <a:gd name="connsiteY90" fmla="*/ 634900 h 723305"/>
                <a:gd name="connsiteX91" fmla="*/ 1734592 w 3105522"/>
                <a:gd name="connsiteY91" fmla="*/ 657671 h 723305"/>
                <a:gd name="connsiteX92" fmla="*/ 1681014 w 3105522"/>
                <a:gd name="connsiteY92" fmla="*/ 632221 h 723305"/>
                <a:gd name="connsiteX93" fmla="*/ 1664940 w 3105522"/>
                <a:gd name="connsiteY93" fmla="*/ 572616 h 723305"/>
                <a:gd name="connsiteX94" fmla="*/ 1690390 w 3105522"/>
                <a:gd name="connsiteY94" fmla="*/ 500955 h 723305"/>
                <a:gd name="connsiteX95" fmla="*/ 1735931 w 3105522"/>
                <a:gd name="connsiteY95" fmla="*/ 481533 h 723305"/>
                <a:gd name="connsiteX96" fmla="*/ 1262435 w 3105522"/>
                <a:gd name="connsiteY96" fmla="*/ 481533 h 723305"/>
                <a:gd name="connsiteX97" fmla="*/ 1262435 w 3105522"/>
                <a:gd name="connsiteY97" fmla="*/ 653653 h 723305"/>
                <a:gd name="connsiteX98" fmla="*/ 1234976 w 3105522"/>
                <a:gd name="connsiteY98" fmla="*/ 653653 h 723305"/>
                <a:gd name="connsiteX99" fmla="*/ 1234976 w 3105522"/>
                <a:gd name="connsiteY99" fmla="*/ 486221 h 723305"/>
                <a:gd name="connsiteX100" fmla="*/ 1074242 w 3105522"/>
                <a:gd name="connsiteY100" fmla="*/ 481533 h 723305"/>
                <a:gd name="connsiteX101" fmla="*/ 1080269 w 3105522"/>
                <a:gd name="connsiteY101" fmla="*/ 507652 h 723305"/>
                <a:gd name="connsiteX102" fmla="*/ 1133177 w 3105522"/>
                <a:gd name="connsiteY102" fmla="*/ 481533 h 723305"/>
                <a:gd name="connsiteX103" fmla="*/ 1174701 w 3105522"/>
                <a:gd name="connsiteY103" fmla="*/ 506313 h 723305"/>
                <a:gd name="connsiteX104" fmla="*/ 1178719 w 3105522"/>
                <a:gd name="connsiteY104" fmla="*/ 525735 h 723305"/>
                <a:gd name="connsiteX105" fmla="*/ 1178719 w 3105522"/>
                <a:gd name="connsiteY105" fmla="*/ 653653 h 723305"/>
                <a:gd name="connsiteX106" fmla="*/ 1152600 w 3105522"/>
                <a:gd name="connsiteY106" fmla="*/ 653653 h 723305"/>
                <a:gd name="connsiteX107" fmla="*/ 1152600 w 3105522"/>
                <a:gd name="connsiteY107" fmla="*/ 540469 h 723305"/>
                <a:gd name="connsiteX108" fmla="*/ 1146572 w 3105522"/>
                <a:gd name="connsiteY108" fmla="*/ 512340 h 723305"/>
                <a:gd name="connsiteX109" fmla="*/ 1127820 w 3105522"/>
                <a:gd name="connsiteY109" fmla="*/ 504973 h 723305"/>
                <a:gd name="connsiteX110" fmla="*/ 1080939 w 3105522"/>
                <a:gd name="connsiteY110" fmla="*/ 528414 h 723305"/>
                <a:gd name="connsiteX111" fmla="*/ 1080939 w 3105522"/>
                <a:gd name="connsiteY111" fmla="*/ 653653 h 723305"/>
                <a:gd name="connsiteX112" fmla="*/ 1055489 w 3105522"/>
                <a:gd name="connsiteY112" fmla="*/ 653653 h 723305"/>
                <a:gd name="connsiteX113" fmla="*/ 1055489 w 3105522"/>
                <a:gd name="connsiteY113" fmla="*/ 524395 h 723305"/>
                <a:gd name="connsiteX114" fmla="*/ 1048792 w 3105522"/>
                <a:gd name="connsiteY114" fmla="*/ 488900 h 723305"/>
                <a:gd name="connsiteX115" fmla="*/ 898104 w 3105522"/>
                <a:gd name="connsiteY115" fmla="*/ 481533 h 723305"/>
                <a:gd name="connsiteX116" fmla="*/ 898104 w 3105522"/>
                <a:gd name="connsiteY116" fmla="*/ 602754 h 723305"/>
                <a:gd name="connsiteX117" fmla="*/ 908149 w 3105522"/>
                <a:gd name="connsiteY117" fmla="*/ 630882 h 723305"/>
                <a:gd name="connsiteX118" fmla="*/ 928911 w 3105522"/>
                <a:gd name="connsiteY118" fmla="*/ 636909 h 723305"/>
                <a:gd name="connsiteX119" fmla="*/ 971773 w 3105522"/>
                <a:gd name="connsiteY119" fmla="*/ 606772 h 723305"/>
                <a:gd name="connsiteX120" fmla="*/ 971773 w 3105522"/>
                <a:gd name="connsiteY120" fmla="*/ 487560 h 723305"/>
                <a:gd name="connsiteX121" fmla="*/ 997893 w 3105522"/>
                <a:gd name="connsiteY121" fmla="*/ 482872 h 723305"/>
                <a:gd name="connsiteX122" fmla="*/ 997893 w 3105522"/>
                <a:gd name="connsiteY122" fmla="*/ 605432 h 723305"/>
                <a:gd name="connsiteX123" fmla="*/ 1009278 w 3105522"/>
                <a:gd name="connsiteY123" fmla="*/ 642937 h 723305"/>
                <a:gd name="connsiteX124" fmla="*/ 992535 w 3105522"/>
                <a:gd name="connsiteY124" fmla="*/ 661020 h 723305"/>
                <a:gd name="connsiteX125" fmla="*/ 974452 w 3105522"/>
                <a:gd name="connsiteY125" fmla="*/ 634231 h 723305"/>
                <a:gd name="connsiteX126" fmla="*/ 920874 w 3105522"/>
                <a:gd name="connsiteY126" fmla="*/ 659680 h 723305"/>
                <a:gd name="connsiteX127" fmla="*/ 876672 w 3105522"/>
                <a:gd name="connsiteY127" fmla="*/ 635570 h 723305"/>
                <a:gd name="connsiteX128" fmla="*/ 871984 w 3105522"/>
                <a:gd name="connsiteY128" fmla="*/ 610790 h 723305"/>
                <a:gd name="connsiteX129" fmla="*/ 871984 w 3105522"/>
                <a:gd name="connsiteY129" fmla="*/ 486891 h 723305"/>
                <a:gd name="connsiteX130" fmla="*/ 70991 w 3105522"/>
                <a:gd name="connsiteY130" fmla="*/ 481533 h 723305"/>
                <a:gd name="connsiteX131" fmla="*/ 117202 w 3105522"/>
                <a:gd name="connsiteY131" fmla="*/ 499615 h 723305"/>
                <a:gd name="connsiteX132" fmla="*/ 102468 w 3105522"/>
                <a:gd name="connsiteY132" fmla="*/ 517698 h 723305"/>
                <a:gd name="connsiteX133" fmla="*/ 70321 w 3105522"/>
                <a:gd name="connsiteY133" fmla="*/ 504304 h 723305"/>
                <a:gd name="connsiteX134" fmla="*/ 38844 w 3105522"/>
                <a:gd name="connsiteY134" fmla="*/ 523056 h 723305"/>
                <a:gd name="connsiteX135" fmla="*/ 29468 w 3105522"/>
                <a:gd name="connsiteY135" fmla="*/ 577974 h 723305"/>
                <a:gd name="connsiteX136" fmla="*/ 70991 w 3105522"/>
                <a:gd name="connsiteY136" fmla="*/ 636240 h 723305"/>
                <a:gd name="connsiteX137" fmla="*/ 107156 w 3105522"/>
                <a:gd name="connsiteY137" fmla="*/ 618157 h 723305"/>
                <a:gd name="connsiteX138" fmla="*/ 121890 w 3105522"/>
                <a:gd name="connsiteY138" fmla="*/ 634900 h 723305"/>
                <a:gd name="connsiteX139" fmla="*/ 69652 w 3105522"/>
                <a:gd name="connsiteY139" fmla="*/ 657671 h 723305"/>
                <a:gd name="connsiteX140" fmla="*/ 16073 w 3105522"/>
                <a:gd name="connsiteY140" fmla="*/ 632221 h 723305"/>
                <a:gd name="connsiteX141" fmla="*/ 0 w 3105522"/>
                <a:gd name="connsiteY141" fmla="*/ 572616 h 723305"/>
                <a:gd name="connsiteX142" fmla="*/ 25450 w 3105522"/>
                <a:gd name="connsiteY142" fmla="*/ 500955 h 723305"/>
                <a:gd name="connsiteX143" fmla="*/ 70991 w 3105522"/>
                <a:gd name="connsiteY143" fmla="*/ 481533 h 723305"/>
                <a:gd name="connsiteX144" fmla="*/ 1441252 w 3105522"/>
                <a:gd name="connsiteY144" fmla="*/ 480864 h 723305"/>
                <a:gd name="connsiteX145" fmla="*/ 1476078 w 3105522"/>
                <a:gd name="connsiteY145" fmla="*/ 590029 h 723305"/>
                <a:gd name="connsiteX146" fmla="*/ 1486124 w 3105522"/>
                <a:gd name="connsiteY146" fmla="*/ 632222 h 723305"/>
                <a:gd name="connsiteX147" fmla="*/ 1486794 w 3105522"/>
                <a:gd name="connsiteY147" fmla="*/ 632222 h 723305"/>
                <a:gd name="connsiteX148" fmla="*/ 1497509 w 3105522"/>
                <a:gd name="connsiteY148" fmla="*/ 596727 h 723305"/>
                <a:gd name="connsiteX149" fmla="*/ 1530996 w 3105522"/>
                <a:gd name="connsiteY149" fmla="*/ 486222 h 723305"/>
                <a:gd name="connsiteX150" fmla="*/ 1561133 w 3105522"/>
                <a:gd name="connsiteY150" fmla="*/ 486222 h 723305"/>
                <a:gd name="connsiteX151" fmla="*/ 1502197 w 3105522"/>
                <a:gd name="connsiteY151" fmla="*/ 660351 h 723305"/>
                <a:gd name="connsiteX152" fmla="*/ 1447949 w 3105522"/>
                <a:gd name="connsiteY152" fmla="*/ 723305 h 723305"/>
                <a:gd name="connsiteX153" fmla="*/ 1439913 w 3105522"/>
                <a:gd name="connsiteY153" fmla="*/ 705222 h 723305"/>
                <a:gd name="connsiteX154" fmla="*/ 1478757 w 3105522"/>
                <a:gd name="connsiteY154" fmla="*/ 653653 h 723305"/>
                <a:gd name="connsiteX155" fmla="*/ 1468041 w 3105522"/>
                <a:gd name="connsiteY155" fmla="*/ 655663 h 723305"/>
                <a:gd name="connsiteX156" fmla="*/ 1451298 w 3105522"/>
                <a:gd name="connsiteY156" fmla="*/ 595387 h 723305"/>
                <a:gd name="connsiteX157" fmla="*/ 1415133 w 3105522"/>
                <a:gd name="connsiteY157" fmla="*/ 489570 h 723305"/>
                <a:gd name="connsiteX158" fmla="*/ 680442 w 3105522"/>
                <a:gd name="connsiteY158" fmla="*/ 480864 h 723305"/>
                <a:gd name="connsiteX159" fmla="*/ 719956 w 3105522"/>
                <a:gd name="connsiteY159" fmla="*/ 508993 h 723305"/>
                <a:gd name="connsiteX160" fmla="*/ 774204 w 3105522"/>
                <a:gd name="connsiteY160" fmla="*/ 480864 h 723305"/>
                <a:gd name="connsiteX161" fmla="*/ 816397 w 3105522"/>
                <a:gd name="connsiteY161" fmla="*/ 526405 h 723305"/>
                <a:gd name="connsiteX162" fmla="*/ 816397 w 3105522"/>
                <a:gd name="connsiteY162" fmla="*/ 653653 h 723305"/>
                <a:gd name="connsiteX163" fmla="*/ 789608 w 3105522"/>
                <a:gd name="connsiteY163" fmla="*/ 653653 h 723305"/>
                <a:gd name="connsiteX164" fmla="*/ 789608 w 3105522"/>
                <a:gd name="connsiteY164" fmla="*/ 529754 h 723305"/>
                <a:gd name="connsiteX165" fmla="*/ 768176 w 3105522"/>
                <a:gd name="connsiteY165" fmla="*/ 504974 h 723305"/>
                <a:gd name="connsiteX166" fmla="*/ 723305 w 3105522"/>
                <a:gd name="connsiteY166" fmla="*/ 531093 h 723305"/>
                <a:gd name="connsiteX167" fmla="*/ 723305 w 3105522"/>
                <a:gd name="connsiteY167" fmla="*/ 654323 h 723305"/>
                <a:gd name="connsiteX168" fmla="*/ 696516 w 3105522"/>
                <a:gd name="connsiteY168" fmla="*/ 654323 h 723305"/>
                <a:gd name="connsiteX169" fmla="*/ 696516 w 3105522"/>
                <a:gd name="connsiteY169" fmla="*/ 534442 h 723305"/>
                <a:gd name="connsiteX170" fmla="*/ 691828 w 3105522"/>
                <a:gd name="connsiteY170" fmla="*/ 513011 h 723305"/>
                <a:gd name="connsiteX171" fmla="*/ 674414 w 3105522"/>
                <a:gd name="connsiteY171" fmla="*/ 506314 h 723305"/>
                <a:gd name="connsiteX172" fmla="*/ 631552 w 3105522"/>
                <a:gd name="connsiteY172" fmla="*/ 528415 h 723305"/>
                <a:gd name="connsiteX173" fmla="*/ 631552 w 3105522"/>
                <a:gd name="connsiteY173" fmla="*/ 654323 h 723305"/>
                <a:gd name="connsiteX174" fmla="*/ 606102 w 3105522"/>
                <a:gd name="connsiteY174" fmla="*/ 654323 h 723305"/>
                <a:gd name="connsiteX175" fmla="*/ 606102 w 3105522"/>
                <a:gd name="connsiteY175" fmla="*/ 523726 h 723305"/>
                <a:gd name="connsiteX176" fmla="*/ 600075 w 3105522"/>
                <a:gd name="connsiteY176" fmla="*/ 487561 h 723305"/>
                <a:gd name="connsiteX177" fmla="*/ 625525 w 3105522"/>
                <a:gd name="connsiteY177" fmla="*/ 481534 h 723305"/>
                <a:gd name="connsiteX178" fmla="*/ 631552 w 3105522"/>
                <a:gd name="connsiteY178" fmla="*/ 506314 h 723305"/>
                <a:gd name="connsiteX179" fmla="*/ 680442 w 3105522"/>
                <a:gd name="connsiteY179" fmla="*/ 480864 h 723305"/>
                <a:gd name="connsiteX180" fmla="*/ 413891 w 3105522"/>
                <a:gd name="connsiteY180" fmla="*/ 480864 h 723305"/>
                <a:gd name="connsiteX181" fmla="*/ 453405 w 3105522"/>
                <a:gd name="connsiteY181" fmla="*/ 508993 h 723305"/>
                <a:gd name="connsiteX182" fmla="*/ 507653 w 3105522"/>
                <a:gd name="connsiteY182" fmla="*/ 480864 h 723305"/>
                <a:gd name="connsiteX183" fmla="*/ 549846 w 3105522"/>
                <a:gd name="connsiteY183" fmla="*/ 526405 h 723305"/>
                <a:gd name="connsiteX184" fmla="*/ 549846 w 3105522"/>
                <a:gd name="connsiteY184" fmla="*/ 653653 h 723305"/>
                <a:gd name="connsiteX185" fmla="*/ 523057 w 3105522"/>
                <a:gd name="connsiteY185" fmla="*/ 653653 h 723305"/>
                <a:gd name="connsiteX186" fmla="*/ 523057 w 3105522"/>
                <a:gd name="connsiteY186" fmla="*/ 529754 h 723305"/>
                <a:gd name="connsiteX187" fmla="*/ 501625 w 3105522"/>
                <a:gd name="connsiteY187" fmla="*/ 504974 h 723305"/>
                <a:gd name="connsiteX188" fmla="*/ 456754 w 3105522"/>
                <a:gd name="connsiteY188" fmla="*/ 531093 h 723305"/>
                <a:gd name="connsiteX189" fmla="*/ 456754 w 3105522"/>
                <a:gd name="connsiteY189" fmla="*/ 654323 h 723305"/>
                <a:gd name="connsiteX190" fmla="*/ 429965 w 3105522"/>
                <a:gd name="connsiteY190" fmla="*/ 654323 h 723305"/>
                <a:gd name="connsiteX191" fmla="*/ 429965 w 3105522"/>
                <a:gd name="connsiteY191" fmla="*/ 534442 h 723305"/>
                <a:gd name="connsiteX192" fmla="*/ 425276 w 3105522"/>
                <a:gd name="connsiteY192" fmla="*/ 513011 h 723305"/>
                <a:gd name="connsiteX193" fmla="*/ 407863 w 3105522"/>
                <a:gd name="connsiteY193" fmla="*/ 506314 h 723305"/>
                <a:gd name="connsiteX194" fmla="*/ 365001 w 3105522"/>
                <a:gd name="connsiteY194" fmla="*/ 528415 h 723305"/>
                <a:gd name="connsiteX195" fmla="*/ 365001 w 3105522"/>
                <a:gd name="connsiteY195" fmla="*/ 654323 h 723305"/>
                <a:gd name="connsiteX196" fmla="*/ 339551 w 3105522"/>
                <a:gd name="connsiteY196" fmla="*/ 654323 h 723305"/>
                <a:gd name="connsiteX197" fmla="*/ 339551 w 3105522"/>
                <a:gd name="connsiteY197" fmla="*/ 523726 h 723305"/>
                <a:gd name="connsiteX198" fmla="*/ 333524 w 3105522"/>
                <a:gd name="connsiteY198" fmla="*/ 487561 h 723305"/>
                <a:gd name="connsiteX199" fmla="*/ 358974 w 3105522"/>
                <a:gd name="connsiteY199" fmla="*/ 481534 h 723305"/>
                <a:gd name="connsiteX200" fmla="*/ 365001 w 3105522"/>
                <a:gd name="connsiteY200" fmla="*/ 506314 h 723305"/>
                <a:gd name="connsiteX201" fmla="*/ 413891 w 3105522"/>
                <a:gd name="connsiteY201" fmla="*/ 480864 h 723305"/>
                <a:gd name="connsiteX202" fmla="*/ 2860402 w 3105522"/>
                <a:gd name="connsiteY202" fmla="*/ 480194 h 723305"/>
                <a:gd name="connsiteX203" fmla="*/ 2905944 w 3105522"/>
                <a:gd name="connsiteY203" fmla="*/ 498277 h 723305"/>
                <a:gd name="connsiteX204" fmla="*/ 2925366 w 3105522"/>
                <a:gd name="connsiteY204" fmla="*/ 569268 h 723305"/>
                <a:gd name="connsiteX205" fmla="*/ 2925366 w 3105522"/>
                <a:gd name="connsiteY205" fmla="*/ 573286 h 723305"/>
                <a:gd name="connsiteX206" fmla="*/ 2820219 w 3105522"/>
                <a:gd name="connsiteY206" fmla="*/ 573286 h 723305"/>
                <a:gd name="connsiteX207" fmla="*/ 2820219 w 3105522"/>
                <a:gd name="connsiteY207" fmla="*/ 573956 h 723305"/>
                <a:gd name="connsiteX208" fmla="*/ 2820219 w 3105522"/>
                <a:gd name="connsiteY208" fmla="*/ 577974 h 723305"/>
                <a:gd name="connsiteX209" fmla="*/ 2828255 w 3105522"/>
                <a:gd name="connsiteY209" fmla="*/ 614809 h 723305"/>
                <a:gd name="connsiteX210" fmla="*/ 2870448 w 3105522"/>
                <a:gd name="connsiteY210" fmla="*/ 635571 h 723305"/>
                <a:gd name="connsiteX211" fmla="*/ 2911971 w 3105522"/>
                <a:gd name="connsiteY211" fmla="*/ 619497 h 723305"/>
                <a:gd name="connsiteX212" fmla="*/ 2922017 w 3105522"/>
                <a:gd name="connsiteY212" fmla="*/ 636240 h 723305"/>
                <a:gd name="connsiteX213" fmla="*/ 2865090 w 3105522"/>
                <a:gd name="connsiteY213" fmla="*/ 657002 h 723305"/>
                <a:gd name="connsiteX214" fmla="*/ 2790081 w 3105522"/>
                <a:gd name="connsiteY214" fmla="*/ 567258 h 723305"/>
                <a:gd name="connsiteX215" fmla="*/ 2810173 w 3105522"/>
                <a:gd name="connsiteY215" fmla="*/ 503634 h 723305"/>
                <a:gd name="connsiteX216" fmla="*/ 2860402 w 3105522"/>
                <a:gd name="connsiteY216" fmla="*/ 480194 h 723305"/>
                <a:gd name="connsiteX217" fmla="*/ 2426419 w 3105522"/>
                <a:gd name="connsiteY217" fmla="*/ 480194 h 723305"/>
                <a:gd name="connsiteX218" fmla="*/ 2471961 w 3105522"/>
                <a:gd name="connsiteY218" fmla="*/ 498277 h 723305"/>
                <a:gd name="connsiteX219" fmla="*/ 2491383 w 3105522"/>
                <a:gd name="connsiteY219" fmla="*/ 569268 h 723305"/>
                <a:gd name="connsiteX220" fmla="*/ 2491383 w 3105522"/>
                <a:gd name="connsiteY220" fmla="*/ 573286 h 723305"/>
                <a:gd name="connsiteX221" fmla="*/ 2386236 w 3105522"/>
                <a:gd name="connsiteY221" fmla="*/ 573286 h 723305"/>
                <a:gd name="connsiteX222" fmla="*/ 2386236 w 3105522"/>
                <a:gd name="connsiteY222" fmla="*/ 573956 h 723305"/>
                <a:gd name="connsiteX223" fmla="*/ 2386236 w 3105522"/>
                <a:gd name="connsiteY223" fmla="*/ 577974 h 723305"/>
                <a:gd name="connsiteX224" fmla="*/ 2394272 w 3105522"/>
                <a:gd name="connsiteY224" fmla="*/ 614809 h 723305"/>
                <a:gd name="connsiteX225" fmla="*/ 2436465 w 3105522"/>
                <a:gd name="connsiteY225" fmla="*/ 635571 h 723305"/>
                <a:gd name="connsiteX226" fmla="*/ 2477988 w 3105522"/>
                <a:gd name="connsiteY226" fmla="*/ 619497 h 723305"/>
                <a:gd name="connsiteX227" fmla="*/ 2488034 w 3105522"/>
                <a:gd name="connsiteY227" fmla="*/ 636240 h 723305"/>
                <a:gd name="connsiteX228" fmla="*/ 2431107 w 3105522"/>
                <a:gd name="connsiteY228" fmla="*/ 657002 h 723305"/>
                <a:gd name="connsiteX229" fmla="*/ 2356098 w 3105522"/>
                <a:gd name="connsiteY229" fmla="*/ 567258 h 723305"/>
                <a:gd name="connsiteX230" fmla="*/ 2376190 w 3105522"/>
                <a:gd name="connsiteY230" fmla="*/ 503634 h 723305"/>
                <a:gd name="connsiteX231" fmla="*/ 2426419 w 3105522"/>
                <a:gd name="connsiteY231" fmla="*/ 480194 h 723305"/>
                <a:gd name="connsiteX232" fmla="*/ 1884611 w 3105522"/>
                <a:gd name="connsiteY232" fmla="*/ 480194 h 723305"/>
                <a:gd name="connsiteX233" fmla="*/ 1942208 w 3105522"/>
                <a:gd name="connsiteY233" fmla="*/ 509662 h 723305"/>
                <a:gd name="connsiteX234" fmla="*/ 1957611 w 3105522"/>
                <a:gd name="connsiteY234" fmla="*/ 571947 h 723305"/>
                <a:gd name="connsiteX235" fmla="*/ 1885950 w 3105522"/>
                <a:gd name="connsiteY235" fmla="*/ 658341 h 723305"/>
                <a:gd name="connsiteX236" fmla="*/ 1812950 w 3105522"/>
                <a:gd name="connsiteY236" fmla="*/ 568598 h 723305"/>
                <a:gd name="connsiteX237" fmla="*/ 1884611 w 3105522"/>
                <a:gd name="connsiteY237" fmla="*/ 480194 h 723305"/>
                <a:gd name="connsiteX238" fmla="*/ 219671 w 3105522"/>
                <a:gd name="connsiteY238" fmla="*/ 480194 h 723305"/>
                <a:gd name="connsiteX239" fmla="*/ 277267 w 3105522"/>
                <a:gd name="connsiteY239" fmla="*/ 509662 h 723305"/>
                <a:gd name="connsiteX240" fmla="*/ 292671 w 3105522"/>
                <a:gd name="connsiteY240" fmla="*/ 571947 h 723305"/>
                <a:gd name="connsiteX241" fmla="*/ 221010 w 3105522"/>
                <a:gd name="connsiteY241" fmla="*/ 658341 h 723305"/>
                <a:gd name="connsiteX242" fmla="*/ 148010 w 3105522"/>
                <a:gd name="connsiteY242" fmla="*/ 568598 h 723305"/>
                <a:gd name="connsiteX243" fmla="*/ 219671 w 3105522"/>
                <a:gd name="connsiteY243" fmla="*/ 480194 h 723305"/>
                <a:gd name="connsiteX244" fmla="*/ 2730476 w 3105522"/>
                <a:gd name="connsiteY244" fmla="*/ 435992 h 723305"/>
                <a:gd name="connsiteX245" fmla="*/ 2727127 w 3105522"/>
                <a:gd name="connsiteY245" fmla="*/ 484882 h 723305"/>
                <a:gd name="connsiteX246" fmla="*/ 2769320 w 3105522"/>
                <a:gd name="connsiteY246" fmla="*/ 484882 h 723305"/>
                <a:gd name="connsiteX247" fmla="*/ 2761283 w 3105522"/>
                <a:gd name="connsiteY247" fmla="*/ 505644 h 723305"/>
                <a:gd name="connsiteX248" fmla="*/ 2725788 w 3105522"/>
                <a:gd name="connsiteY248" fmla="*/ 505644 h 723305"/>
                <a:gd name="connsiteX249" fmla="*/ 2725788 w 3105522"/>
                <a:gd name="connsiteY249" fmla="*/ 614139 h 723305"/>
                <a:gd name="connsiteX250" fmla="*/ 2747219 w 3105522"/>
                <a:gd name="connsiteY250" fmla="*/ 638919 h 723305"/>
                <a:gd name="connsiteX251" fmla="*/ 2763962 w 3105522"/>
                <a:gd name="connsiteY251" fmla="*/ 635571 h 723305"/>
                <a:gd name="connsiteX252" fmla="*/ 2767981 w 3105522"/>
                <a:gd name="connsiteY252" fmla="*/ 652314 h 723305"/>
                <a:gd name="connsiteX253" fmla="*/ 2738512 w 3105522"/>
                <a:gd name="connsiteY253" fmla="*/ 659011 h 723305"/>
                <a:gd name="connsiteX254" fmla="*/ 2716411 w 3105522"/>
                <a:gd name="connsiteY254" fmla="*/ 654323 h 723305"/>
                <a:gd name="connsiteX255" fmla="*/ 2700338 w 3105522"/>
                <a:gd name="connsiteY255" fmla="*/ 620837 h 723305"/>
                <a:gd name="connsiteX256" fmla="*/ 2700338 w 3105522"/>
                <a:gd name="connsiteY256" fmla="*/ 504974 h 723305"/>
                <a:gd name="connsiteX257" fmla="*/ 2678237 w 3105522"/>
                <a:gd name="connsiteY257" fmla="*/ 504974 h 723305"/>
                <a:gd name="connsiteX258" fmla="*/ 2678237 w 3105522"/>
                <a:gd name="connsiteY258" fmla="*/ 484882 h 723305"/>
                <a:gd name="connsiteX259" fmla="*/ 2700338 w 3105522"/>
                <a:gd name="connsiteY259" fmla="*/ 484882 h 723305"/>
                <a:gd name="connsiteX260" fmla="*/ 2703017 w 3105522"/>
                <a:gd name="connsiteY260" fmla="*/ 442020 h 723305"/>
                <a:gd name="connsiteX261" fmla="*/ 1352848 w 3105522"/>
                <a:gd name="connsiteY261" fmla="*/ 435992 h 723305"/>
                <a:gd name="connsiteX262" fmla="*/ 1349499 w 3105522"/>
                <a:gd name="connsiteY262" fmla="*/ 484882 h 723305"/>
                <a:gd name="connsiteX263" fmla="*/ 1391692 w 3105522"/>
                <a:gd name="connsiteY263" fmla="*/ 484882 h 723305"/>
                <a:gd name="connsiteX264" fmla="*/ 1383655 w 3105522"/>
                <a:gd name="connsiteY264" fmla="*/ 505644 h 723305"/>
                <a:gd name="connsiteX265" fmla="*/ 1348160 w 3105522"/>
                <a:gd name="connsiteY265" fmla="*/ 505644 h 723305"/>
                <a:gd name="connsiteX266" fmla="*/ 1348160 w 3105522"/>
                <a:gd name="connsiteY266" fmla="*/ 614139 h 723305"/>
                <a:gd name="connsiteX267" fmla="*/ 1369591 w 3105522"/>
                <a:gd name="connsiteY267" fmla="*/ 638919 h 723305"/>
                <a:gd name="connsiteX268" fmla="*/ 1386334 w 3105522"/>
                <a:gd name="connsiteY268" fmla="*/ 635571 h 723305"/>
                <a:gd name="connsiteX269" fmla="*/ 1390353 w 3105522"/>
                <a:gd name="connsiteY269" fmla="*/ 652314 h 723305"/>
                <a:gd name="connsiteX270" fmla="*/ 1360884 w 3105522"/>
                <a:gd name="connsiteY270" fmla="*/ 659011 h 723305"/>
                <a:gd name="connsiteX271" fmla="*/ 1338783 w 3105522"/>
                <a:gd name="connsiteY271" fmla="*/ 654323 h 723305"/>
                <a:gd name="connsiteX272" fmla="*/ 1322710 w 3105522"/>
                <a:gd name="connsiteY272" fmla="*/ 620837 h 723305"/>
                <a:gd name="connsiteX273" fmla="*/ 1322710 w 3105522"/>
                <a:gd name="connsiteY273" fmla="*/ 504974 h 723305"/>
                <a:gd name="connsiteX274" fmla="*/ 1300609 w 3105522"/>
                <a:gd name="connsiteY274" fmla="*/ 504974 h 723305"/>
                <a:gd name="connsiteX275" fmla="*/ 1300609 w 3105522"/>
                <a:gd name="connsiteY275" fmla="*/ 484882 h 723305"/>
                <a:gd name="connsiteX276" fmla="*/ 1322710 w 3105522"/>
                <a:gd name="connsiteY276" fmla="*/ 484882 h 723305"/>
                <a:gd name="connsiteX277" fmla="*/ 1325389 w 3105522"/>
                <a:gd name="connsiteY277" fmla="*/ 442020 h 723305"/>
                <a:gd name="connsiteX278" fmla="*/ 1249041 w 3105522"/>
                <a:gd name="connsiteY278" fmla="*/ 413221 h 723305"/>
                <a:gd name="connsiteX279" fmla="*/ 1269802 w 3105522"/>
                <a:gd name="connsiteY279" fmla="*/ 433983 h 723305"/>
                <a:gd name="connsiteX280" fmla="*/ 1249041 w 3105522"/>
                <a:gd name="connsiteY280" fmla="*/ 454074 h 723305"/>
                <a:gd name="connsiteX281" fmla="*/ 1228279 w 3105522"/>
                <a:gd name="connsiteY281" fmla="*/ 433983 h 723305"/>
                <a:gd name="connsiteX282" fmla="*/ 1249041 w 3105522"/>
                <a:gd name="connsiteY282" fmla="*/ 413221 h 723305"/>
                <a:gd name="connsiteX283" fmla="*/ 3074045 w 3105522"/>
                <a:gd name="connsiteY283" fmla="*/ 406524 h 723305"/>
                <a:gd name="connsiteX284" fmla="*/ 3100165 w 3105522"/>
                <a:gd name="connsiteY284" fmla="*/ 411212 h 723305"/>
                <a:gd name="connsiteX285" fmla="*/ 3100165 w 3105522"/>
                <a:gd name="connsiteY285" fmla="*/ 599405 h 723305"/>
                <a:gd name="connsiteX286" fmla="*/ 3105522 w 3105522"/>
                <a:gd name="connsiteY286" fmla="*/ 653653 h 723305"/>
                <a:gd name="connsiteX287" fmla="*/ 3080073 w 3105522"/>
                <a:gd name="connsiteY287" fmla="*/ 653653 h 723305"/>
                <a:gd name="connsiteX288" fmla="*/ 3080073 w 3105522"/>
                <a:gd name="connsiteY288" fmla="*/ 654323 h 723305"/>
                <a:gd name="connsiteX289" fmla="*/ 3076055 w 3105522"/>
                <a:gd name="connsiteY289" fmla="*/ 636910 h 723305"/>
                <a:gd name="connsiteX290" fmla="*/ 3031183 w 3105522"/>
                <a:gd name="connsiteY290" fmla="*/ 656332 h 723305"/>
                <a:gd name="connsiteX291" fmla="*/ 2962201 w 3105522"/>
                <a:gd name="connsiteY291" fmla="*/ 571277 h 723305"/>
                <a:gd name="connsiteX292" fmla="*/ 2997027 w 3105522"/>
                <a:gd name="connsiteY292" fmla="*/ 492919 h 723305"/>
                <a:gd name="connsiteX293" fmla="*/ 3029174 w 3105522"/>
                <a:gd name="connsiteY293" fmla="*/ 482203 h 723305"/>
                <a:gd name="connsiteX294" fmla="*/ 3074715 w 3105522"/>
                <a:gd name="connsiteY294" fmla="*/ 503634 h 723305"/>
                <a:gd name="connsiteX295" fmla="*/ 3074045 w 3105522"/>
                <a:gd name="connsiteY295" fmla="*/ 477515 h 723305"/>
                <a:gd name="connsiteX296" fmla="*/ 2760613 w 3105522"/>
                <a:gd name="connsiteY296" fmla="*/ 162074 h 723305"/>
                <a:gd name="connsiteX297" fmla="*/ 2703017 w 3105522"/>
                <a:gd name="connsiteY297" fmla="*/ 202257 h 723305"/>
                <a:gd name="connsiteX298" fmla="*/ 2731815 w 3105522"/>
                <a:gd name="connsiteY298" fmla="*/ 233065 h 723305"/>
                <a:gd name="connsiteX299" fmla="*/ 2772669 w 3105522"/>
                <a:gd name="connsiteY299" fmla="*/ 206945 h 723305"/>
                <a:gd name="connsiteX300" fmla="*/ 2774008 w 3105522"/>
                <a:gd name="connsiteY300" fmla="*/ 162743 h 723305"/>
                <a:gd name="connsiteX301" fmla="*/ 2760613 w 3105522"/>
                <a:gd name="connsiteY301" fmla="*/ 162074 h 723305"/>
                <a:gd name="connsiteX302" fmla="*/ 2202061 w 3105522"/>
                <a:gd name="connsiteY302" fmla="*/ 99789 h 723305"/>
                <a:gd name="connsiteX303" fmla="*/ 2157190 w 3105522"/>
                <a:gd name="connsiteY303" fmla="*/ 123229 h 723305"/>
                <a:gd name="connsiteX304" fmla="*/ 2157190 w 3105522"/>
                <a:gd name="connsiteY304" fmla="*/ 208285 h 723305"/>
                <a:gd name="connsiteX305" fmla="*/ 2198713 w 3105522"/>
                <a:gd name="connsiteY305" fmla="*/ 230386 h 723305"/>
                <a:gd name="connsiteX306" fmla="*/ 2234208 w 3105522"/>
                <a:gd name="connsiteY306" fmla="*/ 209624 h 723305"/>
                <a:gd name="connsiteX307" fmla="*/ 2241575 w 3105522"/>
                <a:gd name="connsiteY307" fmla="*/ 166762 h 723305"/>
                <a:gd name="connsiteX308" fmla="*/ 2232869 w 3105522"/>
                <a:gd name="connsiteY308" fmla="*/ 118541 h 723305"/>
                <a:gd name="connsiteX309" fmla="*/ 2202061 w 3105522"/>
                <a:gd name="connsiteY309" fmla="*/ 99789 h 723305"/>
                <a:gd name="connsiteX310" fmla="*/ 604763 w 3105522"/>
                <a:gd name="connsiteY310" fmla="*/ 99789 h 723305"/>
                <a:gd name="connsiteX311" fmla="*/ 559891 w 3105522"/>
                <a:gd name="connsiteY311" fmla="*/ 123229 h 723305"/>
                <a:gd name="connsiteX312" fmla="*/ 559891 w 3105522"/>
                <a:gd name="connsiteY312" fmla="*/ 208285 h 723305"/>
                <a:gd name="connsiteX313" fmla="*/ 601415 w 3105522"/>
                <a:gd name="connsiteY313" fmla="*/ 230386 h 723305"/>
                <a:gd name="connsiteX314" fmla="*/ 636910 w 3105522"/>
                <a:gd name="connsiteY314" fmla="*/ 209624 h 723305"/>
                <a:gd name="connsiteX315" fmla="*/ 644277 w 3105522"/>
                <a:gd name="connsiteY315" fmla="*/ 166762 h 723305"/>
                <a:gd name="connsiteX316" fmla="*/ 635570 w 3105522"/>
                <a:gd name="connsiteY316" fmla="*/ 118541 h 723305"/>
                <a:gd name="connsiteX317" fmla="*/ 604763 w 3105522"/>
                <a:gd name="connsiteY317" fmla="*/ 99789 h 723305"/>
                <a:gd name="connsiteX318" fmla="*/ 1033388 w 3105522"/>
                <a:gd name="connsiteY318" fmla="*/ 97780 h 723305"/>
                <a:gd name="connsiteX319" fmla="*/ 1001911 w 3105522"/>
                <a:gd name="connsiteY319" fmla="*/ 132606 h 723305"/>
                <a:gd name="connsiteX320" fmla="*/ 1034058 w 3105522"/>
                <a:gd name="connsiteY320" fmla="*/ 166092 h 723305"/>
                <a:gd name="connsiteX321" fmla="*/ 1064195 w 3105522"/>
                <a:gd name="connsiteY321" fmla="*/ 131266 h 723305"/>
                <a:gd name="connsiteX322" fmla="*/ 1033388 w 3105522"/>
                <a:gd name="connsiteY322" fmla="*/ 97780 h 723305"/>
                <a:gd name="connsiteX323" fmla="*/ 1584574 w 3105522"/>
                <a:gd name="connsiteY323" fmla="*/ 95770 h 723305"/>
                <a:gd name="connsiteX324" fmla="*/ 1545730 w 3105522"/>
                <a:gd name="connsiteY324" fmla="*/ 148009 h 723305"/>
                <a:gd name="connsiteX325" fmla="*/ 1622748 w 3105522"/>
                <a:gd name="connsiteY325" fmla="*/ 148009 h 723305"/>
                <a:gd name="connsiteX326" fmla="*/ 1614711 w 3105522"/>
                <a:gd name="connsiteY326" fmla="*/ 110504 h 723305"/>
                <a:gd name="connsiteX327" fmla="*/ 1584574 w 3105522"/>
                <a:gd name="connsiteY327" fmla="*/ 95770 h 723305"/>
                <a:gd name="connsiteX328" fmla="*/ 247799 w 3105522"/>
                <a:gd name="connsiteY328" fmla="*/ 95770 h 723305"/>
                <a:gd name="connsiteX329" fmla="*/ 208955 w 3105522"/>
                <a:gd name="connsiteY329" fmla="*/ 148009 h 723305"/>
                <a:gd name="connsiteX330" fmla="*/ 285973 w 3105522"/>
                <a:gd name="connsiteY330" fmla="*/ 148009 h 723305"/>
                <a:gd name="connsiteX331" fmla="*/ 277936 w 3105522"/>
                <a:gd name="connsiteY331" fmla="*/ 110504 h 723305"/>
                <a:gd name="connsiteX332" fmla="*/ 247799 w 3105522"/>
                <a:gd name="connsiteY332" fmla="*/ 95770 h 723305"/>
                <a:gd name="connsiteX333" fmla="*/ 421259 w 3105522"/>
                <a:gd name="connsiteY333" fmla="*/ 95770 h 723305"/>
                <a:gd name="connsiteX334" fmla="*/ 382414 w 3105522"/>
                <a:gd name="connsiteY334" fmla="*/ 148009 h 723305"/>
                <a:gd name="connsiteX335" fmla="*/ 459433 w 3105522"/>
                <a:gd name="connsiteY335" fmla="*/ 148009 h 723305"/>
                <a:gd name="connsiteX336" fmla="*/ 451396 w 3105522"/>
                <a:gd name="connsiteY336" fmla="*/ 110504 h 723305"/>
                <a:gd name="connsiteX337" fmla="*/ 421259 w 3105522"/>
                <a:gd name="connsiteY337" fmla="*/ 95770 h 723305"/>
                <a:gd name="connsiteX338" fmla="*/ 2377530 w 3105522"/>
                <a:gd name="connsiteY338" fmla="*/ 95770 h 723305"/>
                <a:gd name="connsiteX339" fmla="*/ 2338686 w 3105522"/>
                <a:gd name="connsiteY339" fmla="*/ 148009 h 723305"/>
                <a:gd name="connsiteX340" fmla="*/ 2415704 w 3105522"/>
                <a:gd name="connsiteY340" fmla="*/ 148009 h 723305"/>
                <a:gd name="connsiteX341" fmla="*/ 2407668 w 3105522"/>
                <a:gd name="connsiteY341" fmla="*/ 110504 h 723305"/>
                <a:gd name="connsiteX342" fmla="*/ 2377530 w 3105522"/>
                <a:gd name="connsiteY342" fmla="*/ 95770 h 723305"/>
                <a:gd name="connsiteX343" fmla="*/ 1034058 w 3105522"/>
                <a:gd name="connsiteY343" fmla="*/ 75679 h 723305"/>
                <a:gd name="connsiteX344" fmla="*/ 1085627 w 3105522"/>
                <a:gd name="connsiteY344" fmla="*/ 85055 h 723305"/>
                <a:gd name="connsiteX345" fmla="*/ 1109067 w 3105522"/>
                <a:gd name="connsiteY345" fmla="*/ 77688 h 723305"/>
                <a:gd name="connsiteX346" fmla="*/ 1125141 w 3105522"/>
                <a:gd name="connsiteY346" fmla="*/ 93762 h 723305"/>
                <a:gd name="connsiteX347" fmla="*/ 1097012 w 3105522"/>
                <a:gd name="connsiteY347" fmla="*/ 104477 h 723305"/>
                <a:gd name="connsiteX348" fmla="*/ 1085627 w 3105522"/>
                <a:gd name="connsiteY348" fmla="*/ 102468 h 723305"/>
                <a:gd name="connsiteX349" fmla="*/ 1095672 w 3105522"/>
                <a:gd name="connsiteY349" fmla="*/ 131266 h 723305"/>
                <a:gd name="connsiteX350" fmla="*/ 1070893 w 3105522"/>
                <a:gd name="connsiteY350" fmla="*/ 177478 h 723305"/>
                <a:gd name="connsiteX351" fmla="*/ 1039415 w 3105522"/>
                <a:gd name="connsiteY351" fmla="*/ 184844 h 723305"/>
                <a:gd name="connsiteX352" fmla="*/ 1009278 w 3105522"/>
                <a:gd name="connsiteY352" fmla="*/ 204267 h 723305"/>
                <a:gd name="connsiteX353" fmla="*/ 1022672 w 3105522"/>
                <a:gd name="connsiteY353" fmla="*/ 212303 h 723305"/>
                <a:gd name="connsiteX354" fmla="*/ 1049461 w 3105522"/>
                <a:gd name="connsiteY354" fmla="*/ 212303 h 723305"/>
                <a:gd name="connsiteX355" fmla="*/ 1090315 w 3105522"/>
                <a:gd name="connsiteY355" fmla="*/ 221679 h 723305"/>
                <a:gd name="connsiteX356" fmla="*/ 1109067 w 3105522"/>
                <a:gd name="connsiteY356" fmla="*/ 257175 h 723305"/>
                <a:gd name="connsiteX357" fmla="*/ 1042094 w 3105522"/>
                <a:gd name="connsiteY357" fmla="*/ 310083 h 723305"/>
                <a:gd name="connsiteX358" fmla="*/ 969094 w 3105522"/>
                <a:gd name="connsiteY358" fmla="*/ 267221 h 723305"/>
                <a:gd name="connsiteX359" fmla="*/ 972443 w 3105522"/>
                <a:gd name="connsiteY359" fmla="*/ 249138 h 723305"/>
                <a:gd name="connsiteX360" fmla="*/ 999902 w 3105522"/>
                <a:gd name="connsiteY360" fmla="*/ 246459 h 723305"/>
                <a:gd name="connsiteX361" fmla="*/ 995214 w 3105522"/>
                <a:gd name="connsiteY361" fmla="*/ 261863 h 723305"/>
                <a:gd name="connsiteX362" fmla="*/ 1005259 w 3105522"/>
                <a:gd name="connsiteY362" fmla="*/ 281285 h 723305"/>
                <a:gd name="connsiteX363" fmla="*/ 1039415 w 3105522"/>
                <a:gd name="connsiteY363" fmla="*/ 289322 h 723305"/>
                <a:gd name="connsiteX364" fmla="*/ 1080269 w 3105522"/>
                <a:gd name="connsiteY364" fmla="*/ 259854 h 723305"/>
                <a:gd name="connsiteX365" fmla="*/ 1070893 w 3105522"/>
                <a:gd name="connsiteY365" fmla="*/ 239762 h 723305"/>
                <a:gd name="connsiteX366" fmla="*/ 1037406 w 3105522"/>
                <a:gd name="connsiteY366" fmla="*/ 233735 h 723305"/>
                <a:gd name="connsiteX367" fmla="*/ 1011287 w 3105522"/>
                <a:gd name="connsiteY367" fmla="*/ 234404 h 723305"/>
                <a:gd name="connsiteX368" fmla="*/ 979810 w 3105522"/>
                <a:gd name="connsiteY368" fmla="*/ 210294 h 723305"/>
                <a:gd name="connsiteX369" fmla="*/ 1009948 w 3105522"/>
                <a:gd name="connsiteY369" fmla="*/ 181496 h 723305"/>
                <a:gd name="connsiteX370" fmla="*/ 971773 w 3105522"/>
                <a:gd name="connsiteY370" fmla="*/ 132606 h 723305"/>
                <a:gd name="connsiteX371" fmla="*/ 1034058 w 3105522"/>
                <a:gd name="connsiteY371" fmla="*/ 75679 h 723305"/>
                <a:gd name="connsiteX372" fmla="*/ 2750568 w 3105522"/>
                <a:gd name="connsiteY372" fmla="*/ 75679 h 723305"/>
                <a:gd name="connsiteX373" fmla="*/ 2797448 w 3105522"/>
                <a:gd name="connsiteY373" fmla="*/ 101798 h 723305"/>
                <a:gd name="connsiteX374" fmla="*/ 2801467 w 3105522"/>
                <a:gd name="connsiteY374" fmla="*/ 139303 h 723305"/>
                <a:gd name="connsiteX375" fmla="*/ 2800127 w 3105522"/>
                <a:gd name="connsiteY375" fmla="*/ 194890 h 723305"/>
                <a:gd name="connsiteX376" fmla="*/ 2813522 w 3105522"/>
                <a:gd name="connsiteY376" fmla="*/ 236413 h 723305"/>
                <a:gd name="connsiteX377" fmla="*/ 2799458 w 3105522"/>
                <a:gd name="connsiteY377" fmla="*/ 254496 h 723305"/>
                <a:gd name="connsiteX378" fmla="*/ 2776687 w 3105522"/>
                <a:gd name="connsiteY378" fmla="*/ 229716 h 723305"/>
                <a:gd name="connsiteX379" fmla="*/ 2727797 w 3105522"/>
                <a:gd name="connsiteY379" fmla="*/ 252487 h 723305"/>
                <a:gd name="connsiteX380" fmla="*/ 2673549 w 3105522"/>
                <a:gd name="connsiteY380" fmla="*/ 204267 h 723305"/>
                <a:gd name="connsiteX381" fmla="*/ 2762623 w 3105522"/>
                <a:gd name="connsiteY381" fmla="*/ 143991 h 723305"/>
                <a:gd name="connsiteX382" fmla="*/ 2774678 w 3105522"/>
                <a:gd name="connsiteY382" fmla="*/ 144661 h 723305"/>
                <a:gd name="connsiteX383" fmla="*/ 2774678 w 3105522"/>
                <a:gd name="connsiteY383" fmla="*/ 132606 h 723305"/>
                <a:gd name="connsiteX384" fmla="*/ 2769320 w 3105522"/>
                <a:gd name="connsiteY384" fmla="*/ 106486 h 723305"/>
                <a:gd name="connsiteX385" fmla="*/ 2746549 w 3105522"/>
                <a:gd name="connsiteY385" fmla="*/ 97110 h 723305"/>
                <a:gd name="connsiteX386" fmla="*/ 2692971 w 3105522"/>
                <a:gd name="connsiteY386" fmla="*/ 117202 h 723305"/>
                <a:gd name="connsiteX387" fmla="*/ 2679577 w 3105522"/>
                <a:gd name="connsiteY387" fmla="*/ 98450 h 723305"/>
                <a:gd name="connsiteX388" fmla="*/ 2750568 w 3105522"/>
                <a:gd name="connsiteY388" fmla="*/ 75679 h 723305"/>
                <a:gd name="connsiteX389" fmla="*/ 2153841 w 3105522"/>
                <a:gd name="connsiteY389" fmla="*/ 75009 h 723305"/>
                <a:gd name="connsiteX390" fmla="*/ 2155850 w 3105522"/>
                <a:gd name="connsiteY390" fmla="*/ 100459 h 723305"/>
                <a:gd name="connsiteX391" fmla="*/ 2205410 w 3105522"/>
                <a:gd name="connsiteY391" fmla="*/ 75679 h 723305"/>
                <a:gd name="connsiteX392" fmla="*/ 2250282 w 3105522"/>
                <a:gd name="connsiteY392" fmla="*/ 96440 h 723305"/>
                <a:gd name="connsiteX393" fmla="*/ 2269034 w 3105522"/>
                <a:gd name="connsiteY393" fmla="*/ 162743 h 723305"/>
                <a:gd name="connsiteX394" fmla="*/ 2255640 w 3105522"/>
                <a:gd name="connsiteY394" fmla="*/ 221679 h 723305"/>
                <a:gd name="connsiteX395" fmla="*/ 2203401 w 3105522"/>
                <a:gd name="connsiteY395" fmla="*/ 252487 h 723305"/>
                <a:gd name="connsiteX396" fmla="*/ 2157190 w 3105522"/>
                <a:gd name="connsiteY396" fmla="*/ 233065 h 723305"/>
                <a:gd name="connsiteX397" fmla="*/ 2157190 w 3105522"/>
                <a:gd name="connsiteY397" fmla="*/ 313432 h 723305"/>
                <a:gd name="connsiteX398" fmla="*/ 2131070 w 3105522"/>
                <a:gd name="connsiteY398" fmla="*/ 318789 h 723305"/>
                <a:gd name="connsiteX399" fmla="*/ 2131070 w 3105522"/>
                <a:gd name="connsiteY399" fmla="*/ 115862 h 723305"/>
                <a:gd name="connsiteX400" fmla="*/ 2127052 w 3105522"/>
                <a:gd name="connsiteY400" fmla="*/ 79697 h 723305"/>
                <a:gd name="connsiteX401" fmla="*/ 746076 w 3105522"/>
                <a:gd name="connsiteY401" fmla="*/ 75009 h 723305"/>
                <a:gd name="connsiteX402" fmla="*/ 746076 w 3105522"/>
                <a:gd name="connsiteY402" fmla="*/ 247129 h 723305"/>
                <a:gd name="connsiteX403" fmla="*/ 718617 w 3105522"/>
                <a:gd name="connsiteY403" fmla="*/ 247129 h 723305"/>
                <a:gd name="connsiteX404" fmla="*/ 718617 w 3105522"/>
                <a:gd name="connsiteY404" fmla="*/ 79698 h 723305"/>
                <a:gd name="connsiteX405" fmla="*/ 555873 w 3105522"/>
                <a:gd name="connsiteY405" fmla="*/ 75009 h 723305"/>
                <a:gd name="connsiteX406" fmla="*/ 557882 w 3105522"/>
                <a:gd name="connsiteY406" fmla="*/ 100459 h 723305"/>
                <a:gd name="connsiteX407" fmla="*/ 607442 w 3105522"/>
                <a:gd name="connsiteY407" fmla="*/ 75679 h 723305"/>
                <a:gd name="connsiteX408" fmla="*/ 652314 w 3105522"/>
                <a:gd name="connsiteY408" fmla="*/ 96440 h 723305"/>
                <a:gd name="connsiteX409" fmla="*/ 671066 w 3105522"/>
                <a:gd name="connsiteY409" fmla="*/ 162743 h 723305"/>
                <a:gd name="connsiteX410" fmla="*/ 657671 w 3105522"/>
                <a:gd name="connsiteY410" fmla="*/ 221679 h 723305"/>
                <a:gd name="connsiteX411" fmla="*/ 605433 w 3105522"/>
                <a:gd name="connsiteY411" fmla="*/ 252487 h 723305"/>
                <a:gd name="connsiteX412" fmla="*/ 559222 w 3105522"/>
                <a:gd name="connsiteY412" fmla="*/ 233065 h 723305"/>
                <a:gd name="connsiteX413" fmla="*/ 559222 w 3105522"/>
                <a:gd name="connsiteY413" fmla="*/ 313432 h 723305"/>
                <a:gd name="connsiteX414" fmla="*/ 533102 w 3105522"/>
                <a:gd name="connsiteY414" fmla="*/ 318789 h 723305"/>
                <a:gd name="connsiteX415" fmla="*/ 533102 w 3105522"/>
                <a:gd name="connsiteY415" fmla="*/ 115862 h 723305"/>
                <a:gd name="connsiteX416" fmla="*/ 529084 w 3105522"/>
                <a:gd name="connsiteY416" fmla="*/ 79697 h 723305"/>
                <a:gd name="connsiteX417" fmla="*/ 2630016 w 3105522"/>
                <a:gd name="connsiteY417" fmla="*/ 75009 h 723305"/>
                <a:gd name="connsiteX418" fmla="*/ 2630016 w 3105522"/>
                <a:gd name="connsiteY418" fmla="*/ 247129 h 723305"/>
                <a:gd name="connsiteX419" fmla="*/ 2602557 w 3105522"/>
                <a:gd name="connsiteY419" fmla="*/ 247129 h 723305"/>
                <a:gd name="connsiteX420" fmla="*/ 2602557 w 3105522"/>
                <a:gd name="connsiteY420" fmla="*/ 79698 h 723305"/>
                <a:gd name="connsiteX421" fmla="*/ 2562374 w 3105522"/>
                <a:gd name="connsiteY421" fmla="*/ 74339 h 723305"/>
                <a:gd name="connsiteX422" fmla="*/ 2571750 w 3105522"/>
                <a:gd name="connsiteY422" fmla="*/ 76348 h 723305"/>
                <a:gd name="connsiteX423" fmla="*/ 2561034 w 3105522"/>
                <a:gd name="connsiteY423" fmla="*/ 105146 h 723305"/>
                <a:gd name="connsiteX424" fmla="*/ 2553667 w 3105522"/>
                <a:gd name="connsiteY424" fmla="*/ 103807 h 723305"/>
                <a:gd name="connsiteX425" fmla="*/ 2525539 w 3105522"/>
                <a:gd name="connsiteY425" fmla="*/ 115862 h 723305"/>
                <a:gd name="connsiteX426" fmla="*/ 2515493 w 3105522"/>
                <a:gd name="connsiteY426" fmla="*/ 142651 h 723305"/>
                <a:gd name="connsiteX427" fmla="*/ 2515493 w 3105522"/>
                <a:gd name="connsiteY427" fmla="*/ 248468 h 723305"/>
                <a:gd name="connsiteX428" fmla="*/ 2489373 w 3105522"/>
                <a:gd name="connsiteY428" fmla="*/ 248468 h 723305"/>
                <a:gd name="connsiteX429" fmla="*/ 2489373 w 3105522"/>
                <a:gd name="connsiteY429" fmla="*/ 118541 h 723305"/>
                <a:gd name="connsiteX430" fmla="*/ 2483346 w 3105522"/>
                <a:gd name="connsiteY430" fmla="*/ 82376 h 723305"/>
                <a:gd name="connsiteX431" fmla="*/ 2509465 w 3105522"/>
                <a:gd name="connsiteY431" fmla="*/ 75009 h 723305"/>
                <a:gd name="connsiteX432" fmla="*/ 2514823 w 3105522"/>
                <a:gd name="connsiteY432" fmla="*/ 102468 h 723305"/>
                <a:gd name="connsiteX433" fmla="*/ 2562374 w 3105522"/>
                <a:gd name="connsiteY433" fmla="*/ 74339 h 723305"/>
                <a:gd name="connsiteX434" fmla="*/ 1585913 w 3105522"/>
                <a:gd name="connsiteY434" fmla="*/ 74339 h 723305"/>
                <a:gd name="connsiteX435" fmla="*/ 1631455 w 3105522"/>
                <a:gd name="connsiteY435" fmla="*/ 92422 h 723305"/>
                <a:gd name="connsiteX436" fmla="*/ 1650877 w 3105522"/>
                <a:gd name="connsiteY436" fmla="*/ 163413 h 723305"/>
                <a:gd name="connsiteX437" fmla="*/ 1650877 w 3105522"/>
                <a:gd name="connsiteY437" fmla="*/ 167431 h 723305"/>
                <a:gd name="connsiteX438" fmla="*/ 1545730 w 3105522"/>
                <a:gd name="connsiteY438" fmla="*/ 167431 h 723305"/>
                <a:gd name="connsiteX439" fmla="*/ 1545730 w 3105522"/>
                <a:gd name="connsiteY439" fmla="*/ 168101 h 723305"/>
                <a:gd name="connsiteX440" fmla="*/ 1545730 w 3105522"/>
                <a:gd name="connsiteY440" fmla="*/ 172119 h 723305"/>
                <a:gd name="connsiteX441" fmla="*/ 1553766 w 3105522"/>
                <a:gd name="connsiteY441" fmla="*/ 208954 h 723305"/>
                <a:gd name="connsiteX442" fmla="*/ 1595959 w 3105522"/>
                <a:gd name="connsiteY442" fmla="*/ 229716 h 723305"/>
                <a:gd name="connsiteX443" fmla="*/ 1637482 w 3105522"/>
                <a:gd name="connsiteY443" fmla="*/ 213642 h 723305"/>
                <a:gd name="connsiteX444" fmla="*/ 1647528 w 3105522"/>
                <a:gd name="connsiteY444" fmla="*/ 230385 h 723305"/>
                <a:gd name="connsiteX445" fmla="*/ 1590601 w 3105522"/>
                <a:gd name="connsiteY445" fmla="*/ 251147 h 723305"/>
                <a:gd name="connsiteX446" fmla="*/ 1515592 w 3105522"/>
                <a:gd name="connsiteY446" fmla="*/ 161403 h 723305"/>
                <a:gd name="connsiteX447" fmla="*/ 1535684 w 3105522"/>
                <a:gd name="connsiteY447" fmla="*/ 97779 h 723305"/>
                <a:gd name="connsiteX448" fmla="*/ 1585913 w 3105522"/>
                <a:gd name="connsiteY448" fmla="*/ 74339 h 723305"/>
                <a:gd name="connsiteX449" fmla="*/ 249138 w 3105522"/>
                <a:gd name="connsiteY449" fmla="*/ 74339 h 723305"/>
                <a:gd name="connsiteX450" fmla="*/ 294680 w 3105522"/>
                <a:gd name="connsiteY450" fmla="*/ 92422 h 723305"/>
                <a:gd name="connsiteX451" fmla="*/ 314102 w 3105522"/>
                <a:gd name="connsiteY451" fmla="*/ 163413 h 723305"/>
                <a:gd name="connsiteX452" fmla="*/ 314102 w 3105522"/>
                <a:gd name="connsiteY452" fmla="*/ 167431 h 723305"/>
                <a:gd name="connsiteX453" fmla="*/ 208955 w 3105522"/>
                <a:gd name="connsiteY453" fmla="*/ 167431 h 723305"/>
                <a:gd name="connsiteX454" fmla="*/ 208955 w 3105522"/>
                <a:gd name="connsiteY454" fmla="*/ 168101 h 723305"/>
                <a:gd name="connsiteX455" fmla="*/ 208955 w 3105522"/>
                <a:gd name="connsiteY455" fmla="*/ 172119 h 723305"/>
                <a:gd name="connsiteX456" fmla="*/ 216991 w 3105522"/>
                <a:gd name="connsiteY456" fmla="*/ 208954 h 723305"/>
                <a:gd name="connsiteX457" fmla="*/ 259184 w 3105522"/>
                <a:gd name="connsiteY457" fmla="*/ 229716 h 723305"/>
                <a:gd name="connsiteX458" fmla="*/ 300707 w 3105522"/>
                <a:gd name="connsiteY458" fmla="*/ 213642 h 723305"/>
                <a:gd name="connsiteX459" fmla="*/ 310753 w 3105522"/>
                <a:gd name="connsiteY459" fmla="*/ 230385 h 723305"/>
                <a:gd name="connsiteX460" fmla="*/ 253826 w 3105522"/>
                <a:gd name="connsiteY460" fmla="*/ 251147 h 723305"/>
                <a:gd name="connsiteX461" fmla="*/ 178817 w 3105522"/>
                <a:gd name="connsiteY461" fmla="*/ 161403 h 723305"/>
                <a:gd name="connsiteX462" fmla="*/ 198909 w 3105522"/>
                <a:gd name="connsiteY462" fmla="*/ 97779 h 723305"/>
                <a:gd name="connsiteX463" fmla="*/ 249138 w 3105522"/>
                <a:gd name="connsiteY463" fmla="*/ 74339 h 723305"/>
                <a:gd name="connsiteX464" fmla="*/ 821755 w 3105522"/>
                <a:gd name="connsiteY464" fmla="*/ 74339 h 723305"/>
                <a:gd name="connsiteX465" fmla="*/ 827782 w 3105522"/>
                <a:gd name="connsiteY465" fmla="*/ 100459 h 723305"/>
                <a:gd name="connsiteX466" fmla="*/ 880691 w 3105522"/>
                <a:gd name="connsiteY466" fmla="*/ 74339 h 723305"/>
                <a:gd name="connsiteX467" fmla="*/ 922214 w 3105522"/>
                <a:gd name="connsiteY467" fmla="*/ 99119 h 723305"/>
                <a:gd name="connsiteX468" fmla="*/ 926232 w 3105522"/>
                <a:gd name="connsiteY468" fmla="*/ 118541 h 723305"/>
                <a:gd name="connsiteX469" fmla="*/ 926232 w 3105522"/>
                <a:gd name="connsiteY469" fmla="*/ 246459 h 723305"/>
                <a:gd name="connsiteX470" fmla="*/ 900113 w 3105522"/>
                <a:gd name="connsiteY470" fmla="*/ 246459 h 723305"/>
                <a:gd name="connsiteX471" fmla="*/ 900113 w 3105522"/>
                <a:gd name="connsiteY471" fmla="*/ 133945 h 723305"/>
                <a:gd name="connsiteX472" fmla="*/ 894085 w 3105522"/>
                <a:gd name="connsiteY472" fmla="*/ 105816 h 723305"/>
                <a:gd name="connsiteX473" fmla="*/ 875333 w 3105522"/>
                <a:gd name="connsiteY473" fmla="*/ 98449 h 723305"/>
                <a:gd name="connsiteX474" fmla="*/ 828452 w 3105522"/>
                <a:gd name="connsiteY474" fmla="*/ 121890 h 723305"/>
                <a:gd name="connsiteX475" fmla="*/ 828452 w 3105522"/>
                <a:gd name="connsiteY475" fmla="*/ 247129 h 723305"/>
                <a:gd name="connsiteX476" fmla="*/ 803002 w 3105522"/>
                <a:gd name="connsiteY476" fmla="*/ 247129 h 723305"/>
                <a:gd name="connsiteX477" fmla="*/ 803002 w 3105522"/>
                <a:gd name="connsiteY477" fmla="*/ 117202 h 723305"/>
                <a:gd name="connsiteX478" fmla="*/ 796305 w 3105522"/>
                <a:gd name="connsiteY478" fmla="*/ 81706 h 723305"/>
                <a:gd name="connsiteX479" fmla="*/ 421928 w 3105522"/>
                <a:gd name="connsiteY479" fmla="*/ 74339 h 723305"/>
                <a:gd name="connsiteX480" fmla="*/ 467470 w 3105522"/>
                <a:gd name="connsiteY480" fmla="*/ 92422 h 723305"/>
                <a:gd name="connsiteX481" fmla="*/ 486892 w 3105522"/>
                <a:gd name="connsiteY481" fmla="*/ 163413 h 723305"/>
                <a:gd name="connsiteX482" fmla="*/ 486892 w 3105522"/>
                <a:gd name="connsiteY482" fmla="*/ 167431 h 723305"/>
                <a:gd name="connsiteX483" fmla="*/ 381745 w 3105522"/>
                <a:gd name="connsiteY483" fmla="*/ 167431 h 723305"/>
                <a:gd name="connsiteX484" fmla="*/ 381745 w 3105522"/>
                <a:gd name="connsiteY484" fmla="*/ 168101 h 723305"/>
                <a:gd name="connsiteX485" fmla="*/ 381745 w 3105522"/>
                <a:gd name="connsiteY485" fmla="*/ 172119 h 723305"/>
                <a:gd name="connsiteX486" fmla="*/ 389781 w 3105522"/>
                <a:gd name="connsiteY486" fmla="*/ 208954 h 723305"/>
                <a:gd name="connsiteX487" fmla="*/ 431974 w 3105522"/>
                <a:gd name="connsiteY487" fmla="*/ 229716 h 723305"/>
                <a:gd name="connsiteX488" fmla="*/ 473497 w 3105522"/>
                <a:gd name="connsiteY488" fmla="*/ 213642 h 723305"/>
                <a:gd name="connsiteX489" fmla="*/ 483543 w 3105522"/>
                <a:gd name="connsiteY489" fmla="*/ 230385 h 723305"/>
                <a:gd name="connsiteX490" fmla="*/ 426616 w 3105522"/>
                <a:gd name="connsiteY490" fmla="*/ 251147 h 723305"/>
                <a:gd name="connsiteX491" fmla="*/ 351607 w 3105522"/>
                <a:gd name="connsiteY491" fmla="*/ 161403 h 723305"/>
                <a:gd name="connsiteX492" fmla="*/ 371699 w 3105522"/>
                <a:gd name="connsiteY492" fmla="*/ 97779 h 723305"/>
                <a:gd name="connsiteX493" fmla="*/ 421928 w 3105522"/>
                <a:gd name="connsiteY493" fmla="*/ 74339 h 723305"/>
                <a:gd name="connsiteX494" fmla="*/ 2378869 w 3105522"/>
                <a:gd name="connsiteY494" fmla="*/ 74339 h 723305"/>
                <a:gd name="connsiteX495" fmla="*/ 2424411 w 3105522"/>
                <a:gd name="connsiteY495" fmla="*/ 92422 h 723305"/>
                <a:gd name="connsiteX496" fmla="*/ 2443833 w 3105522"/>
                <a:gd name="connsiteY496" fmla="*/ 163413 h 723305"/>
                <a:gd name="connsiteX497" fmla="*/ 2443833 w 3105522"/>
                <a:gd name="connsiteY497" fmla="*/ 167431 h 723305"/>
                <a:gd name="connsiteX498" fmla="*/ 2338686 w 3105522"/>
                <a:gd name="connsiteY498" fmla="*/ 167431 h 723305"/>
                <a:gd name="connsiteX499" fmla="*/ 2338686 w 3105522"/>
                <a:gd name="connsiteY499" fmla="*/ 168101 h 723305"/>
                <a:gd name="connsiteX500" fmla="*/ 2338686 w 3105522"/>
                <a:gd name="connsiteY500" fmla="*/ 172119 h 723305"/>
                <a:gd name="connsiteX501" fmla="*/ 2346722 w 3105522"/>
                <a:gd name="connsiteY501" fmla="*/ 208954 h 723305"/>
                <a:gd name="connsiteX502" fmla="*/ 2388915 w 3105522"/>
                <a:gd name="connsiteY502" fmla="*/ 229716 h 723305"/>
                <a:gd name="connsiteX503" fmla="*/ 2430438 w 3105522"/>
                <a:gd name="connsiteY503" fmla="*/ 213642 h 723305"/>
                <a:gd name="connsiteX504" fmla="*/ 2440484 w 3105522"/>
                <a:gd name="connsiteY504" fmla="*/ 230385 h 723305"/>
                <a:gd name="connsiteX505" fmla="*/ 2383557 w 3105522"/>
                <a:gd name="connsiteY505" fmla="*/ 251147 h 723305"/>
                <a:gd name="connsiteX506" fmla="*/ 2308548 w 3105522"/>
                <a:gd name="connsiteY506" fmla="*/ 161403 h 723305"/>
                <a:gd name="connsiteX507" fmla="*/ 2328640 w 3105522"/>
                <a:gd name="connsiteY507" fmla="*/ 97779 h 723305"/>
                <a:gd name="connsiteX508" fmla="*/ 2378869 w 3105522"/>
                <a:gd name="connsiteY508" fmla="*/ 74339 h 723305"/>
                <a:gd name="connsiteX509" fmla="*/ 1938189 w 3105522"/>
                <a:gd name="connsiteY509" fmla="*/ 74339 h 723305"/>
                <a:gd name="connsiteX510" fmla="*/ 1977703 w 3105522"/>
                <a:gd name="connsiteY510" fmla="*/ 102468 h 723305"/>
                <a:gd name="connsiteX511" fmla="*/ 2031951 w 3105522"/>
                <a:gd name="connsiteY511" fmla="*/ 74339 h 723305"/>
                <a:gd name="connsiteX512" fmla="*/ 2074144 w 3105522"/>
                <a:gd name="connsiteY512" fmla="*/ 119881 h 723305"/>
                <a:gd name="connsiteX513" fmla="*/ 2074144 w 3105522"/>
                <a:gd name="connsiteY513" fmla="*/ 247129 h 723305"/>
                <a:gd name="connsiteX514" fmla="*/ 2047355 w 3105522"/>
                <a:gd name="connsiteY514" fmla="*/ 247129 h 723305"/>
                <a:gd name="connsiteX515" fmla="*/ 2047355 w 3105522"/>
                <a:gd name="connsiteY515" fmla="*/ 123229 h 723305"/>
                <a:gd name="connsiteX516" fmla="*/ 2025924 w 3105522"/>
                <a:gd name="connsiteY516" fmla="*/ 98449 h 723305"/>
                <a:gd name="connsiteX517" fmla="*/ 1981052 w 3105522"/>
                <a:gd name="connsiteY517" fmla="*/ 124568 h 723305"/>
                <a:gd name="connsiteX518" fmla="*/ 1981052 w 3105522"/>
                <a:gd name="connsiteY518" fmla="*/ 247798 h 723305"/>
                <a:gd name="connsiteX519" fmla="*/ 1954263 w 3105522"/>
                <a:gd name="connsiteY519" fmla="*/ 247798 h 723305"/>
                <a:gd name="connsiteX520" fmla="*/ 1954263 w 3105522"/>
                <a:gd name="connsiteY520" fmla="*/ 127917 h 723305"/>
                <a:gd name="connsiteX521" fmla="*/ 1949575 w 3105522"/>
                <a:gd name="connsiteY521" fmla="*/ 106486 h 723305"/>
                <a:gd name="connsiteX522" fmla="*/ 1932162 w 3105522"/>
                <a:gd name="connsiteY522" fmla="*/ 99789 h 723305"/>
                <a:gd name="connsiteX523" fmla="*/ 1889299 w 3105522"/>
                <a:gd name="connsiteY523" fmla="*/ 121890 h 723305"/>
                <a:gd name="connsiteX524" fmla="*/ 1889299 w 3105522"/>
                <a:gd name="connsiteY524" fmla="*/ 247798 h 723305"/>
                <a:gd name="connsiteX525" fmla="*/ 1863850 w 3105522"/>
                <a:gd name="connsiteY525" fmla="*/ 247798 h 723305"/>
                <a:gd name="connsiteX526" fmla="*/ 1863850 w 3105522"/>
                <a:gd name="connsiteY526" fmla="*/ 117202 h 723305"/>
                <a:gd name="connsiteX527" fmla="*/ 1857822 w 3105522"/>
                <a:gd name="connsiteY527" fmla="*/ 81036 h 723305"/>
                <a:gd name="connsiteX528" fmla="*/ 1883272 w 3105522"/>
                <a:gd name="connsiteY528" fmla="*/ 75009 h 723305"/>
                <a:gd name="connsiteX529" fmla="*/ 1889299 w 3105522"/>
                <a:gd name="connsiteY529" fmla="*/ 99789 h 723305"/>
                <a:gd name="connsiteX530" fmla="*/ 1938189 w 3105522"/>
                <a:gd name="connsiteY530" fmla="*/ 74339 h 723305"/>
                <a:gd name="connsiteX531" fmla="*/ 1265114 w 3105522"/>
                <a:gd name="connsiteY531" fmla="*/ 30138 h 723305"/>
                <a:gd name="connsiteX532" fmla="*/ 1261765 w 3105522"/>
                <a:gd name="connsiteY532" fmla="*/ 79028 h 723305"/>
                <a:gd name="connsiteX533" fmla="*/ 1303958 w 3105522"/>
                <a:gd name="connsiteY533" fmla="*/ 79028 h 723305"/>
                <a:gd name="connsiteX534" fmla="*/ 1295921 w 3105522"/>
                <a:gd name="connsiteY534" fmla="*/ 99790 h 723305"/>
                <a:gd name="connsiteX535" fmla="*/ 1260425 w 3105522"/>
                <a:gd name="connsiteY535" fmla="*/ 99790 h 723305"/>
                <a:gd name="connsiteX536" fmla="*/ 1260425 w 3105522"/>
                <a:gd name="connsiteY536" fmla="*/ 208285 h 723305"/>
                <a:gd name="connsiteX537" fmla="*/ 1281857 w 3105522"/>
                <a:gd name="connsiteY537" fmla="*/ 233065 h 723305"/>
                <a:gd name="connsiteX538" fmla="*/ 1298600 w 3105522"/>
                <a:gd name="connsiteY538" fmla="*/ 229716 h 723305"/>
                <a:gd name="connsiteX539" fmla="*/ 1302619 w 3105522"/>
                <a:gd name="connsiteY539" fmla="*/ 246460 h 723305"/>
                <a:gd name="connsiteX540" fmla="*/ 1273150 w 3105522"/>
                <a:gd name="connsiteY540" fmla="*/ 253157 h 723305"/>
                <a:gd name="connsiteX541" fmla="*/ 1251049 w 3105522"/>
                <a:gd name="connsiteY541" fmla="*/ 248469 h 723305"/>
                <a:gd name="connsiteX542" fmla="*/ 1234976 w 3105522"/>
                <a:gd name="connsiteY542" fmla="*/ 214982 h 723305"/>
                <a:gd name="connsiteX543" fmla="*/ 1234976 w 3105522"/>
                <a:gd name="connsiteY543" fmla="*/ 99120 h 723305"/>
                <a:gd name="connsiteX544" fmla="*/ 1212875 w 3105522"/>
                <a:gd name="connsiteY544" fmla="*/ 99120 h 723305"/>
                <a:gd name="connsiteX545" fmla="*/ 1212875 w 3105522"/>
                <a:gd name="connsiteY545" fmla="*/ 79028 h 723305"/>
                <a:gd name="connsiteX546" fmla="*/ 1234976 w 3105522"/>
                <a:gd name="connsiteY546" fmla="*/ 79028 h 723305"/>
                <a:gd name="connsiteX547" fmla="*/ 1237655 w 3105522"/>
                <a:gd name="connsiteY547" fmla="*/ 36165 h 723305"/>
                <a:gd name="connsiteX548" fmla="*/ 127918 w 3105522"/>
                <a:gd name="connsiteY548" fmla="*/ 16744 h 723305"/>
                <a:gd name="connsiteX549" fmla="*/ 163413 w 3105522"/>
                <a:gd name="connsiteY549" fmla="*/ 16744 h 723305"/>
                <a:gd name="connsiteX550" fmla="*/ 70321 w 3105522"/>
                <a:gd name="connsiteY550" fmla="*/ 125239 h 723305"/>
                <a:gd name="connsiteX551" fmla="*/ 162744 w 3105522"/>
                <a:gd name="connsiteY551" fmla="*/ 248469 h 723305"/>
                <a:gd name="connsiteX552" fmla="*/ 127248 w 3105522"/>
                <a:gd name="connsiteY552" fmla="*/ 248469 h 723305"/>
                <a:gd name="connsiteX553" fmla="*/ 38844 w 3105522"/>
                <a:gd name="connsiteY553" fmla="*/ 125909 h 723305"/>
                <a:gd name="connsiteX554" fmla="*/ 9376 w 3105522"/>
                <a:gd name="connsiteY554" fmla="*/ 15404 h 723305"/>
                <a:gd name="connsiteX555" fmla="*/ 37505 w 3105522"/>
                <a:gd name="connsiteY555" fmla="*/ 15404 h 723305"/>
                <a:gd name="connsiteX556" fmla="*/ 37505 w 3105522"/>
                <a:gd name="connsiteY556" fmla="*/ 247799 h 723305"/>
                <a:gd name="connsiteX557" fmla="*/ 9376 w 3105522"/>
                <a:gd name="connsiteY557" fmla="*/ 247799 h 723305"/>
                <a:gd name="connsiteX558" fmla="*/ 1778794 w 3105522"/>
                <a:gd name="connsiteY558" fmla="*/ 15404 h 723305"/>
                <a:gd name="connsiteX559" fmla="*/ 1805583 w 3105522"/>
                <a:gd name="connsiteY559" fmla="*/ 15404 h 723305"/>
                <a:gd name="connsiteX560" fmla="*/ 1805583 w 3105522"/>
                <a:gd name="connsiteY560" fmla="*/ 247799 h 723305"/>
                <a:gd name="connsiteX561" fmla="*/ 1778794 w 3105522"/>
                <a:gd name="connsiteY561" fmla="*/ 247799 h 723305"/>
                <a:gd name="connsiteX562" fmla="*/ 732681 w 3105522"/>
                <a:gd name="connsiteY562" fmla="*/ 7367 h 723305"/>
                <a:gd name="connsiteX563" fmla="*/ 753443 w 3105522"/>
                <a:gd name="connsiteY563" fmla="*/ 28129 h 723305"/>
                <a:gd name="connsiteX564" fmla="*/ 732681 w 3105522"/>
                <a:gd name="connsiteY564" fmla="*/ 48220 h 723305"/>
                <a:gd name="connsiteX565" fmla="*/ 711920 w 3105522"/>
                <a:gd name="connsiteY565" fmla="*/ 28129 h 723305"/>
                <a:gd name="connsiteX566" fmla="*/ 732681 w 3105522"/>
                <a:gd name="connsiteY566" fmla="*/ 7367 h 723305"/>
                <a:gd name="connsiteX567" fmla="*/ 2616621 w 3105522"/>
                <a:gd name="connsiteY567" fmla="*/ 7367 h 723305"/>
                <a:gd name="connsiteX568" fmla="*/ 2637383 w 3105522"/>
                <a:gd name="connsiteY568" fmla="*/ 28129 h 723305"/>
                <a:gd name="connsiteX569" fmla="*/ 2616621 w 3105522"/>
                <a:gd name="connsiteY569" fmla="*/ 48220 h 723305"/>
                <a:gd name="connsiteX570" fmla="*/ 2595860 w 3105522"/>
                <a:gd name="connsiteY570" fmla="*/ 28129 h 723305"/>
                <a:gd name="connsiteX571" fmla="*/ 2616621 w 3105522"/>
                <a:gd name="connsiteY571" fmla="*/ 7367 h 723305"/>
                <a:gd name="connsiteX572" fmla="*/ 2878486 w 3105522"/>
                <a:gd name="connsiteY572" fmla="*/ 1339 h 723305"/>
                <a:gd name="connsiteX573" fmla="*/ 2883174 w 3105522"/>
                <a:gd name="connsiteY573" fmla="*/ 41523 h 723305"/>
                <a:gd name="connsiteX574" fmla="*/ 2883174 w 3105522"/>
                <a:gd name="connsiteY574" fmla="*/ 213642 h 723305"/>
                <a:gd name="connsiteX575" fmla="*/ 2892550 w 3105522"/>
                <a:gd name="connsiteY575" fmla="*/ 230386 h 723305"/>
                <a:gd name="connsiteX576" fmla="*/ 2895898 w 3105522"/>
                <a:gd name="connsiteY576" fmla="*/ 229716 h 723305"/>
                <a:gd name="connsiteX577" fmla="*/ 2901256 w 3105522"/>
                <a:gd name="connsiteY577" fmla="*/ 247129 h 723305"/>
                <a:gd name="connsiteX578" fmla="*/ 2884513 w 3105522"/>
                <a:gd name="connsiteY578" fmla="*/ 251817 h 723305"/>
                <a:gd name="connsiteX579" fmla="*/ 2864421 w 3105522"/>
                <a:gd name="connsiteY579" fmla="*/ 244450 h 723305"/>
                <a:gd name="connsiteX580" fmla="*/ 2856385 w 3105522"/>
                <a:gd name="connsiteY580" fmla="*/ 220340 h 723305"/>
                <a:gd name="connsiteX581" fmla="*/ 2856385 w 3105522"/>
                <a:gd name="connsiteY581" fmla="*/ 41523 h 723305"/>
                <a:gd name="connsiteX582" fmla="*/ 2852366 w 3105522"/>
                <a:gd name="connsiteY582" fmla="*/ 6697 h 723305"/>
                <a:gd name="connsiteX583" fmla="*/ 1362224 w 3105522"/>
                <a:gd name="connsiteY583" fmla="*/ 0 h 723305"/>
                <a:gd name="connsiteX584" fmla="*/ 1366912 w 3105522"/>
                <a:gd name="connsiteY584" fmla="*/ 40184 h 723305"/>
                <a:gd name="connsiteX585" fmla="*/ 1366912 w 3105522"/>
                <a:gd name="connsiteY585" fmla="*/ 79697 h 723305"/>
                <a:gd name="connsiteX586" fmla="*/ 1365573 w 3105522"/>
                <a:gd name="connsiteY586" fmla="*/ 102468 h 723305"/>
                <a:gd name="connsiteX587" fmla="*/ 1421830 w 3105522"/>
                <a:gd name="connsiteY587" fmla="*/ 75679 h 723305"/>
                <a:gd name="connsiteX588" fmla="*/ 1465362 w 3105522"/>
                <a:gd name="connsiteY588" fmla="*/ 102468 h 723305"/>
                <a:gd name="connsiteX589" fmla="*/ 1468041 w 3105522"/>
                <a:gd name="connsiteY589" fmla="*/ 126578 h 723305"/>
                <a:gd name="connsiteX590" fmla="*/ 1468041 w 3105522"/>
                <a:gd name="connsiteY590" fmla="*/ 247129 h 723305"/>
                <a:gd name="connsiteX591" fmla="*/ 1441922 w 3105522"/>
                <a:gd name="connsiteY591" fmla="*/ 247129 h 723305"/>
                <a:gd name="connsiteX592" fmla="*/ 1441922 w 3105522"/>
                <a:gd name="connsiteY592" fmla="*/ 131266 h 723305"/>
                <a:gd name="connsiteX593" fmla="*/ 1435224 w 3105522"/>
                <a:gd name="connsiteY593" fmla="*/ 106486 h 723305"/>
                <a:gd name="connsiteX594" fmla="*/ 1415802 w 3105522"/>
                <a:gd name="connsiteY594" fmla="*/ 99789 h 723305"/>
                <a:gd name="connsiteX595" fmla="*/ 1366912 w 3105522"/>
                <a:gd name="connsiteY595" fmla="*/ 127918 h 723305"/>
                <a:gd name="connsiteX596" fmla="*/ 1366912 w 3105522"/>
                <a:gd name="connsiteY596" fmla="*/ 247799 h 723305"/>
                <a:gd name="connsiteX597" fmla="*/ 1340793 w 3105522"/>
                <a:gd name="connsiteY597" fmla="*/ 247799 h 723305"/>
                <a:gd name="connsiteX598" fmla="*/ 1340793 w 3105522"/>
                <a:gd name="connsiteY598" fmla="*/ 40184 h 723305"/>
                <a:gd name="connsiteX599" fmla="*/ 1336105 w 3105522"/>
                <a:gd name="connsiteY599" fmla="*/ 5358 h 723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</a:cxnLst>
              <a:rect l="l" t="t" r="r" b="b"/>
              <a:pathLst>
                <a:path w="3105522" h="723305">
                  <a:moveTo>
                    <a:pt x="3034531" y="504304"/>
                  </a:moveTo>
                  <a:cubicBezTo>
                    <a:pt x="3021137" y="504304"/>
                    <a:pt x="3010421" y="510332"/>
                    <a:pt x="3003054" y="521717"/>
                  </a:cubicBezTo>
                  <a:cubicBezTo>
                    <a:pt x="2995017" y="534442"/>
                    <a:pt x="2992339" y="546497"/>
                    <a:pt x="2992339" y="570607"/>
                  </a:cubicBezTo>
                  <a:cubicBezTo>
                    <a:pt x="2992339" y="590029"/>
                    <a:pt x="2993678" y="604763"/>
                    <a:pt x="2999036" y="614809"/>
                  </a:cubicBezTo>
                  <a:cubicBezTo>
                    <a:pt x="3007073" y="628873"/>
                    <a:pt x="3017119" y="634231"/>
                    <a:pt x="3033192" y="634231"/>
                  </a:cubicBezTo>
                  <a:cubicBezTo>
                    <a:pt x="3047256" y="634231"/>
                    <a:pt x="3054623" y="630882"/>
                    <a:pt x="3066009" y="623515"/>
                  </a:cubicBezTo>
                  <a:cubicBezTo>
                    <a:pt x="3071366" y="619497"/>
                    <a:pt x="3075385" y="613469"/>
                    <a:pt x="3076055" y="611460"/>
                  </a:cubicBezTo>
                  <a:lnTo>
                    <a:pt x="3076055" y="521717"/>
                  </a:lnTo>
                  <a:lnTo>
                    <a:pt x="3075385" y="521717"/>
                  </a:lnTo>
                  <a:cubicBezTo>
                    <a:pt x="3066678" y="509662"/>
                    <a:pt x="3054623" y="504304"/>
                    <a:pt x="3034531" y="504304"/>
                  </a:cubicBezTo>
                  <a:close/>
                  <a:moveTo>
                    <a:pt x="1884611" y="502295"/>
                  </a:moveTo>
                  <a:cubicBezTo>
                    <a:pt x="1869877" y="502295"/>
                    <a:pt x="1855813" y="509662"/>
                    <a:pt x="1849785" y="520378"/>
                  </a:cubicBezTo>
                  <a:cubicBezTo>
                    <a:pt x="1844427" y="531093"/>
                    <a:pt x="1841749" y="544488"/>
                    <a:pt x="1841749" y="564580"/>
                  </a:cubicBezTo>
                  <a:cubicBezTo>
                    <a:pt x="1841749" y="588020"/>
                    <a:pt x="1845767" y="609451"/>
                    <a:pt x="1852464" y="619497"/>
                  </a:cubicBezTo>
                  <a:cubicBezTo>
                    <a:pt x="1858492" y="629543"/>
                    <a:pt x="1871886" y="636240"/>
                    <a:pt x="1886620" y="636240"/>
                  </a:cubicBezTo>
                  <a:cubicBezTo>
                    <a:pt x="1904033" y="636240"/>
                    <a:pt x="1917428" y="626864"/>
                    <a:pt x="1923455" y="610791"/>
                  </a:cubicBezTo>
                  <a:cubicBezTo>
                    <a:pt x="1927473" y="600075"/>
                    <a:pt x="1928813" y="590699"/>
                    <a:pt x="1928813" y="573956"/>
                  </a:cubicBezTo>
                  <a:cubicBezTo>
                    <a:pt x="1928143" y="550515"/>
                    <a:pt x="1926134" y="535112"/>
                    <a:pt x="1920776" y="523726"/>
                  </a:cubicBezTo>
                  <a:cubicBezTo>
                    <a:pt x="1913409" y="508992"/>
                    <a:pt x="1898675" y="502295"/>
                    <a:pt x="1884611" y="502295"/>
                  </a:cubicBezTo>
                  <a:close/>
                  <a:moveTo>
                    <a:pt x="219001" y="502295"/>
                  </a:moveTo>
                  <a:cubicBezTo>
                    <a:pt x="204267" y="502295"/>
                    <a:pt x="190203" y="509662"/>
                    <a:pt x="184175" y="520378"/>
                  </a:cubicBezTo>
                  <a:cubicBezTo>
                    <a:pt x="178817" y="531093"/>
                    <a:pt x="176139" y="544488"/>
                    <a:pt x="176139" y="564580"/>
                  </a:cubicBezTo>
                  <a:cubicBezTo>
                    <a:pt x="176139" y="588020"/>
                    <a:pt x="180157" y="609451"/>
                    <a:pt x="186854" y="619497"/>
                  </a:cubicBezTo>
                  <a:cubicBezTo>
                    <a:pt x="192882" y="629543"/>
                    <a:pt x="206276" y="636240"/>
                    <a:pt x="221010" y="636240"/>
                  </a:cubicBezTo>
                  <a:cubicBezTo>
                    <a:pt x="238423" y="636240"/>
                    <a:pt x="251818" y="626864"/>
                    <a:pt x="257845" y="610791"/>
                  </a:cubicBezTo>
                  <a:cubicBezTo>
                    <a:pt x="261864" y="600075"/>
                    <a:pt x="263203" y="590699"/>
                    <a:pt x="263203" y="573956"/>
                  </a:cubicBezTo>
                  <a:cubicBezTo>
                    <a:pt x="263203" y="550515"/>
                    <a:pt x="261194" y="535112"/>
                    <a:pt x="255166" y="523726"/>
                  </a:cubicBezTo>
                  <a:cubicBezTo>
                    <a:pt x="247799" y="508992"/>
                    <a:pt x="233065" y="502295"/>
                    <a:pt x="219001" y="502295"/>
                  </a:cubicBezTo>
                  <a:close/>
                  <a:moveTo>
                    <a:pt x="2859063" y="501625"/>
                  </a:moveTo>
                  <a:cubicBezTo>
                    <a:pt x="2834953" y="501625"/>
                    <a:pt x="2821558" y="519038"/>
                    <a:pt x="2820219" y="553864"/>
                  </a:cubicBezTo>
                  <a:lnTo>
                    <a:pt x="2897237" y="553864"/>
                  </a:lnTo>
                  <a:cubicBezTo>
                    <a:pt x="2896568" y="535781"/>
                    <a:pt x="2894558" y="525066"/>
                    <a:pt x="2889200" y="516359"/>
                  </a:cubicBezTo>
                  <a:cubicBezTo>
                    <a:pt x="2883173" y="506983"/>
                    <a:pt x="2871788" y="501625"/>
                    <a:pt x="2859063" y="501625"/>
                  </a:cubicBezTo>
                  <a:close/>
                  <a:moveTo>
                    <a:pt x="2425080" y="501625"/>
                  </a:moveTo>
                  <a:cubicBezTo>
                    <a:pt x="2400970" y="501625"/>
                    <a:pt x="2387575" y="519038"/>
                    <a:pt x="2386236" y="553864"/>
                  </a:cubicBezTo>
                  <a:lnTo>
                    <a:pt x="2463254" y="553864"/>
                  </a:lnTo>
                  <a:cubicBezTo>
                    <a:pt x="2463254" y="535781"/>
                    <a:pt x="2460575" y="525066"/>
                    <a:pt x="2455217" y="516359"/>
                  </a:cubicBezTo>
                  <a:cubicBezTo>
                    <a:pt x="2449190" y="506983"/>
                    <a:pt x="2437805" y="501625"/>
                    <a:pt x="2425080" y="501625"/>
                  </a:cubicBezTo>
                  <a:close/>
                  <a:moveTo>
                    <a:pt x="2600548" y="481533"/>
                  </a:moveTo>
                  <a:cubicBezTo>
                    <a:pt x="2621980" y="481533"/>
                    <a:pt x="2634704" y="489570"/>
                    <a:pt x="2646759" y="499615"/>
                  </a:cubicBezTo>
                  <a:lnTo>
                    <a:pt x="2632025" y="517698"/>
                  </a:lnTo>
                  <a:cubicBezTo>
                    <a:pt x="2619970" y="507652"/>
                    <a:pt x="2612603" y="504304"/>
                    <a:pt x="2599878" y="504304"/>
                  </a:cubicBezTo>
                  <a:cubicBezTo>
                    <a:pt x="2586484" y="504304"/>
                    <a:pt x="2574429" y="511671"/>
                    <a:pt x="2568401" y="523056"/>
                  </a:cubicBezTo>
                  <a:cubicBezTo>
                    <a:pt x="2561704" y="535111"/>
                    <a:pt x="2559025" y="553194"/>
                    <a:pt x="2559025" y="577974"/>
                  </a:cubicBezTo>
                  <a:cubicBezTo>
                    <a:pt x="2559025" y="616148"/>
                    <a:pt x="2573759" y="636240"/>
                    <a:pt x="2600548" y="636240"/>
                  </a:cubicBezTo>
                  <a:cubicBezTo>
                    <a:pt x="2613943" y="636240"/>
                    <a:pt x="2626667" y="629543"/>
                    <a:pt x="2636713" y="618157"/>
                  </a:cubicBezTo>
                  <a:lnTo>
                    <a:pt x="2651447" y="634900"/>
                  </a:lnTo>
                  <a:cubicBezTo>
                    <a:pt x="2634704" y="651644"/>
                    <a:pt x="2619970" y="657671"/>
                    <a:pt x="2599209" y="657671"/>
                  </a:cubicBezTo>
                  <a:cubicBezTo>
                    <a:pt x="2575099" y="657671"/>
                    <a:pt x="2557016" y="648965"/>
                    <a:pt x="2545631" y="632221"/>
                  </a:cubicBezTo>
                  <a:cubicBezTo>
                    <a:pt x="2534245" y="616148"/>
                    <a:pt x="2529557" y="597396"/>
                    <a:pt x="2529557" y="572616"/>
                  </a:cubicBezTo>
                  <a:cubicBezTo>
                    <a:pt x="2529557" y="535781"/>
                    <a:pt x="2540273" y="515689"/>
                    <a:pt x="2555007" y="500955"/>
                  </a:cubicBezTo>
                  <a:cubicBezTo>
                    <a:pt x="2568401" y="487560"/>
                    <a:pt x="2582466" y="481533"/>
                    <a:pt x="2600548" y="481533"/>
                  </a:cubicBezTo>
                  <a:close/>
                  <a:moveTo>
                    <a:pt x="2203401" y="481533"/>
                  </a:moveTo>
                  <a:cubicBezTo>
                    <a:pt x="2204740" y="484212"/>
                    <a:pt x="2209428" y="495597"/>
                    <a:pt x="2209428" y="507652"/>
                  </a:cubicBezTo>
                  <a:cubicBezTo>
                    <a:pt x="2226841" y="490239"/>
                    <a:pt x="2244924" y="481533"/>
                    <a:pt x="2262337" y="481533"/>
                  </a:cubicBezTo>
                  <a:cubicBezTo>
                    <a:pt x="2280419" y="481533"/>
                    <a:pt x="2297163" y="491579"/>
                    <a:pt x="2303860" y="506313"/>
                  </a:cubicBezTo>
                  <a:cubicBezTo>
                    <a:pt x="2306539" y="512340"/>
                    <a:pt x="2307878" y="519038"/>
                    <a:pt x="2307878" y="525735"/>
                  </a:cubicBezTo>
                  <a:lnTo>
                    <a:pt x="2307878" y="653653"/>
                  </a:lnTo>
                  <a:lnTo>
                    <a:pt x="2281759" y="653653"/>
                  </a:lnTo>
                  <a:lnTo>
                    <a:pt x="2281759" y="540469"/>
                  </a:lnTo>
                  <a:cubicBezTo>
                    <a:pt x="2281759" y="522386"/>
                    <a:pt x="2280419" y="518368"/>
                    <a:pt x="2275731" y="512340"/>
                  </a:cubicBezTo>
                  <a:cubicBezTo>
                    <a:pt x="2271713" y="507652"/>
                    <a:pt x="2265015" y="504973"/>
                    <a:pt x="2256979" y="504973"/>
                  </a:cubicBezTo>
                  <a:cubicBezTo>
                    <a:pt x="2243585" y="504973"/>
                    <a:pt x="2222153" y="515689"/>
                    <a:pt x="2210098" y="528414"/>
                  </a:cubicBezTo>
                  <a:lnTo>
                    <a:pt x="2210098" y="653653"/>
                  </a:lnTo>
                  <a:lnTo>
                    <a:pt x="2184648" y="653653"/>
                  </a:lnTo>
                  <a:lnTo>
                    <a:pt x="2184648" y="524395"/>
                  </a:lnTo>
                  <a:cubicBezTo>
                    <a:pt x="2184648" y="502964"/>
                    <a:pt x="2179291" y="490909"/>
                    <a:pt x="2177951" y="488900"/>
                  </a:cubicBezTo>
                  <a:close/>
                  <a:moveTo>
                    <a:pt x="2023914" y="481533"/>
                  </a:moveTo>
                  <a:cubicBezTo>
                    <a:pt x="2025253" y="484212"/>
                    <a:pt x="2029941" y="495597"/>
                    <a:pt x="2029941" y="507652"/>
                  </a:cubicBezTo>
                  <a:cubicBezTo>
                    <a:pt x="2047354" y="490239"/>
                    <a:pt x="2065437" y="481533"/>
                    <a:pt x="2082850" y="481533"/>
                  </a:cubicBezTo>
                  <a:cubicBezTo>
                    <a:pt x="2100932" y="481533"/>
                    <a:pt x="2117675" y="491579"/>
                    <a:pt x="2124373" y="506313"/>
                  </a:cubicBezTo>
                  <a:cubicBezTo>
                    <a:pt x="2127052" y="512340"/>
                    <a:pt x="2128391" y="519038"/>
                    <a:pt x="2128391" y="525735"/>
                  </a:cubicBezTo>
                  <a:lnTo>
                    <a:pt x="2128391" y="653653"/>
                  </a:lnTo>
                  <a:lnTo>
                    <a:pt x="2102272" y="653653"/>
                  </a:lnTo>
                  <a:lnTo>
                    <a:pt x="2102272" y="540469"/>
                  </a:lnTo>
                  <a:cubicBezTo>
                    <a:pt x="2102272" y="522386"/>
                    <a:pt x="2100932" y="518368"/>
                    <a:pt x="2096244" y="512340"/>
                  </a:cubicBezTo>
                  <a:cubicBezTo>
                    <a:pt x="2092226" y="507652"/>
                    <a:pt x="2085528" y="504973"/>
                    <a:pt x="2077492" y="504973"/>
                  </a:cubicBezTo>
                  <a:cubicBezTo>
                    <a:pt x="2064097" y="504973"/>
                    <a:pt x="2042666" y="515689"/>
                    <a:pt x="2030611" y="528414"/>
                  </a:cubicBezTo>
                  <a:lnTo>
                    <a:pt x="2030611" y="653653"/>
                  </a:lnTo>
                  <a:lnTo>
                    <a:pt x="2005161" y="653653"/>
                  </a:lnTo>
                  <a:lnTo>
                    <a:pt x="2005161" y="524395"/>
                  </a:lnTo>
                  <a:cubicBezTo>
                    <a:pt x="2005161" y="502964"/>
                    <a:pt x="1999804" y="490909"/>
                    <a:pt x="1998464" y="488900"/>
                  </a:cubicBezTo>
                  <a:close/>
                  <a:moveTo>
                    <a:pt x="1735931" y="481533"/>
                  </a:moveTo>
                  <a:cubicBezTo>
                    <a:pt x="1757362" y="481533"/>
                    <a:pt x="1770087" y="489570"/>
                    <a:pt x="1782142" y="499615"/>
                  </a:cubicBezTo>
                  <a:lnTo>
                    <a:pt x="1767408" y="517698"/>
                  </a:lnTo>
                  <a:cubicBezTo>
                    <a:pt x="1755353" y="507652"/>
                    <a:pt x="1747986" y="504304"/>
                    <a:pt x="1735261" y="504304"/>
                  </a:cubicBezTo>
                  <a:cubicBezTo>
                    <a:pt x="1721867" y="504304"/>
                    <a:pt x="1709812" y="511671"/>
                    <a:pt x="1703784" y="523056"/>
                  </a:cubicBezTo>
                  <a:cubicBezTo>
                    <a:pt x="1697087" y="535111"/>
                    <a:pt x="1694408" y="553194"/>
                    <a:pt x="1694408" y="577974"/>
                  </a:cubicBezTo>
                  <a:cubicBezTo>
                    <a:pt x="1694408" y="616148"/>
                    <a:pt x="1709142" y="636240"/>
                    <a:pt x="1735931" y="636240"/>
                  </a:cubicBezTo>
                  <a:cubicBezTo>
                    <a:pt x="1749325" y="636240"/>
                    <a:pt x="1762050" y="629543"/>
                    <a:pt x="1772096" y="618157"/>
                  </a:cubicBezTo>
                  <a:lnTo>
                    <a:pt x="1786830" y="634900"/>
                  </a:lnTo>
                  <a:cubicBezTo>
                    <a:pt x="1770757" y="651644"/>
                    <a:pt x="1755353" y="657671"/>
                    <a:pt x="1734592" y="657671"/>
                  </a:cubicBezTo>
                  <a:cubicBezTo>
                    <a:pt x="1710481" y="657671"/>
                    <a:pt x="1692399" y="648965"/>
                    <a:pt x="1681014" y="632221"/>
                  </a:cubicBezTo>
                  <a:cubicBezTo>
                    <a:pt x="1669628" y="616148"/>
                    <a:pt x="1664940" y="597396"/>
                    <a:pt x="1664940" y="572616"/>
                  </a:cubicBezTo>
                  <a:cubicBezTo>
                    <a:pt x="1664940" y="535781"/>
                    <a:pt x="1675655" y="515689"/>
                    <a:pt x="1690390" y="500955"/>
                  </a:cubicBezTo>
                  <a:cubicBezTo>
                    <a:pt x="1703784" y="487560"/>
                    <a:pt x="1717849" y="481533"/>
                    <a:pt x="1735931" y="481533"/>
                  </a:cubicBezTo>
                  <a:close/>
                  <a:moveTo>
                    <a:pt x="1262435" y="481533"/>
                  </a:moveTo>
                  <a:lnTo>
                    <a:pt x="1262435" y="653653"/>
                  </a:lnTo>
                  <a:lnTo>
                    <a:pt x="1234976" y="653653"/>
                  </a:lnTo>
                  <a:lnTo>
                    <a:pt x="1234976" y="486221"/>
                  </a:lnTo>
                  <a:close/>
                  <a:moveTo>
                    <a:pt x="1074242" y="481533"/>
                  </a:moveTo>
                  <a:cubicBezTo>
                    <a:pt x="1075581" y="484212"/>
                    <a:pt x="1080269" y="495597"/>
                    <a:pt x="1080269" y="507652"/>
                  </a:cubicBezTo>
                  <a:cubicBezTo>
                    <a:pt x="1097682" y="490239"/>
                    <a:pt x="1115765" y="481533"/>
                    <a:pt x="1133177" y="481533"/>
                  </a:cubicBezTo>
                  <a:cubicBezTo>
                    <a:pt x="1151260" y="481533"/>
                    <a:pt x="1168003" y="491579"/>
                    <a:pt x="1174701" y="506313"/>
                  </a:cubicBezTo>
                  <a:cubicBezTo>
                    <a:pt x="1177380" y="512340"/>
                    <a:pt x="1178719" y="519038"/>
                    <a:pt x="1178719" y="525735"/>
                  </a:cubicBezTo>
                  <a:lnTo>
                    <a:pt x="1178719" y="653653"/>
                  </a:lnTo>
                  <a:lnTo>
                    <a:pt x="1152600" y="653653"/>
                  </a:lnTo>
                  <a:lnTo>
                    <a:pt x="1152600" y="540469"/>
                  </a:lnTo>
                  <a:cubicBezTo>
                    <a:pt x="1152600" y="522386"/>
                    <a:pt x="1151260" y="518368"/>
                    <a:pt x="1146572" y="512340"/>
                  </a:cubicBezTo>
                  <a:cubicBezTo>
                    <a:pt x="1142554" y="507652"/>
                    <a:pt x="1135856" y="504973"/>
                    <a:pt x="1127820" y="504973"/>
                  </a:cubicBezTo>
                  <a:cubicBezTo>
                    <a:pt x="1114425" y="504973"/>
                    <a:pt x="1092994" y="515689"/>
                    <a:pt x="1080939" y="528414"/>
                  </a:cubicBezTo>
                  <a:lnTo>
                    <a:pt x="1080939" y="653653"/>
                  </a:lnTo>
                  <a:lnTo>
                    <a:pt x="1055489" y="653653"/>
                  </a:lnTo>
                  <a:lnTo>
                    <a:pt x="1055489" y="524395"/>
                  </a:lnTo>
                  <a:cubicBezTo>
                    <a:pt x="1055489" y="502964"/>
                    <a:pt x="1050132" y="490909"/>
                    <a:pt x="1048792" y="488900"/>
                  </a:cubicBezTo>
                  <a:close/>
                  <a:moveTo>
                    <a:pt x="898104" y="481533"/>
                  </a:moveTo>
                  <a:lnTo>
                    <a:pt x="898104" y="602754"/>
                  </a:lnTo>
                  <a:cubicBezTo>
                    <a:pt x="898104" y="618827"/>
                    <a:pt x="900783" y="625524"/>
                    <a:pt x="908149" y="630882"/>
                  </a:cubicBezTo>
                  <a:cubicBezTo>
                    <a:pt x="913507" y="634900"/>
                    <a:pt x="921544" y="636909"/>
                    <a:pt x="928911" y="636909"/>
                  </a:cubicBezTo>
                  <a:cubicBezTo>
                    <a:pt x="945654" y="636909"/>
                    <a:pt x="963067" y="624854"/>
                    <a:pt x="971773" y="606772"/>
                  </a:cubicBezTo>
                  <a:lnTo>
                    <a:pt x="971773" y="487560"/>
                  </a:lnTo>
                  <a:lnTo>
                    <a:pt x="997893" y="482872"/>
                  </a:lnTo>
                  <a:lnTo>
                    <a:pt x="997893" y="605432"/>
                  </a:lnTo>
                  <a:cubicBezTo>
                    <a:pt x="997893" y="626864"/>
                    <a:pt x="1001242" y="634900"/>
                    <a:pt x="1009278" y="642937"/>
                  </a:cubicBezTo>
                  <a:lnTo>
                    <a:pt x="992535" y="661020"/>
                  </a:lnTo>
                  <a:cubicBezTo>
                    <a:pt x="981150" y="651644"/>
                    <a:pt x="976462" y="644946"/>
                    <a:pt x="974452" y="634231"/>
                  </a:cubicBezTo>
                  <a:cubicBezTo>
                    <a:pt x="961728" y="651644"/>
                    <a:pt x="944315" y="659680"/>
                    <a:pt x="920874" y="659680"/>
                  </a:cubicBezTo>
                  <a:cubicBezTo>
                    <a:pt x="899443" y="659680"/>
                    <a:pt x="883369" y="650304"/>
                    <a:pt x="876672" y="635570"/>
                  </a:cubicBezTo>
                  <a:cubicBezTo>
                    <a:pt x="873324" y="628873"/>
                    <a:pt x="871984" y="620166"/>
                    <a:pt x="871984" y="610790"/>
                  </a:cubicBezTo>
                  <a:lnTo>
                    <a:pt x="871984" y="486891"/>
                  </a:lnTo>
                  <a:close/>
                  <a:moveTo>
                    <a:pt x="70991" y="481533"/>
                  </a:moveTo>
                  <a:cubicBezTo>
                    <a:pt x="92422" y="481533"/>
                    <a:pt x="105147" y="489570"/>
                    <a:pt x="117202" y="499615"/>
                  </a:cubicBezTo>
                  <a:lnTo>
                    <a:pt x="102468" y="517698"/>
                  </a:lnTo>
                  <a:cubicBezTo>
                    <a:pt x="90413" y="507652"/>
                    <a:pt x="83046" y="504304"/>
                    <a:pt x="70321" y="504304"/>
                  </a:cubicBezTo>
                  <a:cubicBezTo>
                    <a:pt x="56927" y="504304"/>
                    <a:pt x="44872" y="511671"/>
                    <a:pt x="38844" y="523056"/>
                  </a:cubicBezTo>
                  <a:cubicBezTo>
                    <a:pt x="32147" y="535111"/>
                    <a:pt x="29468" y="553194"/>
                    <a:pt x="29468" y="577974"/>
                  </a:cubicBezTo>
                  <a:cubicBezTo>
                    <a:pt x="29468" y="616148"/>
                    <a:pt x="44202" y="636240"/>
                    <a:pt x="70991" y="636240"/>
                  </a:cubicBezTo>
                  <a:cubicBezTo>
                    <a:pt x="84386" y="636240"/>
                    <a:pt x="97110" y="629543"/>
                    <a:pt x="107156" y="618157"/>
                  </a:cubicBezTo>
                  <a:lnTo>
                    <a:pt x="121890" y="634900"/>
                  </a:lnTo>
                  <a:cubicBezTo>
                    <a:pt x="105147" y="651644"/>
                    <a:pt x="90413" y="657671"/>
                    <a:pt x="69652" y="657671"/>
                  </a:cubicBezTo>
                  <a:cubicBezTo>
                    <a:pt x="45542" y="657671"/>
                    <a:pt x="27459" y="648965"/>
                    <a:pt x="16073" y="632221"/>
                  </a:cubicBezTo>
                  <a:cubicBezTo>
                    <a:pt x="4688" y="616148"/>
                    <a:pt x="0" y="597396"/>
                    <a:pt x="0" y="572616"/>
                  </a:cubicBezTo>
                  <a:cubicBezTo>
                    <a:pt x="0" y="535781"/>
                    <a:pt x="10716" y="515689"/>
                    <a:pt x="25450" y="500955"/>
                  </a:cubicBezTo>
                  <a:cubicBezTo>
                    <a:pt x="38844" y="487560"/>
                    <a:pt x="52908" y="481533"/>
                    <a:pt x="70991" y="481533"/>
                  </a:cubicBezTo>
                  <a:close/>
                  <a:moveTo>
                    <a:pt x="1441252" y="480864"/>
                  </a:moveTo>
                  <a:lnTo>
                    <a:pt x="1476078" y="590029"/>
                  </a:lnTo>
                  <a:cubicBezTo>
                    <a:pt x="1480766" y="604094"/>
                    <a:pt x="1485454" y="626864"/>
                    <a:pt x="1486124" y="632222"/>
                  </a:cubicBezTo>
                  <a:lnTo>
                    <a:pt x="1486794" y="632222"/>
                  </a:lnTo>
                  <a:cubicBezTo>
                    <a:pt x="1490142" y="620167"/>
                    <a:pt x="1494161" y="608782"/>
                    <a:pt x="1497509" y="596727"/>
                  </a:cubicBezTo>
                  <a:lnTo>
                    <a:pt x="1530996" y="486222"/>
                  </a:lnTo>
                  <a:lnTo>
                    <a:pt x="1561133" y="486222"/>
                  </a:lnTo>
                  <a:lnTo>
                    <a:pt x="1502197" y="660351"/>
                  </a:lnTo>
                  <a:cubicBezTo>
                    <a:pt x="1490812" y="694507"/>
                    <a:pt x="1477417" y="716608"/>
                    <a:pt x="1447949" y="723305"/>
                  </a:cubicBezTo>
                  <a:lnTo>
                    <a:pt x="1439913" y="705222"/>
                  </a:lnTo>
                  <a:cubicBezTo>
                    <a:pt x="1461344" y="698525"/>
                    <a:pt x="1469381" y="687809"/>
                    <a:pt x="1478757" y="653653"/>
                  </a:cubicBezTo>
                  <a:lnTo>
                    <a:pt x="1468041" y="655663"/>
                  </a:lnTo>
                  <a:cubicBezTo>
                    <a:pt x="1466032" y="644947"/>
                    <a:pt x="1456656" y="612130"/>
                    <a:pt x="1451298" y="595387"/>
                  </a:cubicBezTo>
                  <a:lnTo>
                    <a:pt x="1415133" y="489570"/>
                  </a:lnTo>
                  <a:close/>
                  <a:moveTo>
                    <a:pt x="680442" y="480864"/>
                  </a:moveTo>
                  <a:cubicBezTo>
                    <a:pt x="697185" y="480864"/>
                    <a:pt x="713929" y="490910"/>
                    <a:pt x="719956" y="508993"/>
                  </a:cubicBezTo>
                  <a:cubicBezTo>
                    <a:pt x="736029" y="491580"/>
                    <a:pt x="756791" y="480864"/>
                    <a:pt x="774204" y="480864"/>
                  </a:cubicBezTo>
                  <a:cubicBezTo>
                    <a:pt x="798984" y="480864"/>
                    <a:pt x="816397" y="499616"/>
                    <a:pt x="816397" y="526405"/>
                  </a:cubicBezTo>
                  <a:lnTo>
                    <a:pt x="816397" y="653653"/>
                  </a:lnTo>
                  <a:lnTo>
                    <a:pt x="789608" y="653653"/>
                  </a:lnTo>
                  <a:lnTo>
                    <a:pt x="789608" y="529754"/>
                  </a:lnTo>
                  <a:cubicBezTo>
                    <a:pt x="789608" y="513681"/>
                    <a:pt x="782241" y="504974"/>
                    <a:pt x="768176" y="504974"/>
                  </a:cubicBezTo>
                  <a:cubicBezTo>
                    <a:pt x="752773" y="504974"/>
                    <a:pt x="741387" y="515020"/>
                    <a:pt x="723305" y="531093"/>
                  </a:cubicBezTo>
                  <a:lnTo>
                    <a:pt x="723305" y="654323"/>
                  </a:lnTo>
                  <a:lnTo>
                    <a:pt x="696516" y="654323"/>
                  </a:lnTo>
                  <a:lnTo>
                    <a:pt x="696516" y="534442"/>
                  </a:lnTo>
                  <a:cubicBezTo>
                    <a:pt x="696516" y="524396"/>
                    <a:pt x="695176" y="517699"/>
                    <a:pt x="691828" y="513011"/>
                  </a:cubicBezTo>
                  <a:cubicBezTo>
                    <a:pt x="687809" y="508323"/>
                    <a:pt x="682451" y="506314"/>
                    <a:pt x="674414" y="506314"/>
                  </a:cubicBezTo>
                  <a:cubicBezTo>
                    <a:pt x="661690" y="506314"/>
                    <a:pt x="648965" y="513011"/>
                    <a:pt x="631552" y="528415"/>
                  </a:cubicBezTo>
                  <a:lnTo>
                    <a:pt x="631552" y="654323"/>
                  </a:lnTo>
                  <a:lnTo>
                    <a:pt x="606102" y="654323"/>
                  </a:lnTo>
                  <a:lnTo>
                    <a:pt x="606102" y="523726"/>
                  </a:lnTo>
                  <a:cubicBezTo>
                    <a:pt x="606102" y="502295"/>
                    <a:pt x="601415" y="490240"/>
                    <a:pt x="600075" y="487561"/>
                  </a:cubicBezTo>
                  <a:lnTo>
                    <a:pt x="625525" y="481534"/>
                  </a:lnTo>
                  <a:cubicBezTo>
                    <a:pt x="626864" y="484213"/>
                    <a:pt x="631552" y="496268"/>
                    <a:pt x="631552" y="506314"/>
                  </a:cubicBezTo>
                  <a:cubicBezTo>
                    <a:pt x="642938" y="493589"/>
                    <a:pt x="663029" y="480864"/>
                    <a:pt x="680442" y="480864"/>
                  </a:cubicBezTo>
                  <a:close/>
                  <a:moveTo>
                    <a:pt x="413891" y="480864"/>
                  </a:moveTo>
                  <a:cubicBezTo>
                    <a:pt x="430634" y="480864"/>
                    <a:pt x="447378" y="490910"/>
                    <a:pt x="453405" y="508993"/>
                  </a:cubicBezTo>
                  <a:cubicBezTo>
                    <a:pt x="469478" y="491580"/>
                    <a:pt x="490240" y="480864"/>
                    <a:pt x="507653" y="480864"/>
                  </a:cubicBezTo>
                  <a:cubicBezTo>
                    <a:pt x="532433" y="480864"/>
                    <a:pt x="549846" y="499616"/>
                    <a:pt x="549846" y="526405"/>
                  </a:cubicBezTo>
                  <a:lnTo>
                    <a:pt x="549846" y="653653"/>
                  </a:lnTo>
                  <a:lnTo>
                    <a:pt x="523057" y="653653"/>
                  </a:lnTo>
                  <a:lnTo>
                    <a:pt x="523057" y="529754"/>
                  </a:lnTo>
                  <a:cubicBezTo>
                    <a:pt x="523057" y="513681"/>
                    <a:pt x="515690" y="504974"/>
                    <a:pt x="501625" y="504974"/>
                  </a:cubicBezTo>
                  <a:cubicBezTo>
                    <a:pt x="486222" y="504974"/>
                    <a:pt x="474836" y="515020"/>
                    <a:pt x="456754" y="531093"/>
                  </a:cubicBezTo>
                  <a:lnTo>
                    <a:pt x="456754" y="654323"/>
                  </a:lnTo>
                  <a:lnTo>
                    <a:pt x="429965" y="654323"/>
                  </a:lnTo>
                  <a:lnTo>
                    <a:pt x="429965" y="534442"/>
                  </a:lnTo>
                  <a:cubicBezTo>
                    <a:pt x="429965" y="524396"/>
                    <a:pt x="428625" y="517699"/>
                    <a:pt x="425276" y="513011"/>
                  </a:cubicBezTo>
                  <a:cubicBezTo>
                    <a:pt x="421258" y="508323"/>
                    <a:pt x="415900" y="506314"/>
                    <a:pt x="407863" y="506314"/>
                  </a:cubicBezTo>
                  <a:cubicBezTo>
                    <a:pt x="395139" y="506314"/>
                    <a:pt x="382414" y="513011"/>
                    <a:pt x="365001" y="528415"/>
                  </a:cubicBezTo>
                  <a:lnTo>
                    <a:pt x="365001" y="654323"/>
                  </a:lnTo>
                  <a:lnTo>
                    <a:pt x="339551" y="654323"/>
                  </a:lnTo>
                  <a:lnTo>
                    <a:pt x="339551" y="523726"/>
                  </a:lnTo>
                  <a:cubicBezTo>
                    <a:pt x="339551" y="502295"/>
                    <a:pt x="334863" y="490240"/>
                    <a:pt x="333524" y="487561"/>
                  </a:cubicBezTo>
                  <a:lnTo>
                    <a:pt x="358974" y="481534"/>
                  </a:lnTo>
                  <a:cubicBezTo>
                    <a:pt x="360313" y="484213"/>
                    <a:pt x="365001" y="496268"/>
                    <a:pt x="365001" y="506314"/>
                  </a:cubicBezTo>
                  <a:cubicBezTo>
                    <a:pt x="376386" y="493589"/>
                    <a:pt x="396478" y="480864"/>
                    <a:pt x="413891" y="480864"/>
                  </a:cubicBezTo>
                  <a:close/>
                  <a:moveTo>
                    <a:pt x="2860402" y="480194"/>
                  </a:moveTo>
                  <a:cubicBezTo>
                    <a:pt x="2878485" y="480194"/>
                    <a:pt x="2894558" y="486891"/>
                    <a:pt x="2905944" y="498277"/>
                  </a:cubicBezTo>
                  <a:cubicBezTo>
                    <a:pt x="2920678" y="513011"/>
                    <a:pt x="2925366" y="529084"/>
                    <a:pt x="2925366" y="569268"/>
                  </a:cubicBezTo>
                  <a:lnTo>
                    <a:pt x="2925366" y="573286"/>
                  </a:lnTo>
                  <a:lnTo>
                    <a:pt x="2820219" y="573286"/>
                  </a:lnTo>
                  <a:lnTo>
                    <a:pt x="2820219" y="573956"/>
                  </a:lnTo>
                  <a:lnTo>
                    <a:pt x="2820219" y="577974"/>
                  </a:lnTo>
                  <a:cubicBezTo>
                    <a:pt x="2820219" y="594048"/>
                    <a:pt x="2822228" y="606103"/>
                    <a:pt x="2828255" y="614809"/>
                  </a:cubicBezTo>
                  <a:cubicBezTo>
                    <a:pt x="2837631" y="629543"/>
                    <a:pt x="2853035" y="635571"/>
                    <a:pt x="2870448" y="635571"/>
                  </a:cubicBezTo>
                  <a:cubicBezTo>
                    <a:pt x="2886522" y="635571"/>
                    <a:pt x="2899916" y="630213"/>
                    <a:pt x="2911971" y="619497"/>
                  </a:cubicBezTo>
                  <a:lnTo>
                    <a:pt x="2922017" y="636240"/>
                  </a:lnTo>
                  <a:cubicBezTo>
                    <a:pt x="2907283" y="649635"/>
                    <a:pt x="2886522" y="657002"/>
                    <a:pt x="2865090" y="657002"/>
                  </a:cubicBezTo>
                  <a:cubicBezTo>
                    <a:pt x="2818210" y="657002"/>
                    <a:pt x="2790081" y="622846"/>
                    <a:pt x="2790081" y="567258"/>
                  </a:cubicBezTo>
                  <a:cubicBezTo>
                    <a:pt x="2790081" y="539130"/>
                    <a:pt x="2796109" y="520378"/>
                    <a:pt x="2810173" y="503634"/>
                  </a:cubicBezTo>
                  <a:cubicBezTo>
                    <a:pt x="2823567" y="487561"/>
                    <a:pt x="2840310" y="480194"/>
                    <a:pt x="2860402" y="480194"/>
                  </a:cubicBezTo>
                  <a:close/>
                  <a:moveTo>
                    <a:pt x="2426419" y="480194"/>
                  </a:moveTo>
                  <a:cubicBezTo>
                    <a:pt x="2444502" y="480194"/>
                    <a:pt x="2460575" y="486891"/>
                    <a:pt x="2471961" y="498277"/>
                  </a:cubicBezTo>
                  <a:cubicBezTo>
                    <a:pt x="2486695" y="513011"/>
                    <a:pt x="2491383" y="529084"/>
                    <a:pt x="2491383" y="569268"/>
                  </a:cubicBezTo>
                  <a:lnTo>
                    <a:pt x="2491383" y="573286"/>
                  </a:lnTo>
                  <a:lnTo>
                    <a:pt x="2386236" y="573286"/>
                  </a:lnTo>
                  <a:lnTo>
                    <a:pt x="2386236" y="573956"/>
                  </a:lnTo>
                  <a:lnTo>
                    <a:pt x="2386236" y="577974"/>
                  </a:lnTo>
                  <a:cubicBezTo>
                    <a:pt x="2386236" y="594048"/>
                    <a:pt x="2388245" y="606103"/>
                    <a:pt x="2394272" y="614809"/>
                  </a:cubicBezTo>
                  <a:cubicBezTo>
                    <a:pt x="2403648" y="629543"/>
                    <a:pt x="2419052" y="635571"/>
                    <a:pt x="2436465" y="635571"/>
                  </a:cubicBezTo>
                  <a:cubicBezTo>
                    <a:pt x="2452538" y="635571"/>
                    <a:pt x="2465933" y="630213"/>
                    <a:pt x="2477988" y="619497"/>
                  </a:cubicBezTo>
                  <a:lnTo>
                    <a:pt x="2488034" y="636240"/>
                  </a:lnTo>
                  <a:cubicBezTo>
                    <a:pt x="2473300" y="649635"/>
                    <a:pt x="2452538" y="657002"/>
                    <a:pt x="2431107" y="657002"/>
                  </a:cubicBezTo>
                  <a:cubicBezTo>
                    <a:pt x="2384227" y="657002"/>
                    <a:pt x="2356098" y="622846"/>
                    <a:pt x="2356098" y="567258"/>
                  </a:cubicBezTo>
                  <a:cubicBezTo>
                    <a:pt x="2356098" y="539130"/>
                    <a:pt x="2362125" y="520378"/>
                    <a:pt x="2376190" y="503634"/>
                  </a:cubicBezTo>
                  <a:cubicBezTo>
                    <a:pt x="2389584" y="487561"/>
                    <a:pt x="2406327" y="480194"/>
                    <a:pt x="2426419" y="480194"/>
                  </a:cubicBezTo>
                  <a:close/>
                  <a:moveTo>
                    <a:pt x="1884611" y="480194"/>
                  </a:moveTo>
                  <a:cubicBezTo>
                    <a:pt x="1912739" y="480194"/>
                    <a:pt x="1930822" y="492919"/>
                    <a:pt x="1942208" y="509662"/>
                  </a:cubicBezTo>
                  <a:cubicBezTo>
                    <a:pt x="1952923" y="525066"/>
                    <a:pt x="1957611" y="545158"/>
                    <a:pt x="1957611" y="571947"/>
                  </a:cubicBezTo>
                  <a:cubicBezTo>
                    <a:pt x="1958281" y="628873"/>
                    <a:pt x="1928143" y="658341"/>
                    <a:pt x="1885950" y="658341"/>
                  </a:cubicBezTo>
                  <a:cubicBezTo>
                    <a:pt x="1839739" y="658341"/>
                    <a:pt x="1812950" y="624185"/>
                    <a:pt x="1812950" y="568598"/>
                  </a:cubicBezTo>
                  <a:cubicBezTo>
                    <a:pt x="1812950" y="513680"/>
                    <a:pt x="1840409" y="480194"/>
                    <a:pt x="1884611" y="480194"/>
                  </a:cubicBezTo>
                  <a:close/>
                  <a:moveTo>
                    <a:pt x="219671" y="480194"/>
                  </a:moveTo>
                  <a:cubicBezTo>
                    <a:pt x="247799" y="480194"/>
                    <a:pt x="265882" y="492919"/>
                    <a:pt x="277267" y="509662"/>
                  </a:cubicBezTo>
                  <a:cubicBezTo>
                    <a:pt x="287983" y="525066"/>
                    <a:pt x="292671" y="545158"/>
                    <a:pt x="292671" y="571947"/>
                  </a:cubicBezTo>
                  <a:cubicBezTo>
                    <a:pt x="293341" y="628873"/>
                    <a:pt x="263203" y="658341"/>
                    <a:pt x="221010" y="658341"/>
                  </a:cubicBezTo>
                  <a:cubicBezTo>
                    <a:pt x="174799" y="658341"/>
                    <a:pt x="148010" y="624185"/>
                    <a:pt x="148010" y="568598"/>
                  </a:cubicBezTo>
                  <a:cubicBezTo>
                    <a:pt x="148010" y="513680"/>
                    <a:pt x="175469" y="480194"/>
                    <a:pt x="219671" y="480194"/>
                  </a:cubicBezTo>
                  <a:close/>
                  <a:moveTo>
                    <a:pt x="2730476" y="435992"/>
                  </a:moveTo>
                  <a:cubicBezTo>
                    <a:pt x="2729806" y="441350"/>
                    <a:pt x="2727127" y="464790"/>
                    <a:pt x="2727127" y="484882"/>
                  </a:cubicBezTo>
                  <a:lnTo>
                    <a:pt x="2769320" y="484882"/>
                  </a:lnTo>
                  <a:lnTo>
                    <a:pt x="2761283" y="505644"/>
                  </a:lnTo>
                  <a:lnTo>
                    <a:pt x="2725788" y="505644"/>
                  </a:lnTo>
                  <a:lnTo>
                    <a:pt x="2725788" y="614139"/>
                  </a:lnTo>
                  <a:cubicBezTo>
                    <a:pt x="2725788" y="632892"/>
                    <a:pt x="2731146" y="638919"/>
                    <a:pt x="2747219" y="638919"/>
                  </a:cubicBezTo>
                  <a:cubicBezTo>
                    <a:pt x="2754586" y="638919"/>
                    <a:pt x="2759274" y="637580"/>
                    <a:pt x="2763962" y="635571"/>
                  </a:cubicBezTo>
                  <a:lnTo>
                    <a:pt x="2767981" y="652314"/>
                  </a:lnTo>
                  <a:cubicBezTo>
                    <a:pt x="2759274" y="657002"/>
                    <a:pt x="2749898" y="659011"/>
                    <a:pt x="2738512" y="659011"/>
                  </a:cubicBezTo>
                  <a:cubicBezTo>
                    <a:pt x="2729806" y="659011"/>
                    <a:pt x="2723109" y="657002"/>
                    <a:pt x="2716411" y="654323"/>
                  </a:cubicBezTo>
                  <a:cubicBezTo>
                    <a:pt x="2704357" y="648295"/>
                    <a:pt x="2700338" y="637580"/>
                    <a:pt x="2700338" y="620837"/>
                  </a:cubicBezTo>
                  <a:lnTo>
                    <a:pt x="2700338" y="504974"/>
                  </a:lnTo>
                  <a:lnTo>
                    <a:pt x="2678237" y="504974"/>
                  </a:lnTo>
                  <a:lnTo>
                    <a:pt x="2678237" y="484882"/>
                  </a:lnTo>
                  <a:lnTo>
                    <a:pt x="2700338" y="484882"/>
                  </a:lnTo>
                  <a:cubicBezTo>
                    <a:pt x="2700338" y="470148"/>
                    <a:pt x="2702347" y="447377"/>
                    <a:pt x="2703017" y="442020"/>
                  </a:cubicBezTo>
                  <a:close/>
                  <a:moveTo>
                    <a:pt x="1352848" y="435992"/>
                  </a:moveTo>
                  <a:cubicBezTo>
                    <a:pt x="1352178" y="441350"/>
                    <a:pt x="1349499" y="464790"/>
                    <a:pt x="1349499" y="484882"/>
                  </a:cubicBezTo>
                  <a:lnTo>
                    <a:pt x="1391692" y="484882"/>
                  </a:lnTo>
                  <a:lnTo>
                    <a:pt x="1383655" y="505644"/>
                  </a:lnTo>
                  <a:lnTo>
                    <a:pt x="1348160" y="505644"/>
                  </a:lnTo>
                  <a:lnTo>
                    <a:pt x="1348160" y="614139"/>
                  </a:lnTo>
                  <a:cubicBezTo>
                    <a:pt x="1348160" y="632892"/>
                    <a:pt x="1353518" y="638919"/>
                    <a:pt x="1369591" y="638919"/>
                  </a:cubicBezTo>
                  <a:cubicBezTo>
                    <a:pt x="1376958" y="638919"/>
                    <a:pt x="1381646" y="637580"/>
                    <a:pt x="1386334" y="635571"/>
                  </a:cubicBezTo>
                  <a:lnTo>
                    <a:pt x="1390353" y="652314"/>
                  </a:lnTo>
                  <a:cubicBezTo>
                    <a:pt x="1381646" y="657002"/>
                    <a:pt x="1372270" y="659011"/>
                    <a:pt x="1360884" y="659011"/>
                  </a:cubicBezTo>
                  <a:cubicBezTo>
                    <a:pt x="1352178" y="659011"/>
                    <a:pt x="1345481" y="657002"/>
                    <a:pt x="1338783" y="654323"/>
                  </a:cubicBezTo>
                  <a:cubicBezTo>
                    <a:pt x="1326729" y="648295"/>
                    <a:pt x="1322710" y="637580"/>
                    <a:pt x="1322710" y="620837"/>
                  </a:cubicBezTo>
                  <a:lnTo>
                    <a:pt x="1322710" y="504974"/>
                  </a:lnTo>
                  <a:lnTo>
                    <a:pt x="1300609" y="504974"/>
                  </a:lnTo>
                  <a:lnTo>
                    <a:pt x="1300609" y="484882"/>
                  </a:lnTo>
                  <a:lnTo>
                    <a:pt x="1322710" y="484882"/>
                  </a:lnTo>
                  <a:cubicBezTo>
                    <a:pt x="1322710" y="470148"/>
                    <a:pt x="1324719" y="447377"/>
                    <a:pt x="1325389" y="442020"/>
                  </a:cubicBezTo>
                  <a:close/>
                  <a:moveTo>
                    <a:pt x="1249041" y="413221"/>
                  </a:moveTo>
                  <a:cubicBezTo>
                    <a:pt x="1260426" y="413221"/>
                    <a:pt x="1269802" y="422597"/>
                    <a:pt x="1269802" y="433983"/>
                  </a:cubicBezTo>
                  <a:cubicBezTo>
                    <a:pt x="1269802" y="444698"/>
                    <a:pt x="1260426" y="454074"/>
                    <a:pt x="1249041" y="454074"/>
                  </a:cubicBezTo>
                  <a:cubicBezTo>
                    <a:pt x="1237655" y="454074"/>
                    <a:pt x="1228279" y="444698"/>
                    <a:pt x="1228279" y="433983"/>
                  </a:cubicBezTo>
                  <a:cubicBezTo>
                    <a:pt x="1228279" y="422597"/>
                    <a:pt x="1237655" y="413221"/>
                    <a:pt x="1249041" y="413221"/>
                  </a:cubicBezTo>
                  <a:close/>
                  <a:moveTo>
                    <a:pt x="3074045" y="406524"/>
                  </a:moveTo>
                  <a:lnTo>
                    <a:pt x="3100165" y="411212"/>
                  </a:lnTo>
                  <a:lnTo>
                    <a:pt x="3100165" y="599405"/>
                  </a:lnTo>
                  <a:cubicBezTo>
                    <a:pt x="3100165" y="628204"/>
                    <a:pt x="3101504" y="644277"/>
                    <a:pt x="3105522" y="653653"/>
                  </a:cubicBezTo>
                  <a:lnTo>
                    <a:pt x="3080073" y="653653"/>
                  </a:lnTo>
                  <a:lnTo>
                    <a:pt x="3080073" y="654323"/>
                  </a:lnTo>
                  <a:cubicBezTo>
                    <a:pt x="3079403" y="652314"/>
                    <a:pt x="3076724" y="644947"/>
                    <a:pt x="3076055" y="636910"/>
                  </a:cubicBezTo>
                  <a:cubicBezTo>
                    <a:pt x="3064000" y="650974"/>
                    <a:pt x="3051275" y="656332"/>
                    <a:pt x="3031183" y="656332"/>
                  </a:cubicBezTo>
                  <a:cubicBezTo>
                    <a:pt x="2987651" y="656332"/>
                    <a:pt x="2962201" y="624855"/>
                    <a:pt x="2962201" y="571277"/>
                  </a:cubicBezTo>
                  <a:cubicBezTo>
                    <a:pt x="2962201" y="535112"/>
                    <a:pt x="2974256" y="508992"/>
                    <a:pt x="2997027" y="492919"/>
                  </a:cubicBezTo>
                  <a:cubicBezTo>
                    <a:pt x="3007742" y="485552"/>
                    <a:pt x="3017119" y="482203"/>
                    <a:pt x="3029174" y="482203"/>
                  </a:cubicBezTo>
                  <a:cubicBezTo>
                    <a:pt x="3047926" y="482203"/>
                    <a:pt x="3064669" y="490240"/>
                    <a:pt x="3074715" y="503634"/>
                  </a:cubicBezTo>
                  <a:cubicBezTo>
                    <a:pt x="3074715" y="500955"/>
                    <a:pt x="3074045" y="488231"/>
                    <a:pt x="3074045" y="477515"/>
                  </a:cubicBezTo>
                  <a:close/>
                  <a:moveTo>
                    <a:pt x="2760613" y="162074"/>
                  </a:moveTo>
                  <a:cubicBezTo>
                    <a:pt x="2717751" y="162074"/>
                    <a:pt x="2703017" y="176808"/>
                    <a:pt x="2703017" y="202257"/>
                  </a:cubicBezTo>
                  <a:cubicBezTo>
                    <a:pt x="2703017" y="222349"/>
                    <a:pt x="2713063" y="233065"/>
                    <a:pt x="2731815" y="233065"/>
                  </a:cubicBezTo>
                  <a:cubicBezTo>
                    <a:pt x="2749228" y="233065"/>
                    <a:pt x="2765302" y="222349"/>
                    <a:pt x="2772669" y="206945"/>
                  </a:cubicBezTo>
                  <a:lnTo>
                    <a:pt x="2774008" y="162743"/>
                  </a:lnTo>
                  <a:cubicBezTo>
                    <a:pt x="2770659" y="162074"/>
                    <a:pt x="2764632" y="162074"/>
                    <a:pt x="2760613" y="162074"/>
                  </a:cubicBezTo>
                  <a:close/>
                  <a:moveTo>
                    <a:pt x="2202061" y="99789"/>
                  </a:moveTo>
                  <a:cubicBezTo>
                    <a:pt x="2185318" y="99789"/>
                    <a:pt x="2169915" y="107826"/>
                    <a:pt x="2157190" y="123229"/>
                  </a:cubicBezTo>
                  <a:lnTo>
                    <a:pt x="2157190" y="208285"/>
                  </a:lnTo>
                  <a:cubicBezTo>
                    <a:pt x="2169915" y="222349"/>
                    <a:pt x="2183979" y="230386"/>
                    <a:pt x="2198713" y="230386"/>
                  </a:cubicBezTo>
                  <a:cubicBezTo>
                    <a:pt x="2214116" y="230386"/>
                    <a:pt x="2228181" y="221679"/>
                    <a:pt x="2234208" y="209624"/>
                  </a:cubicBezTo>
                  <a:cubicBezTo>
                    <a:pt x="2239566" y="198908"/>
                    <a:pt x="2241575" y="186184"/>
                    <a:pt x="2241575" y="166762"/>
                  </a:cubicBezTo>
                  <a:cubicBezTo>
                    <a:pt x="2240906" y="146670"/>
                    <a:pt x="2237557" y="128587"/>
                    <a:pt x="2232869" y="118541"/>
                  </a:cubicBezTo>
                  <a:cubicBezTo>
                    <a:pt x="2227511" y="107156"/>
                    <a:pt x="2215456" y="99789"/>
                    <a:pt x="2202061" y="99789"/>
                  </a:cubicBezTo>
                  <a:close/>
                  <a:moveTo>
                    <a:pt x="604763" y="99789"/>
                  </a:moveTo>
                  <a:cubicBezTo>
                    <a:pt x="588020" y="99789"/>
                    <a:pt x="572616" y="107826"/>
                    <a:pt x="559891" y="123229"/>
                  </a:cubicBezTo>
                  <a:lnTo>
                    <a:pt x="559891" y="208285"/>
                  </a:lnTo>
                  <a:cubicBezTo>
                    <a:pt x="572616" y="222349"/>
                    <a:pt x="586681" y="230386"/>
                    <a:pt x="601415" y="230386"/>
                  </a:cubicBezTo>
                  <a:cubicBezTo>
                    <a:pt x="616818" y="230386"/>
                    <a:pt x="630882" y="221679"/>
                    <a:pt x="636910" y="209624"/>
                  </a:cubicBezTo>
                  <a:cubicBezTo>
                    <a:pt x="642268" y="198908"/>
                    <a:pt x="644277" y="186184"/>
                    <a:pt x="644277" y="166762"/>
                  </a:cubicBezTo>
                  <a:cubicBezTo>
                    <a:pt x="642938" y="146670"/>
                    <a:pt x="640259" y="128587"/>
                    <a:pt x="635570" y="118541"/>
                  </a:cubicBezTo>
                  <a:cubicBezTo>
                    <a:pt x="630213" y="107156"/>
                    <a:pt x="618158" y="99789"/>
                    <a:pt x="604763" y="99789"/>
                  </a:cubicBezTo>
                  <a:close/>
                  <a:moveTo>
                    <a:pt x="1033388" y="97780"/>
                  </a:moveTo>
                  <a:cubicBezTo>
                    <a:pt x="1012626" y="97780"/>
                    <a:pt x="1001911" y="109165"/>
                    <a:pt x="1001911" y="132606"/>
                  </a:cubicBezTo>
                  <a:cubicBezTo>
                    <a:pt x="1001911" y="154037"/>
                    <a:pt x="1013296" y="166092"/>
                    <a:pt x="1034058" y="166092"/>
                  </a:cubicBezTo>
                  <a:cubicBezTo>
                    <a:pt x="1054149" y="166092"/>
                    <a:pt x="1064195" y="154037"/>
                    <a:pt x="1064195" y="131266"/>
                  </a:cubicBezTo>
                  <a:cubicBezTo>
                    <a:pt x="1064865" y="108496"/>
                    <a:pt x="1055489" y="97780"/>
                    <a:pt x="1033388" y="97780"/>
                  </a:cubicBezTo>
                  <a:close/>
                  <a:moveTo>
                    <a:pt x="1584574" y="95770"/>
                  </a:moveTo>
                  <a:cubicBezTo>
                    <a:pt x="1560464" y="95770"/>
                    <a:pt x="1547069" y="113183"/>
                    <a:pt x="1545730" y="148009"/>
                  </a:cubicBezTo>
                  <a:lnTo>
                    <a:pt x="1622748" y="148009"/>
                  </a:lnTo>
                  <a:cubicBezTo>
                    <a:pt x="1622078" y="129926"/>
                    <a:pt x="1620069" y="118541"/>
                    <a:pt x="1614711" y="110504"/>
                  </a:cubicBezTo>
                  <a:cubicBezTo>
                    <a:pt x="1608684" y="101128"/>
                    <a:pt x="1597299" y="95770"/>
                    <a:pt x="1584574" y="95770"/>
                  </a:cubicBezTo>
                  <a:close/>
                  <a:moveTo>
                    <a:pt x="247799" y="95770"/>
                  </a:moveTo>
                  <a:cubicBezTo>
                    <a:pt x="223689" y="95770"/>
                    <a:pt x="210294" y="113183"/>
                    <a:pt x="208955" y="148009"/>
                  </a:cubicBezTo>
                  <a:lnTo>
                    <a:pt x="285973" y="148009"/>
                  </a:lnTo>
                  <a:cubicBezTo>
                    <a:pt x="285303" y="129926"/>
                    <a:pt x="283294" y="118541"/>
                    <a:pt x="277936" y="110504"/>
                  </a:cubicBezTo>
                  <a:cubicBezTo>
                    <a:pt x="271909" y="101128"/>
                    <a:pt x="260524" y="95770"/>
                    <a:pt x="247799" y="95770"/>
                  </a:cubicBezTo>
                  <a:close/>
                  <a:moveTo>
                    <a:pt x="421259" y="95770"/>
                  </a:moveTo>
                  <a:cubicBezTo>
                    <a:pt x="397149" y="95770"/>
                    <a:pt x="383754" y="113183"/>
                    <a:pt x="382414" y="148009"/>
                  </a:cubicBezTo>
                  <a:lnTo>
                    <a:pt x="459433" y="148009"/>
                  </a:lnTo>
                  <a:cubicBezTo>
                    <a:pt x="458763" y="129926"/>
                    <a:pt x="456754" y="118541"/>
                    <a:pt x="451396" y="110504"/>
                  </a:cubicBezTo>
                  <a:cubicBezTo>
                    <a:pt x="445369" y="101128"/>
                    <a:pt x="433983" y="95770"/>
                    <a:pt x="421259" y="95770"/>
                  </a:cubicBezTo>
                  <a:close/>
                  <a:moveTo>
                    <a:pt x="2377530" y="95770"/>
                  </a:moveTo>
                  <a:cubicBezTo>
                    <a:pt x="2353420" y="95770"/>
                    <a:pt x="2340025" y="113183"/>
                    <a:pt x="2338686" y="148009"/>
                  </a:cubicBezTo>
                  <a:lnTo>
                    <a:pt x="2415704" y="148009"/>
                  </a:lnTo>
                  <a:cubicBezTo>
                    <a:pt x="2415704" y="129926"/>
                    <a:pt x="2413026" y="118541"/>
                    <a:pt x="2407668" y="110504"/>
                  </a:cubicBezTo>
                  <a:cubicBezTo>
                    <a:pt x="2401640" y="101128"/>
                    <a:pt x="2390255" y="95770"/>
                    <a:pt x="2377530" y="95770"/>
                  </a:cubicBezTo>
                  <a:close/>
                  <a:moveTo>
                    <a:pt x="1034058" y="75679"/>
                  </a:moveTo>
                  <a:cubicBezTo>
                    <a:pt x="1059507" y="75679"/>
                    <a:pt x="1064865" y="85055"/>
                    <a:pt x="1085627" y="85055"/>
                  </a:cubicBezTo>
                  <a:cubicBezTo>
                    <a:pt x="1094333" y="85055"/>
                    <a:pt x="1101030" y="83046"/>
                    <a:pt x="1109067" y="77688"/>
                  </a:cubicBezTo>
                  <a:lnTo>
                    <a:pt x="1125141" y="93762"/>
                  </a:lnTo>
                  <a:cubicBezTo>
                    <a:pt x="1114425" y="101798"/>
                    <a:pt x="1107058" y="104477"/>
                    <a:pt x="1097012" y="104477"/>
                  </a:cubicBezTo>
                  <a:cubicBezTo>
                    <a:pt x="1092324" y="104477"/>
                    <a:pt x="1088306" y="103808"/>
                    <a:pt x="1085627" y="102468"/>
                  </a:cubicBezTo>
                  <a:cubicBezTo>
                    <a:pt x="1092324" y="111174"/>
                    <a:pt x="1095672" y="120551"/>
                    <a:pt x="1095672" y="131266"/>
                  </a:cubicBezTo>
                  <a:cubicBezTo>
                    <a:pt x="1095672" y="150019"/>
                    <a:pt x="1086296" y="168101"/>
                    <a:pt x="1070893" y="177478"/>
                  </a:cubicBezTo>
                  <a:cubicBezTo>
                    <a:pt x="1062186" y="182835"/>
                    <a:pt x="1051471" y="184844"/>
                    <a:pt x="1039415" y="184844"/>
                  </a:cubicBezTo>
                  <a:cubicBezTo>
                    <a:pt x="1016645" y="192881"/>
                    <a:pt x="1009278" y="198909"/>
                    <a:pt x="1009278" y="204267"/>
                  </a:cubicBezTo>
                  <a:cubicBezTo>
                    <a:pt x="1009278" y="209624"/>
                    <a:pt x="1014636" y="212303"/>
                    <a:pt x="1022672" y="212303"/>
                  </a:cubicBezTo>
                  <a:lnTo>
                    <a:pt x="1049461" y="212303"/>
                  </a:lnTo>
                  <a:cubicBezTo>
                    <a:pt x="1068883" y="212303"/>
                    <a:pt x="1079599" y="214982"/>
                    <a:pt x="1090315" y="221679"/>
                  </a:cubicBezTo>
                  <a:cubicBezTo>
                    <a:pt x="1103709" y="231056"/>
                    <a:pt x="1109067" y="242441"/>
                    <a:pt x="1109067" y="257175"/>
                  </a:cubicBezTo>
                  <a:cubicBezTo>
                    <a:pt x="1109067" y="294010"/>
                    <a:pt x="1082948" y="310083"/>
                    <a:pt x="1042094" y="310083"/>
                  </a:cubicBezTo>
                  <a:cubicBezTo>
                    <a:pt x="989186" y="310083"/>
                    <a:pt x="969094" y="291331"/>
                    <a:pt x="969094" y="267221"/>
                  </a:cubicBezTo>
                  <a:cubicBezTo>
                    <a:pt x="969094" y="261193"/>
                    <a:pt x="970434" y="255835"/>
                    <a:pt x="972443" y="249138"/>
                  </a:cubicBezTo>
                  <a:lnTo>
                    <a:pt x="999902" y="246459"/>
                  </a:lnTo>
                  <a:cubicBezTo>
                    <a:pt x="997223" y="250478"/>
                    <a:pt x="995214" y="256505"/>
                    <a:pt x="995214" y="261863"/>
                  </a:cubicBezTo>
                  <a:cubicBezTo>
                    <a:pt x="995214" y="270569"/>
                    <a:pt x="999232" y="277937"/>
                    <a:pt x="1005259" y="281285"/>
                  </a:cubicBezTo>
                  <a:cubicBezTo>
                    <a:pt x="1013296" y="285973"/>
                    <a:pt x="1026021" y="289322"/>
                    <a:pt x="1039415" y="289322"/>
                  </a:cubicBezTo>
                  <a:cubicBezTo>
                    <a:pt x="1065535" y="289322"/>
                    <a:pt x="1080269" y="280615"/>
                    <a:pt x="1080269" y="259854"/>
                  </a:cubicBezTo>
                  <a:cubicBezTo>
                    <a:pt x="1080269" y="250478"/>
                    <a:pt x="1076920" y="243780"/>
                    <a:pt x="1070893" y="239762"/>
                  </a:cubicBezTo>
                  <a:cubicBezTo>
                    <a:pt x="1064195" y="235074"/>
                    <a:pt x="1054149" y="233735"/>
                    <a:pt x="1037406" y="233735"/>
                  </a:cubicBezTo>
                  <a:cubicBezTo>
                    <a:pt x="1030709" y="233735"/>
                    <a:pt x="1016645" y="234404"/>
                    <a:pt x="1011287" y="234404"/>
                  </a:cubicBezTo>
                  <a:cubicBezTo>
                    <a:pt x="991195" y="234404"/>
                    <a:pt x="979810" y="225028"/>
                    <a:pt x="979810" y="210294"/>
                  </a:cubicBezTo>
                  <a:cubicBezTo>
                    <a:pt x="979810" y="196900"/>
                    <a:pt x="987177" y="188863"/>
                    <a:pt x="1009948" y="181496"/>
                  </a:cubicBezTo>
                  <a:cubicBezTo>
                    <a:pt x="987177" y="174129"/>
                    <a:pt x="971773" y="155376"/>
                    <a:pt x="971773" y="132606"/>
                  </a:cubicBezTo>
                  <a:cubicBezTo>
                    <a:pt x="971773" y="98450"/>
                    <a:pt x="997223" y="75679"/>
                    <a:pt x="1034058" y="75679"/>
                  </a:cubicBezTo>
                  <a:close/>
                  <a:moveTo>
                    <a:pt x="2750568" y="75679"/>
                  </a:moveTo>
                  <a:cubicBezTo>
                    <a:pt x="2774008" y="75679"/>
                    <a:pt x="2790082" y="85055"/>
                    <a:pt x="2797448" y="101798"/>
                  </a:cubicBezTo>
                  <a:cubicBezTo>
                    <a:pt x="2801467" y="111174"/>
                    <a:pt x="2801467" y="123899"/>
                    <a:pt x="2801467" y="139303"/>
                  </a:cubicBezTo>
                  <a:lnTo>
                    <a:pt x="2800127" y="194890"/>
                  </a:lnTo>
                  <a:cubicBezTo>
                    <a:pt x="2799458" y="222349"/>
                    <a:pt x="2801467" y="229716"/>
                    <a:pt x="2813522" y="236413"/>
                  </a:cubicBezTo>
                  <a:lnTo>
                    <a:pt x="2799458" y="254496"/>
                  </a:lnTo>
                  <a:cubicBezTo>
                    <a:pt x="2788072" y="250478"/>
                    <a:pt x="2779366" y="241771"/>
                    <a:pt x="2776687" y="229716"/>
                  </a:cubicBezTo>
                  <a:cubicBezTo>
                    <a:pt x="2760613" y="245790"/>
                    <a:pt x="2747219" y="252487"/>
                    <a:pt x="2727797" y="252487"/>
                  </a:cubicBezTo>
                  <a:cubicBezTo>
                    <a:pt x="2686274" y="252487"/>
                    <a:pt x="2673549" y="227037"/>
                    <a:pt x="2673549" y="204267"/>
                  </a:cubicBezTo>
                  <a:cubicBezTo>
                    <a:pt x="2673549" y="166092"/>
                    <a:pt x="2706366" y="143991"/>
                    <a:pt x="2762623" y="143991"/>
                  </a:cubicBezTo>
                  <a:cubicBezTo>
                    <a:pt x="2766641" y="143991"/>
                    <a:pt x="2769320" y="143991"/>
                    <a:pt x="2774678" y="144661"/>
                  </a:cubicBezTo>
                  <a:lnTo>
                    <a:pt x="2774678" y="132606"/>
                  </a:lnTo>
                  <a:cubicBezTo>
                    <a:pt x="2774678" y="117872"/>
                    <a:pt x="2774008" y="111844"/>
                    <a:pt x="2769320" y="106486"/>
                  </a:cubicBezTo>
                  <a:cubicBezTo>
                    <a:pt x="2763962" y="100459"/>
                    <a:pt x="2757265" y="97110"/>
                    <a:pt x="2746549" y="97110"/>
                  </a:cubicBezTo>
                  <a:cubicBezTo>
                    <a:pt x="2727797" y="97110"/>
                    <a:pt x="2703687" y="107156"/>
                    <a:pt x="2692971" y="117202"/>
                  </a:cubicBezTo>
                  <a:lnTo>
                    <a:pt x="2679577" y="98450"/>
                  </a:lnTo>
                  <a:cubicBezTo>
                    <a:pt x="2701678" y="83716"/>
                    <a:pt x="2725788" y="75679"/>
                    <a:pt x="2750568" y="75679"/>
                  </a:cubicBezTo>
                  <a:close/>
                  <a:moveTo>
                    <a:pt x="2153841" y="75009"/>
                  </a:moveTo>
                  <a:cubicBezTo>
                    <a:pt x="2154511" y="76349"/>
                    <a:pt x="2155850" y="84385"/>
                    <a:pt x="2155850" y="100459"/>
                  </a:cubicBezTo>
                  <a:cubicBezTo>
                    <a:pt x="2169915" y="84385"/>
                    <a:pt x="2186658" y="75679"/>
                    <a:pt x="2205410" y="75679"/>
                  </a:cubicBezTo>
                  <a:cubicBezTo>
                    <a:pt x="2222823" y="75679"/>
                    <a:pt x="2239566" y="83046"/>
                    <a:pt x="2250282" y="96440"/>
                  </a:cubicBezTo>
                  <a:cubicBezTo>
                    <a:pt x="2263006" y="111844"/>
                    <a:pt x="2269034" y="132606"/>
                    <a:pt x="2269034" y="162743"/>
                  </a:cubicBezTo>
                  <a:cubicBezTo>
                    <a:pt x="2269034" y="190872"/>
                    <a:pt x="2265016" y="206275"/>
                    <a:pt x="2255640" y="221679"/>
                  </a:cubicBezTo>
                  <a:cubicBezTo>
                    <a:pt x="2243585" y="241101"/>
                    <a:pt x="2225502" y="252487"/>
                    <a:pt x="2203401" y="252487"/>
                  </a:cubicBezTo>
                  <a:cubicBezTo>
                    <a:pt x="2185988" y="252487"/>
                    <a:pt x="2168575" y="245120"/>
                    <a:pt x="2157190" y="233065"/>
                  </a:cubicBezTo>
                  <a:lnTo>
                    <a:pt x="2157190" y="313432"/>
                  </a:lnTo>
                  <a:lnTo>
                    <a:pt x="2131070" y="318789"/>
                  </a:lnTo>
                  <a:lnTo>
                    <a:pt x="2131070" y="115862"/>
                  </a:lnTo>
                  <a:cubicBezTo>
                    <a:pt x="2131070" y="93092"/>
                    <a:pt x="2127722" y="81706"/>
                    <a:pt x="2127052" y="79697"/>
                  </a:cubicBezTo>
                  <a:close/>
                  <a:moveTo>
                    <a:pt x="746076" y="75009"/>
                  </a:moveTo>
                  <a:lnTo>
                    <a:pt x="746076" y="247129"/>
                  </a:lnTo>
                  <a:lnTo>
                    <a:pt x="718617" y="247129"/>
                  </a:lnTo>
                  <a:lnTo>
                    <a:pt x="718617" y="79698"/>
                  </a:lnTo>
                  <a:close/>
                  <a:moveTo>
                    <a:pt x="555873" y="75009"/>
                  </a:moveTo>
                  <a:cubicBezTo>
                    <a:pt x="556543" y="76349"/>
                    <a:pt x="557882" y="84385"/>
                    <a:pt x="557882" y="100459"/>
                  </a:cubicBezTo>
                  <a:cubicBezTo>
                    <a:pt x="571946" y="84385"/>
                    <a:pt x="588690" y="75679"/>
                    <a:pt x="607442" y="75679"/>
                  </a:cubicBezTo>
                  <a:cubicBezTo>
                    <a:pt x="624855" y="75679"/>
                    <a:pt x="641598" y="83046"/>
                    <a:pt x="652314" y="96440"/>
                  </a:cubicBezTo>
                  <a:cubicBezTo>
                    <a:pt x="665039" y="111844"/>
                    <a:pt x="671066" y="132606"/>
                    <a:pt x="671066" y="162743"/>
                  </a:cubicBezTo>
                  <a:cubicBezTo>
                    <a:pt x="671066" y="190872"/>
                    <a:pt x="667048" y="206275"/>
                    <a:pt x="657671" y="221679"/>
                  </a:cubicBezTo>
                  <a:cubicBezTo>
                    <a:pt x="645616" y="241101"/>
                    <a:pt x="627534" y="252487"/>
                    <a:pt x="605433" y="252487"/>
                  </a:cubicBezTo>
                  <a:cubicBezTo>
                    <a:pt x="588020" y="252487"/>
                    <a:pt x="570607" y="245120"/>
                    <a:pt x="559222" y="233065"/>
                  </a:cubicBezTo>
                  <a:lnTo>
                    <a:pt x="559222" y="313432"/>
                  </a:lnTo>
                  <a:lnTo>
                    <a:pt x="533102" y="318789"/>
                  </a:lnTo>
                  <a:lnTo>
                    <a:pt x="533102" y="115862"/>
                  </a:lnTo>
                  <a:cubicBezTo>
                    <a:pt x="533102" y="93092"/>
                    <a:pt x="529754" y="81706"/>
                    <a:pt x="529084" y="79697"/>
                  </a:cubicBezTo>
                  <a:close/>
                  <a:moveTo>
                    <a:pt x="2630016" y="75009"/>
                  </a:moveTo>
                  <a:lnTo>
                    <a:pt x="2630016" y="247129"/>
                  </a:lnTo>
                  <a:lnTo>
                    <a:pt x="2602557" y="247129"/>
                  </a:lnTo>
                  <a:lnTo>
                    <a:pt x="2602557" y="79698"/>
                  </a:lnTo>
                  <a:close/>
                  <a:moveTo>
                    <a:pt x="2562374" y="74339"/>
                  </a:moveTo>
                  <a:cubicBezTo>
                    <a:pt x="2566392" y="74339"/>
                    <a:pt x="2570410" y="75679"/>
                    <a:pt x="2571750" y="76348"/>
                  </a:cubicBezTo>
                  <a:lnTo>
                    <a:pt x="2561034" y="105146"/>
                  </a:lnTo>
                  <a:cubicBezTo>
                    <a:pt x="2559025" y="104477"/>
                    <a:pt x="2556346" y="103807"/>
                    <a:pt x="2553667" y="103807"/>
                  </a:cubicBezTo>
                  <a:cubicBezTo>
                    <a:pt x="2543621" y="103807"/>
                    <a:pt x="2533575" y="108495"/>
                    <a:pt x="2525539" y="115862"/>
                  </a:cubicBezTo>
                  <a:cubicBezTo>
                    <a:pt x="2517502" y="123899"/>
                    <a:pt x="2515493" y="128587"/>
                    <a:pt x="2515493" y="142651"/>
                  </a:cubicBezTo>
                  <a:lnTo>
                    <a:pt x="2515493" y="248468"/>
                  </a:lnTo>
                  <a:lnTo>
                    <a:pt x="2489373" y="248468"/>
                  </a:lnTo>
                  <a:lnTo>
                    <a:pt x="2489373" y="118541"/>
                  </a:lnTo>
                  <a:cubicBezTo>
                    <a:pt x="2489373" y="96440"/>
                    <a:pt x="2484686" y="85055"/>
                    <a:pt x="2483346" y="82376"/>
                  </a:cubicBezTo>
                  <a:lnTo>
                    <a:pt x="2509465" y="75009"/>
                  </a:lnTo>
                  <a:cubicBezTo>
                    <a:pt x="2510805" y="77688"/>
                    <a:pt x="2516162" y="89743"/>
                    <a:pt x="2514823" y="102468"/>
                  </a:cubicBezTo>
                  <a:cubicBezTo>
                    <a:pt x="2526878" y="85055"/>
                    <a:pt x="2544961" y="74339"/>
                    <a:pt x="2562374" y="74339"/>
                  </a:cubicBezTo>
                  <a:close/>
                  <a:moveTo>
                    <a:pt x="1585913" y="74339"/>
                  </a:moveTo>
                  <a:cubicBezTo>
                    <a:pt x="1603996" y="74339"/>
                    <a:pt x="1620069" y="81036"/>
                    <a:pt x="1631455" y="92422"/>
                  </a:cubicBezTo>
                  <a:cubicBezTo>
                    <a:pt x="1646189" y="107156"/>
                    <a:pt x="1650877" y="123229"/>
                    <a:pt x="1650877" y="163413"/>
                  </a:cubicBezTo>
                  <a:lnTo>
                    <a:pt x="1650877" y="167431"/>
                  </a:lnTo>
                  <a:lnTo>
                    <a:pt x="1545730" y="167431"/>
                  </a:lnTo>
                  <a:lnTo>
                    <a:pt x="1545730" y="168101"/>
                  </a:lnTo>
                  <a:lnTo>
                    <a:pt x="1545730" y="172119"/>
                  </a:lnTo>
                  <a:cubicBezTo>
                    <a:pt x="1545730" y="188193"/>
                    <a:pt x="1547739" y="200248"/>
                    <a:pt x="1553766" y="208954"/>
                  </a:cubicBezTo>
                  <a:cubicBezTo>
                    <a:pt x="1563142" y="223688"/>
                    <a:pt x="1578546" y="229716"/>
                    <a:pt x="1595959" y="229716"/>
                  </a:cubicBezTo>
                  <a:cubicBezTo>
                    <a:pt x="1612032" y="229716"/>
                    <a:pt x="1625427" y="224358"/>
                    <a:pt x="1637482" y="213642"/>
                  </a:cubicBezTo>
                  <a:lnTo>
                    <a:pt x="1647528" y="230385"/>
                  </a:lnTo>
                  <a:cubicBezTo>
                    <a:pt x="1632794" y="243780"/>
                    <a:pt x="1612032" y="251147"/>
                    <a:pt x="1590601" y="251147"/>
                  </a:cubicBezTo>
                  <a:cubicBezTo>
                    <a:pt x="1543721" y="251147"/>
                    <a:pt x="1515592" y="216991"/>
                    <a:pt x="1515592" y="161403"/>
                  </a:cubicBezTo>
                  <a:cubicBezTo>
                    <a:pt x="1515592" y="133275"/>
                    <a:pt x="1521619" y="114523"/>
                    <a:pt x="1535684" y="97779"/>
                  </a:cubicBezTo>
                  <a:cubicBezTo>
                    <a:pt x="1549078" y="81706"/>
                    <a:pt x="1565821" y="74339"/>
                    <a:pt x="1585913" y="74339"/>
                  </a:cubicBezTo>
                  <a:close/>
                  <a:moveTo>
                    <a:pt x="249138" y="74339"/>
                  </a:moveTo>
                  <a:cubicBezTo>
                    <a:pt x="267221" y="74339"/>
                    <a:pt x="283294" y="81036"/>
                    <a:pt x="294680" y="92422"/>
                  </a:cubicBezTo>
                  <a:cubicBezTo>
                    <a:pt x="309414" y="107156"/>
                    <a:pt x="314102" y="123229"/>
                    <a:pt x="314102" y="163413"/>
                  </a:cubicBezTo>
                  <a:lnTo>
                    <a:pt x="314102" y="167431"/>
                  </a:lnTo>
                  <a:lnTo>
                    <a:pt x="208955" y="167431"/>
                  </a:lnTo>
                  <a:lnTo>
                    <a:pt x="208955" y="168101"/>
                  </a:lnTo>
                  <a:lnTo>
                    <a:pt x="208955" y="172119"/>
                  </a:lnTo>
                  <a:cubicBezTo>
                    <a:pt x="208955" y="188193"/>
                    <a:pt x="210964" y="200248"/>
                    <a:pt x="216991" y="208954"/>
                  </a:cubicBezTo>
                  <a:cubicBezTo>
                    <a:pt x="226368" y="223688"/>
                    <a:pt x="241771" y="229716"/>
                    <a:pt x="259184" y="229716"/>
                  </a:cubicBezTo>
                  <a:cubicBezTo>
                    <a:pt x="275258" y="229716"/>
                    <a:pt x="288652" y="224358"/>
                    <a:pt x="300707" y="213642"/>
                  </a:cubicBezTo>
                  <a:lnTo>
                    <a:pt x="310753" y="230385"/>
                  </a:lnTo>
                  <a:cubicBezTo>
                    <a:pt x="296019" y="243780"/>
                    <a:pt x="275258" y="251147"/>
                    <a:pt x="253826" y="251147"/>
                  </a:cubicBezTo>
                  <a:cubicBezTo>
                    <a:pt x="206945" y="251147"/>
                    <a:pt x="178817" y="216991"/>
                    <a:pt x="178817" y="161403"/>
                  </a:cubicBezTo>
                  <a:cubicBezTo>
                    <a:pt x="178817" y="133275"/>
                    <a:pt x="184844" y="114523"/>
                    <a:pt x="198909" y="97779"/>
                  </a:cubicBezTo>
                  <a:cubicBezTo>
                    <a:pt x="212303" y="81706"/>
                    <a:pt x="229046" y="74339"/>
                    <a:pt x="249138" y="74339"/>
                  </a:cubicBezTo>
                  <a:close/>
                  <a:moveTo>
                    <a:pt x="821755" y="74339"/>
                  </a:moveTo>
                  <a:cubicBezTo>
                    <a:pt x="823094" y="77018"/>
                    <a:pt x="827782" y="88403"/>
                    <a:pt x="827782" y="100459"/>
                  </a:cubicBezTo>
                  <a:cubicBezTo>
                    <a:pt x="845195" y="83046"/>
                    <a:pt x="863278" y="74339"/>
                    <a:pt x="880691" y="74339"/>
                  </a:cubicBezTo>
                  <a:cubicBezTo>
                    <a:pt x="898773" y="74339"/>
                    <a:pt x="915516" y="84385"/>
                    <a:pt x="922214" y="99119"/>
                  </a:cubicBezTo>
                  <a:cubicBezTo>
                    <a:pt x="924893" y="105146"/>
                    <a:pt x="926232" y="111844"/>
                    <a:pt x="926232" y="118541"/>
                  </a:cubicBezTo>
                  <a:lnTo>
                    <a:pt x="926232" y="246459"/>
                  </a:lnTo>
                  <a:lnTo>
                    <a:pt x="900113" y="246459"/>
                  </a:lnTo>
                  <a:lnTo>
                    <a:pt x="900113" y="133945"/>
                  </a:lnTo>
                  <a:cubicBezTo>
                    <a:pt x="900113" y="115862"/>
                    <a:pt x="898773" y="111844"/>
                    <a:pt x="894085" y="105816"/>
                  </a:cubicBezTo>
                  <a:cubicBezTo>
                    <a:pt x="890067" y="101128"/>
                    <a:pt x="883369" y="98449"/>
                    <a:pt x="875333" y="98449"/>
                  </a:cubicBezTo>
                  <a:cubicBezTo>
                    <a:pt x="861938" y="98449"/>
                    <a:pt x="840507" y="109165"/>
                    <a:pt x="828452" y="121890"/>
                  </a:cubicBezTo>
                  <a:lnTo>
                    <a:pt x="828452" y="247129"/>
                  </a:lnTo>
                  <a:lnTo>
                    <a:pt x="803002" y="247129"/>
                  </a:lnTo>
                  <a:lnTo>
                    <a:pt x="803002" y="117202"/>
                  </a:lnTo>
                  <a:cubicBezTo>
                    <a:pt x="803002" y="95770"/>
                    <a:pt x="797645" y="83715"/>
                    <a:pt x="796305" y="81706"/>
                  </a:cubicBezTo>
                  <a:close/>
                  <a:moveTo>
                    <a:pt x="421928" y="74339"/>
                  </a:moveTo>
                  <a:cubicBezTo>
                    <a:pt x="440011" y="74339"/>
                    <a:pt x="456084" y="81036"/>
                    <a:pt x="467470" y="92422"/>
                  </a:cubicBezTo>
                  <a:cubicBezTo>
                    <a:pt x="482204" y="107156"/>
                    <a:pt x="486892" y="123229"/>
                    <a:pt x="486892" y="163413"/>
                  </a:cubicBezTo>
                  <a:lnTo>
                    <a:pt x="486892" y="167431"/>
                  </a:lnTo>
                  <a:lnTo>
                    <a:pt x="381745" y="167431"/>
                  </a:lnTo>
                  <a:lnTo>
                    <a:pt x="381745" y="168101"/>
                  </a:lnTo>
                  <a:lnTo>
                    <a:pt x="381745" y="172119"/>
                  </a:lnTo>
                  <a:cubicBezTo>
                    <a:pt x="381745" y="188193"/>
                    <a:pt x="383754" y="200248"/>
                    <a:pt x="389781" y="208954"/>
                  </a:cubicBezTo>
                  <a:cubicBezTo>
                    <a:pt x="399158" y="223688"/>
                    <a:pt x="414561" y="229716"/>
                    <a:pt x="431974" y="229716"/>
                  </a:cubicBezTo>
                  <a:cubicBezTo>
                    <a:pt x="448048" y="229716"/>
                    <a:pt x="461442" y="224358"/>
                    <a:pt x="473497" y="213642"/>
                  </a:cubicBezTo>
                  <a:lnTo>
                    <a:pt x="483543" y="230385"/>
                  </a:lnTo>
                  <a:cubicBezTo>
                    <a:pt x="468809" y="243780"/>
                    <a:pt x="448048" y="251147"/>
                    <a:pt x="426616" y="251147"/>
                  </a:cubicBezTo>
                  <a:cubicBezTo>
                    <a:pt x="379736" y="251147"/>
                    <a:pt x="351607" y="216991"/>
                    <a:pt x="351607" y="161403"/>
                  </a:cubicBezTo>
                  <a:cubicBezTo>
                    <a:pt x="351607" y="133275"/>
                    <a:pt x="357634" y="114523"/>
                    <a:pt x="371699" y="97779"/>
                  </a:cubicBezTo>
                  <a:cubicBezTo>
                    <a:pt x="385093" y="81706"/>
                    <a:pt x="401836" y="74339"/>
                    <a:pt x="421928" y="74339"/>
                  </a:cubicBezTo>
                  <a:close/>
                  <a:moveTo>
                    <a:pt x="2378869" y="74339"/>
                  </a:moveTo>
                  <a:cubicBezTo>
                    <a:pt x="2396952" y="74339"/>
                    <a:pt x="2413026" y="81036"/>
                    <a:pt x="2424411" y="92422"/>
                  </a:cubicBezTo>
                  <a:cubicBezTo>
                    <a:pt x="2439145" y="107156"/>
                    <a:pt x="2443833" y="123229"/>
                    <a:pt x="2443833" y="163413"/>
                  </a:cubicBezTo>
                  <a:lnTo>
                    <a:pt x="2443833" y="167431"/>
                  </a:lnTo>
                  <a:lnTo>
                    <a:pt x="2338686" y="167431"/>
                  </a:lnTo>
                  <a:lnTo>
                    <a:pt x="2338686" y="168101"/>
                  </a:lnTo>
                  <a:lnTo>
                    <a:pt x="2338686" y="172119"/>
                  </a:lnTo>
                  <a:cubicBezTo>
                    <a:pt x="2338686" y="188193"/>
                    <a:pt x="2340695" y="200248"/>
                    <a:pt x="2346722" y="208954"/>
                  </a:cubicBezTo>
                  <a:cubicBezTo>
                    <a:pt x="2356099" y="223688"/>
                    <a:pt x="2371502" y="229716"/>
                    <a:pt x="2388915" y="229716"/>
                  </a:cubicBezTo>
                  <a:cubicBezTo>
                    <a:pt x="2404989" y="229716"/>
                    <a:pt x="2418383" y="224358"/>
                    <a:pt x="2430438" y="213642"/>
                  </a:cubicBezTo>
                  <a:lnTo>
                    <a:pt x="2440484" y="230385"/>
                  </a:lnTo>
                  <a:cubicBezTo>
                    <a:pt x="2425750" y="243780"/>
                    <a:pt x="2404989" y="251147"/>
                    <a:pt x="2383557" y="251147"/>
                  </a:cubicBezTo>
                  <a:cubicBezTo>
                    <a:pt x="2336677" y="251147"/>
                    <a:pt x="2308548" y="216991"/>
                    <a:pt x="2308548" y="161403"/>
                  </a:cubicBezTo>
                  <a:cubicBezTo>
                    <a:pt x="2308548" y="133275"/>
                    <a:pt x="2314576" y="114523"/>
                    <a:pt x="2328640" y="97779"/>
                  </a:cubicBezTo>
                  <a:cubicBezTo>
                    <a:pt x="2342034" y="81706"/>
                    <a:pt x="2358777" y="74339"/>
                    <a:pt x="2378869" y="74339"/>
                  </a:cubicBezTo>
                  <a:close/>
                  <a:moveTo>
                    <a:pt x="1938189" y="74339"/>
                  </a:moveTo>
                  <a:cubicBezTo>
                    <a:pt x="1954932" y="74339"/>
                    <a:pt x="1971676" y="84385"/>
                    <a:pt x="1977703" y="102468"/>
                  </a:cubicBezTo>
                  <a:cubicBezTo>
                    <a:pt x="1993776" y="85055"/>
                    <a:pt x="2014538" y="74339"/>
                    <a:pt x="2031951" y="74339"/>
                  </a:cubicBezTo>
                  <a:cubicBezTo>
                    <a:pt x="2056731" y="74339"/>
                    <a:pt x="2074144" y="93091"/>
                    <a:pt x="2074144" y="119881"/>
                  </a:cubicBezTo>
                  <a:lnTo>
                    <a:pt x="2074144" y="247129"/>
                  </a:lnTo>
                  <a:lnTo>
                    <a:pt x="2047355" y="247129"/>
                  </a:lnTo>
                  <a:lnTo>
                    <a:pt x="2047355" y="123229"/>
                  </a:lnTo>
                  <a:cubicBezTo>
                    <a:pt x="2047355" y="107156"/>
                    <a:pt x="2039988" y="98449"/>
                    <a:pt x="2025924" y="98449"/>
                  </a:cubicBezTo>
                  <a:cubicBezTo>
                    <a:pt x="2010520" y="98449"/>
                    <a:pt x="1999135" y="108495"/>
                    <a:pt x="1981052" y="124568"/>
                  </a:cubicBezTo>
                  <a:lnTo>
                    <a:pt x="1981052" y="247798"/>
                  </a:lnTo>
                  <a:lnTo>
                    <a:pt x="1954263" y="247798"/>
                  </a:lnTo>
                  <a:lnTo>
                    <a:pt x="1954263" y="127917"/>
                  </a:lnTo>
                  <a:cubicBezTo>
                    <a:pt x="1954263" y="117871"/>
                    <a:pt x="1952923" y="111174"/>
                    <a:pt x="1949575" y="106486"/>
                  </a:cubicBezTo>
                  <a:cubicBezTo>
                    <a:pt x="1945556" y="101798"/>
                    <a:pt x="1940198" y="99789"/>
                    <a:pt x="1932162" y="99789"/>
                  </a:cubicBezTo>
                  <a:cubicBezTo>
                    <a:pt x="1919437" y="99789"/>
                    <a:pt x="1906712" y="106486"/>
                    <a:pt x="1889299" y="121890"/>
                  </a:cubicBezTo>
                  <a:lnTo>
                    <a:pt x="1889299" y="247798"/>
                  </a:lnTo>
                  <a:lnTo>
                    <a:pt x="1863850" y="247798"/>
                  </a:lnTo>
                  <a:lnTo>
                    <a:pt x="1863850" y="117202"/>
                  </a:lnTo>
                  <a:cubicBezTo>
                    <a:pt x="1863850" y="95770"/>
                    <a:pt x="1859162" y="83715"/>
                    <a:pt x="1857822" y="81036"/>
                  </a:cubicBezTo>
                  <a:lnTo>
                    <a:pt x="1883272" y="75009"/>
                  </a:lnTo>
                  <a:cubicBezTo>
                    <a:pt x="1884611" y="77688"/>
                    <a:pt x="1889299" y="89743"/>
                    <a:pt x="1889299" y="99789"/>
                  </a:cubicBezTo>
                  <a:cubicBezTo>
                    <a:pt x="1900685" y="87064"/>
                    <a:pt x="1920776" y="74339"/>
                    <a:pt x="1938189" y="74339"/>
                  </a:cubicBezTo>
                  <a:close/>
                  <a:moveTo>
                    <a:pt x="1265114" y="30138"/>
                  </a:moveTo>
                  <a:cubicBezTo>
                    <a:pt x="1264444" y="35496"/>
                    <a:pt x="1261765" y="58936"/>
                    <a:pt x="1261765" y="79028"/>
                  </a:cubicBezTo>
                  <a:lnTo>
                    <a:pt x="1303958" y="79028"/>
                  </a:lnTo>
                  <a:lnTo>
                    <a:pt x="1295921" y="99790"/>
                  </a:lnTo>
                  <a:lnTo>
                    <a:pt x="1260425" y="99790"/>
                  </a:lnTo>
                  <a:lnTo>
                    <a:pt x="1260425" y="208285"/>
                  </a:lnTo>
                  <a:cubicBezTo>
                    <a:pt x="1260425" y="227038"/>
                    <a:pt x="1265784" y="233065"/>
                    <a:pt x="1281857" y="233065"/>
                  </a:cubicBezTo>
                  <a:cubicBezTo>
                    <a:pt x="1289224" y="233065"/>
                    <a:pt x="1293912" y="231726"/>
                    <a:pt x="1298600" y="229716"/>
                  </a:cubicBezTo>
                  <a:lnTo>
                    <a:pt x="1302619" y="246460"/>
                  </a:lnTo>
                  <a:cubicBezTo>
                    <a:pt x="1293912" y="251148"/>
                    <a:pt x="1284536" y="253157"/>
                    <a:pt x="1273150" y="253157"/>
                  </a:cubicBezTo>
                  <a:cubicBezTo>
                    <a:pt x="1264444" y="253157"/>
                    <a:pt x="1257747" y="251148"/>
                    <a:pt x="1251049" y="248469"/>
                  </a:cubicBezTo>
                  <a:cubicBezTo>
                    <a:pt x="1238995" y="242441"/>
                    <a:pt x="1234976" y="231726"/>
                    <a:pt x="1234976" y="214982"/>
                  </a:cubicBezTo>
                  <a:lnTo>
                    <a:pt x="1234976" y="99120"/>
                  </a:lnTo>
                  <a:lnTo>
                    <a:pt x="1212875" y="99120"/>
                  </a:lnTo>
                  <a:lnTo>
                    <a:pt x="1212875" y="79028"/>
                  </a:lnTo>
                  <a:lnTo>
                    <a:pt x="1234976" y="79028"/>
                  </a:lnTo>
                  <a:cubicBezTo>
                    <a:pt x="1234976" y="64294"/>
                    <a:pt x="1236985" y="41523"/>
                    <a:pt x="1237655" y="36165"/>
                  </a:cubicBezTo>
                  <a:close/>
                  <a:moveTo>
                    <a:pt x="127918" y="16744"/>
                  </a:moveTo>
                  <a:lnTo>
                    <a:pt x="163413" y="16744"/>
                  </a:lnTo>
                  <a:lnTo>
                    <a:pt x="70321" y="125239"/>
                  </a:lnTo>
                  <a:lnTo>
                    <a:pt x="162744" y="248469"/>
                  </a:lnTo>
                  <a:lnTo>
                    <a:pt x="127248" y="248469"/>
                  </a:lnTo>
                  <a:lnTo>
                    <a:pt x="38844" y="125909"/>
                  </a:lnTo>
                  <a:close/>
                  <a:moveTo>
                    <a:pt x="9376" y="15404"/>
                  </a:moveTo>
                  <a:lnTo>
                    <a:pt x="37505" y="15404"/>
                  </a:lnTo>
                  <a:lnTo>
                    <a:pt x="37505" y="247799"/>
                  </a:lnTo>
                  <a:lnTo>
                    <a:pt x="9376" y="247799"/>
                  </a:lnTo>
                  <a:close/>
                  <a:moveTo>
                    <a:pt x="1778794" y="15404"/>
                  </a:moveTo>
                  <a:lnTo>
                    <a:pt x="1805583" y="15404"/>
                  </a:lnTo>
                  <a:lnTo>
                    <a:pt x="1805583" y="247799"/>
                  </a:lnTo>
                  <a:lnTo>
                    <a:pt x="1778794" y="247799"/>
                  </a:lnTo>
                  <a:close/>
                  <a:moveTo>
                    <a:pt x="732681" y="7367"/>
                  </a:moveTo>
                  <a:cubicBezTo>
                    <a:pt x="744067" y="7367"/>
                    <a:pt x="753443" y="16743"/>
                    <a:pt x="753443" y="28129"/>
                  </a:cubicBezTo>
                  <a:cubicBezTo>
                    <a:pt x="753443" y="38844"/>
                    <a:pt x="744736" y="48220"/>
                    <a:pt x="732681" y="48220"/>
                  </a:cubicBezTo>
                  <a:cubicBezTo>
                    <a:pt x="721296" y="48220"/>
                    <a:pt x="711920" y="38844"/>
                    <a:pt x="711920" y="28129"/>
                  </a:cubicBezTo>
                  <a:cubicBezTo>
                    <a:pt x="711920" y="16743"/>
                    <a:pt x="721296" y="7367"/>
                    <a:pt x="732681" y="7367"/>
                  </a:cubicBezTo>
                  <a:close/>
                  <a:moveTo>
                    <a:pt x="2616621" y="7367"/>
                  </a:moveTo>
                  <a:cubicBezTo>
                    <a:pt x="2628007" y="7367"/>
                    <a:pt x="2637383" y="16743"/>
                    <a:pt x="2637383" y="28129"/>
                  </a:cubicBezTo>
                  <a:cubicBezTo>
                    <a:pt x="2637383" y="38844"/>
                    <a:pt x="2628007" y="48220"/>
                    <a:pt x="2616621" y="48220"/>
                  </a:cubicBezTo>
                  <a:cubicBezTo>
                    <a:pt x="2605236" y="48220"/>
                    <a:pt x="2595860" y="38844"/>
                    <a:pt x="2595860" y="28129"/>
                  </a:cubicBezTo>
                  <a:cubicBezTo>
                    <a:pt x="2595860" y="16743"/>
                    <a:pt x="2605236" y="7367"/>
                    <a:pt x="2616621" y="7367"/>
                  </a:cubicBezTo>
                  <a:close/>
                  <a:moveTo>
                    <a:pt x="2878486" y="1339"/>
                  </a:moveTo>
                  <a:cubicBezTo>
                    <a:pt x="2879825" y="4018"/>
                    <a:pt x="2883174" y="18082"/>
                    <a:pt x="2883174" y="41523"/>
                  </a:cubicBezTo>
                  <a:lnTo>
                    <a:pt x="2883174" y="213642"/>
                  </a:lnTo>
                  <a:cubicBezTo>
                    <a:pt x="2883174" y="227037"/>
                    <a:pt x="2885183" y="230386"/>
                    <a:pt x="2892550" y="230386"/>
                  </a:cubicBezTo>
                  <a:cubicBezTo>
                    <a:pt x="2893220" y="230386"/>
                    <a:pt x="2894559" y="229716"/>
                    <a:pt x="2895898" y="229716"/>
                  </a:cubicBezTo>
                  <a:lnTo>
                    <a:pt x="2901256" y="247129"/>
                  </a:lnTo>
                  <a:cubicBezTo>
                    <a:pt x="2894559" y="250477"/>
                    <a:pt x="2891880" y="251817"/>
                    <a:pt x="2884513" y="251817"/>
                  </a:cubicBezTo>
                  <a:cubicBezTo>
                    <a:pt x="2876476" y="251817"/>
                    <a:pt x="2869779" y="249138"/>
                    <a:pt x="2864421" y="244450"/>
                  </a:cubicBezTo>
                  <a:cubicBezTo>
                    <a:pt x="2859063" y="239762"/>
                    <a:pt x="2856385" y="232395"/>
                    <a:pt x="2856385" y="220340"/>
                  </a:cubicBezTo>
                  <a:lnTo>
                    <a:pt x="2856385" y="41523"/>
                  </a:lnTo>
                  <a:cubicBezTo>
                    <a:pt x="2856385" y="22101"/>
                    <a:pt x="2853036" y="9376"/>
                    <a:pt x="2852366" y="6697"/>
                  </a:cubicBezTo>
                  <a:close/>
                  <a:moveTo>
                    <a:pt x="1362224" y="0"/>
                  </a:moveTo>
                  <a:cubicBezTo>
                    <a:pt x="1363564" y="2679"/>
                    <a:pt x="1366912" y="16743"/>
                    <a:pt x="1366912" y="40184"/>
                  </a:cubicBezTo>
                  <a:lnTo>
                    <a:pt x="1366912" y="79697"/>
                  </a:lnTo>
                  <a:cubicBezTo>
                    <a:pt x="1366912" y="89074"/>
                    <a:pt x="1366243" y="100459"/>
                    <a:pt x="1365573" y="102468"/>
                  </a:cubicBezTo>
                  <a:cubicBezTo>
                    <a:pt x="1380976" y="88404"/>
                    <a:pt x="1400399" y="75679"/>
                    <a:pt x="1421830" y="75679"/>
                  </a:cubicBezTo>
                  <a:cubicBezTo>
                    <a:pt x="1441922" y="75679"/>
                    <a:pt x="1460674" y="87064"/>
                    <a:pt x="1465362" y="102468"/>
                  </a:cubicBezTo>
                  <a:cubicBezTo>
                    <a:pt x="1467371" y="109165"/>
                    <a:pt x="1468041" y="114523"/>
                    <a:pt x="1468041" y="126578"/>
                  </a:cubicBezTo>
                  <a:lnTo>
                    <a:pt x="1468041" y="247129"/>
                  </a:lnTo>
                  <a:lnTo>
                    <a:pt x="1441922" y="247129"/>
                  </a:lnTo>
                  <a:lnTo>
                    <a:pt x="1441922" y="131266"/>
                  </a:lnTo>
                  <a:cubicBezTo>
                    <a:pt x="1441922" y="118541"/>
                    <a:pt x="1439913" y="111174"/>
                    <a:pt x="1435224" y="106486"/>
                  </a:cubicBezTo>
                  <a:cubicBezTo>
                    <a:pt x="1431206" y="102468"/>
                    <a:pt x="1423839" y="99789"/>
                    <a:pt x="1415802" y="99789"/>
                  </a:cubicBezTo>
                  <a:cubicBezTo>
                    <a:pt x="1399729" y="99789"/>
                    <a:pt x="1380976" y="110505"/>
                    <a:pt x="1366912" y="127918"/>
                  </a:cubicBezTo>
                  <a:lnTo>
                    <a:pt x="1366912" y="247799"/>
                  </a:lnTo>
                  <a:lnTo>
                    <a:pt x="1340793" y="247799"/>
                  </a:lnTo>
                  <a:lnTo>
                    <a:pt x="1340793" y="40184"/>
                  </a:lnTo>
                  <a:cubicBezTo>
                    <a:pt x="1340793" y="20761"/>
                    <a:pt x="1337444" y="8037"/>
                    <a:pt x="1336105" y="5358"/>
                  </a:cubicBezTo>
                  <a:close/>
                </a:path>
              </a:pathLst>
            </a:custGeom>
            <a:solidFill>
              <a:srgbClr val="FFFFFF"/>
            </a:solidFill>
            <a:ln w="66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</p:grp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A07562F-341B-249D-4E08-3EE06E97036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18006" y="532348"/>
            <a:ext cx="717617" cy="717617"/>
          </a:xfrm>
          <a:custGeom>
            <a:avLst/>
            <a:gdLst>
              <a:gd name="connsiteX0" fmla="*/ 304057 w 608114"/>
              <a:gd name="connsiteY0" fmla="*/ 0 h 608114"/>
              <a:gd name="connsiteX1" fmla="*/ 608114 w 608114"/>
              <a:gd name="connsiteY1" fmla="*/ 304057 h 608114"/>
              <a:gd name="connsiteX2" fmla="*/ 304057 w 608114"/>
              <a:gd name="connsiteY2" fmla="*/ 608114 h 608114"/>
              <a:gd name="connsiteX3" fmla="*/ 0 w 608114"/>
              <a:gd name="connsiteY3" fmla="*/ 304057 h 608114"/>
              <a:gd name="connsiteX4" fmla="*/ 304057 w 608114"/>
              <a:gd name="connsiteY4" fmla="*/ 0 h 608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8114" h="608114">
                <a:moveTo>
                  <a:pt x="304057" y="0"/>
                </a:moveTo>
                <a:cubicBezTo>
                  <a:pt x="471983" y="0"/>
                  <a:pt x="608114" y="136131"/>
                  <a:pt x="608114" y="304057"/>
                </a:cubicBezTo>
                <a:cubicBezTo>
                  <a:pt x="608114" y="471983"/>
                  <a:pt x="471983" y="608114"/>
                  <a:pt x="304057" y="608114"/>
                </a:cubicBezTo>
                <a:cubicBezTo>
                  <a:pt x="136131" y="608114"/>
                  <a:pt x="0" y="471983"/>
                  <a:pt x="0" y="304057"/>
                </a:cubicBezTo>
                <a:cubicBezTo>
                  <a:pt x="0" y="136131"/>
                  <a:pt x="136131" y="0"/>
                  <a:pt x="304057" y="0"/>
                </a:cubicBez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A6BC7C99-7DE1-9B2B-A6E7-CC4538B9CF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699365" y="1981069"/>
            <a:ext cx="717617" cy="717617"/>
          </a:xfrm>
          <a:custGeom>
            <a:avLst/>
            <a:gdLst>
              <a:gd name="connsiteX0" fmla="*/ 304057 w 608114"/>
              <a:gd name="connsiteY0" fmla="*/ 0 h 608114"/>
              <a:gd name="connsiteX1" fmla="*/ 608114 w 608114"/>
              <a:gd name="connsiteY1" fmla="*/ 304057 h 608114"/>
              <a:gd name="connsiteX2" fmla="*/ 304057 w 608114"/>
              <a:gd name="connsiteY2" fmla="*/ 608114 h 608114"/>
              <a:gd name="connsiteX3" fmla="*/ 0 w 608114"/>
              <a:gd name="connsiteY3" fmla="*/ 304057 h 608114"/>
              <a:gd name="connsiteX4" fmla="*/ 304057 w 608114"/>
              <a:gd name="connsiteY4" fmla="*/ 0 h 608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8114" h="608114">
                <a:moveTo>
                  <a:pt x="304057" y="0"/>
                </a:moveTo>
                <a:cubicBezTo>
                  <a:pt x="471983" y="0"/>
                  <a:pt x="608114" y="136131"/>
                  <a:pt x="608114" y="304057"/>
                </a:cubicBezTo>
                <a:cubicBezTo>
                  <a:pt x="608114" y="471983"/>
                  <a:pt x="471983" y="608114"/>
                  <a:pt x="304057" y="608114"/>
                </a:cubicBezTo>
                <a:cubicBezTo>
                  <a:pt x="136131" y="608114"/>
                  <a:pt x="0" y="471983"/>
                  <a:pt x="0" y="304057"/>
                </a:cubicBezTo>
                <a:cubicBezTo>
                  <a:pt x="0" y="136131"/>
                  <a:pt x="136131" y="0"/>
                  <a:pt x="304057" y="0"/>
                </a:cubicBez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3EC2A71E-EF32-8F7E-52A0-D8801C2407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207623" y="3900523"/>
            <a:ext cx="1230440" cy="1230440"/>
          </a:xfrm>
          <a:custGeom>
            <a:avLst/>
            <a:gdLst>
              <a:gd name="connsiteX0" fmla="*/ 304057 w 608114"/>
              <a:gd name="connsiteY0" fmla="*/ 0 h 608114"/>
              <a:gd name="connsiteX1" fmla="*/ 608114 w 608114"/>
              <a:gd name="connsiteY1" fmla="*/ 304057 h 608114"/>
              <a:gd name="connsiteX2" fmla="*/ 304057 w 608114"/>
              <a:gd name="connsiteY2" fmla="*/ 608114 h 608114"/>
              <a:gd name="connsiteX3" fmla="*/ 0 w 608114"/>
              <a:gd name="connsiteY3" fmla="*/ 304057 h 608114"/>
              <a:gd name="connsiteX4" fmla="*/ 304057 w 608114"/>
              <a:gd name="connsiteY4" fmla="*/ 0 h 608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8114" h="608114">
                <a:moveTo>
                  <a:pt x="304057" y="0"/>
                </a:moveTo>
                <a:cubicBezTo>
                  <a:pt x="471983" y="0"/>
                  <a:pt x="608114" y="136131"/>
                  <a:pt x="608114" y="304057"/>
                </a:cubicBezTo>
                <a:cubicBezTo>
                  <a:pt x="608114" y="471983"/>
                  <a:pt x="471983" y="608114"/>
                  <a:pt x="304057" y="608114"/>
                </a:cubicBezTo>
                <a:cubicBezTo>
                  <a:pt x="136131" y="608114"/>
                  <a:pt x="0" y="471983"/>
                  <a:pt x="0" y="304057"/>
                </a:cubicBezTo>
                <a:cubicBezTo>
                  <a:pt x="0" y="136131"/>
                  <a:pt x="136131" y="0"/>
                  <a:pt x="304057" y="0"/>
                </a:cubicBez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4517B7E8-2C70-D034-BE4B-B1D6164836B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758745" y="2954986"/>
            <a:ext cx="717617" cy="717617"/>
          </a:xfrm>
          <a:custGeom>
            <a:avLst/>
            <a:gdLst>
              <a:gd name="connsiteX0" fmla="*/ 304057 w 608114"/>
              <a:gd name="connsiteY0" fmla="*/ 0 h 608114"/>
              <a:gd name="connsiteX1" fmla="*/ 608114 w 608114"/>
              <a:gd name="connsiteY1" fmla="*/ 304057 h 608114"/>
              <a:gd name="connsiteX2" fmla="*/ 304057 w 608114"/>
              <a:gd name="connsiteY2" fmla="*/ 608114 h 608114"/>
              <a:gd name="connsiteX3" fmla="*/ 0 w 608114"/>
              <a:gd name="connsiteY3" fmla="*/ 304057 h 608114"/>
              <a:gd name="connsiteX4" fmla="*/ 304057 w 608114"/>
              <a:gd name="connsiteY4" fmla="*/ 0 h 608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8114" h="608114">
                <a:moveTo>
                  <a:pt x="304057" y="0"/>
                </a:moveTo>
                <a:cubicBezTo>
                  <a:pt x="471983" y="0"/>
                  <a:pt x="608114" y="136131"/>
                  <a:pt x="608114" y="304057"/>
                </a:cubicBezTo>
                <a:cubicBezTo>
                  <a:pt x="608114" y="471983"/>
                  <a:pt x="471983" y="608114"/>
                  <a:pt x="304057" y="608114"/>
                </a:cubicBezTo>
                <a:cubicBezTo>
                  <a:pt x="136131" y="608114"/>
                  <a:pt x="0" y="471983"/>
                  <a:pt x="0" y="304057"/>
                </a:cubicBezTo>
                <a:cubicBezTo>
                  <a:pt x="0" y="136131"/>
                  <a:pt x="136131" y="0"/>
                  <a:pt x="304057" y="0"/>
                </a:cubicBez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799E5ABF-15C2-2560-6288-99DB651E4E7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732662" y="5869524"/>
            <a:ext cx="717617" cy="717617"/>
          </a:xfrm>
          <a:custGeom>
            <a:avLst/>
            <a:gdLst>
              <a:gd name="connsiteX0" fmla="*/ 304057 w 608114"/>
              <a:gd name="connsiteY0" fmla="*/ 0 h 608114"/>
              <a:gd name="connsiteX1" fmla="*/ 608114 w 608114"/>
              <a:gd name="connsiteY1" fmla="*/ 304057 h 608114"/>
              <a:gd name="connsiteX2" fmla="*/ 304057 w 608114"/>
              <a:gd name="connsiteY2" fmla="*/ 608114 h 608114"/>
              <a:gd name="connsiteX3" fmla="*/ 0 w 608114"/>
              <a:gd name="connsiteY3" fmla="*/ 304057 h 608114"/>
              <a:gd name="connsiteX4" fmla="*/ 304057 w 608114"/>
              <a:gd name="connsiteY4" fmla="*/ 0 h 608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8114" h="608114">
                <a:moveTo>
                  <a:pt x="304057" y="0"/>
                </a:moveTo>
                <a:cubicBezTo>
                  <a:pt x="471983" y="0"/>
                  <a:pt x="608114" y="136131"/>
                  <a:pt x="608114" y="304057"/>
                </a:cubicBezTo>
                <a:cubicBezTo>
                  <a:pt x="608114" y="471983"/>
                  <a:pt x="471983" y="608114"/>
                  <a:pt x="304057" y="608114"/>
                </a:cubicBezTo>
                <a:cubicBezTo>
                  <a:pt x="136131" y="608114"/>
                  <a:pt x="0" y="471983"/>
                  <a:pt x="0" y="304057"/>
                </a:cubicBezTo>
                <a:cubicBezTo>
                  <a:pt x="0" y="136131"/>
                  <a:pt x="136131" y="0"/>
                  <a:pt x="304057" y="0"/>
                </a:cubicBez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ED53E917-1B02-08C1-5B56-57BCA5299B6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293087" y="4879213"/>
            <a:ext cx="1230440" cy="1230440"/>
          </a:xfrm>
          <a:custGeom>
            <a:avLst/>
            <a:gdLst>
              <a:gd name="connsiteX0" fmla="*/ 304057 w 608114"/>
              <a:gd name="connsiteY0" fmla="*/ 0 h 608114"/>
              <a:gd name="connsiteX1" fmla="*/ 608114 w 608114"/>
              <a:gd name="connsiteY1" fmla="*/ 304057 h 608114"/>
              <a:gd name="connsiteX2" fmla="*/ 304057 w 608114"/>
              <a:gd name="connsiteY2" fmla="*/ 608114 h 608114"/>
              <a:gd name="connsiteX3" fmla="*/ 0 w 608114"/>
              <a:gd name="connsiteY3" fmla="*/ 304057 h 608114"/>
              <a:gd name="connsiteX4" fmla="*/ 304057 w 608114"/>
              <a:gd name="connsiteY4" fmla="*/ 0 h 608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8114" h="608114">
                <a:moveTo>
                  <a:pt x="304057" y="0"/>
                </a:moveTo>
                <a:cubicBezTo>
                  <a:pt x="471983" y="0"/>
                  <a:pt x="608114" y="136131"/>
                  <a:pt x="608114" y="304057"/>
                </a:cubicBezTo>
                <a:cubicBezTo>
                  <a:pt x="608114" y="471983"/>
                  <a:pt x="471983" y="608114"/>
                  <a:pt x="304057" y="608114"/>
                </a:cubicBezTo>
                <a:cubicBezTo>
                  <a:pt x="136131" y="608114"/>
                  <a:pt x="0" y="471983"/>
                  <a:pt x="0" y="304057"/>
                </a:cubicBezTo>
                <a:cubicBezTo>
                  <a:pt x="0" y="136131"/>
                  <a:pt x="136131" y="0"/>
                  <a:pt x="304057" y="0"/>
                </a:cubicBez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2613667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09600" y="1706880"/>
            <a:ext cx="6746240" cy="2377440"/>
          </a:xfrm>
        </p:spPr>
        <p:txBody>
          <a:bodyPr/>
          <a:lstStyle>
            <a:lvl1pPr algn="l">
              <a:defRPr sz="3733" b="1">
                <a:solidFill>
                  <a:schemeClr val="accent4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6203773"/>
            <a:ext cx="5140960" cy="243840"/>
          </a:xfrm>
        </p:spPr>
        <p:txBody>
          <a:bodyPr/>
          <a:lstStyle>
            <a:lvl1pPr marL="0" indent="0" algn="l">
              <a:buNone/>
              <a:defRPr sz="1867" baseline="0">
                <a:solidFill>
                  <a:schemeClr val="bg1"/>
                </a:solidFill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GB"/>
              <a:t>Click to edit author name or date</a:t>
            </a:r>
            <a:endParaRPr lang="en-US"/>
          </a:p>
        </p:txBody>
      </p:sp>
      <p:sp>
        <p:nvSpPr>
          <p:cNvPr id="477" name="Subtitle 2">
            <a:extLst>
              <a:ext uri="{FF2B5EF4-FFF2-40B4-BE49-F238E27FC236}">
                <a16:creationId xmlns:a16="http://schemas.microsoft.com/office/drawing/2014/main" id="{97BD0CCD-2AF0-17E7-4379-DE54860B7D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4495804"/>
            <a:ext cx="5140960" cy="1138427"/>
          </a:xfrm>
        </p:spPr>
        <p:txBody>
          <a:bodyPr/>
          <a:lstStyle>
            <a:lvl1pPr marL="0" indent="0" algn="l">
              <a:buNone/>
              <a:defRPr sz="2667">
                <a:solidFill>
                  <a:schemeClr val="bg1"/>
                </a:solidFill>
                <a:latin typeface="Arial"/>
                <a:cs typeface="Arial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grpSp>
        <p:nvGrpSpPr>
          <p:cNvPr id="479" name="Group 478">
            <a:extLst>
              <a:ext uri="{FF2B5EF4-FFF2-40B4-BE49-F238E27FC236}">
                <a16:creationId xmlns:a16="http://schemas.microsoft.com/office/drawing/2014/main" id="{06D5C6BB-D149-04F7-E5B5-3EE42417A8D8}"/>
              </a:ext>
            </a:extLst>
          </p:cNvPr>
          <p:cNvGrpSpPr/>
          <p:nvPr userDrawn="1"/>
        </p:nvGrpSpPr>
        <p:grpSpPr>
          <a:xfrm>
            <a:off x="587129" y="614816"/>
            <a:ext cx="3595329" cy="579496"/>
            <a:chOff x="2110672" y="64594"/>
            <a:chExt cx="4495873" cy="724646"/>
          </a:xfrm>
        </p:grpSpPr>
        <p:sp>
          <p:nvSpPr>
            <p:cNvPr id="480" name="Freeform 479">
              <a:extLst>
                <a:ext uri="{FF2B5EF4-FFF2-40B4-BE49-F238E27FC236}">
                  <a16:creationId xmlns:a16="http://schemas.microsoft.com/office/drawing/2014/main" id="{CA2507A6-ACB9-4384-7166-87B6D18FBCAC}"/>
                </a:ext>
              </a:extLst>
            </p:cNvPr>
            <p:cNvSpPr/>
            <p:nvPr/>
          </p:nvSpPr>
          <p:spPr>
            <a:xfrm>
              <a:off x="2110672" y="64594"/>
              <a:ext cx="1211535" cy="667048"/>
            </a:xfrm>
            <a:custGeom>
              <a:avLst/>
              <a:gdLst>
                <a:gd name="connsiteX0" fmla="*/ 748754 w 1211535"/>
                <a:gd name="connsiteY0" fmla="*/ 13395 h 667048"/>
                <a:gd name="connsiteX1" fmla="*/ 1211535 w 1211535"/>
                <a:gd name="connsiteY1" fmla="*/ 13395 h 667048"/>
                <a:gd name="connsiteX2" fmla="*/ 1190774 w 1211535"/>
                <a:gd name="connsiteY2" fmla="*/ 120551 h 667048"/>
                <a:gd name="connsiteX3" fmla="*/ 1037406 w 1211535"/>
                <a:gd name="connsiteY3" fmla="*/ 120551 h 667048"/>
                <a:gd name="connsiteX4" fmla="*/ 1037406 w 1211535"/>
                <a:gd name="connsiteY4" fmla="*/ 655663 h 667048"/>
                <a:gd name="connsiteX5" fmla="*/ 906140 w 1211535"/>
                <a:gd name="connsiteY5" fmla="*/ 655663 h 667048"/>
                <a:gd name="connsiteX6" fmla="*/ 906140 w 1211535"/>
                <a:gd name="connsiteY6" fmla="*/ 120551 h 667048"/>
                <a:gd name="connsiteX7" fmla="*/ 748754 w 1211535"/>
                <a:gd name="connsiteY7" fmla="*/ 120551 h 667048"/>
                <a:gd name="connsiteX8" fmla="*/ 0 w 1211535"/>
                <a:gd name="connsiteY8" fmla="*/ 13395 h 667048"/>
                <a:gd name="connsiteX9" fmla="*/ 134615 w 1211535"/>
                <a:gd name="connsiteY9" fmla="*/ 13395 h 667048"/>
                <a:gd name="connsiteX10" fmla="*/ 134615 w 1211535"/>
                <a:gd name="connsiteY10" fmla="*/ 655663 h 667048"/>
                <a:gd name="connsiteX11" fmla="*/ 0 w 1211535"/>
                <a:gd name="connsiteY11" fmla="*/ 655663 h 667048"/>
                <a:gd name="connsiteX12" fmla="*/ 523056 w 1211535"/>
                <a:gd name="connsiteY12" fmla="*/ 0 h 667048"/>
                <a:gd name="connsiteX13" fmla="*/ 685800 w 1211535"/>
                <a:gd name="connsiteY13" fmla="*/ 50899 h 667048"/>
                <a:gd name="connsiteX14" fmla="*/ 627533 w 1211535"/>
                <a:gd name="connsiteY14" fmla="*/ 138633 h 667048"/>
                <a:gd name="connsiteX15" fmla="*/ 525065 w 1211535"/>
                <a:gd name="connsiteY15" fmla="*/ 102468 h 667048"/>
                <a:gd name="connsiteX16" fmla="*/ 415900 w 1211535"/>
                <a:gd name="connsiteY16" fmla="*/ 158056 h 667048"/>
                <a:gd name="connsiteX17" fmla="*/ 379734 w 1211535"/>
                <a:gd name="connsiteY17" fmla="*/ 323478 h 667048"/>
                <a:gd name="connsiteX18" fmla="*/ 406523 w 1211535"/>
                <a:gd name="connsiteY18" fmla="*/ 495598 h 667048"/>
                <a:gd name="connsiteX19" fmla="*/ 530423 w 1211535"/>
                <a:gd name="connsiteY19" fmla="*/ 567928 h 667048"/>
                <a:gd name="connsiteX20" fmla="*/ 640258 w 1211535"/>
                <a:gd name="connsiteY20" fmla="*/ 526405 h 667048"/>
                <a:gd name="connsiteX21" fmla="*/ 699194 w 1211535"/>
                <a:gd name="connsiteY21" fmla="*/ 607442 h 667048"/>
                <a:gd name="connsiteX22" fmla="*/ 521047 w 1211535"/>
                <a:gd name="connsiteY22" fmla="*/ 667048 h 667048"/>
                <a:gd name="connsiteX23" fmla="*/ 311422 w 1211535"/>
                <a:gd name="connsiteY23" fmla="*/ 578644 h 667048"/>
                <a:gd name="connsiteX24" fmla="*/ 233734 w 1211535"/>
                <a:gd name="connsiteY24" fmla="*/ 348258 h 667048"/>
                <a:gd name="connsiteX25" fmla="*/ 277266 w 1211535"/>
                <a:gd name="connsiteY25" fmla="*/ 148679 h 667048"/>
                <a:gd name="connsiteX26" fmla="*/ 523056 w 1211535"/>
                <a:gd name="connsiteY26" fmla="*/ 0 h 667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11535" h="667048">
                  <a:moveTo>
                    <a:pt x="748754" y="13395"/>
                  </a:moveTo>
                  <a:lnTo>
                    <a:pt x="1211535" y="13395"/>
                  </a:lnTo>
                  <a:lnTo>
                    <a:pt x="1190774" y="120551"/>
                  </a:lnTo>
                  <a:lnTo>
                    <a:pt x="1037406" y="120551"/>
                  </a:lnTo>
                  <a:lnTo>
                    <a:pt x="1037406" y="655663"/>
                  </a:lnTo>
                  <a:lnTo>
                    <a:pt x="906140" y="655663"/>
                  </a:lnTo>
                  <a:lnTo>
                    <a:pt x="906140" y="120551"/>
                  </a:lnTo>
                  <a:lnTo>
                    <a:pt x="748754" y="120551"/>
                  </a:lnTo>
                  <a:close/>
                  <a:moveTo>
                    <a:pt x="0" y="13395"/>
                  </a:moveTo>
                  <a:lnTo>
                    <a:pt x="134615" y="13395"/>
                  </a:lnTo>
                  <a:lnTo>
                    <a:pt x="134615" y="655663"/>
                  </a:lnTo>
                  <a:lnTo>
                    <a:pt x="0" y="655663"/>
                  </a:lnTo>
                  <a:close/>
                  <a:moveTo>
                    <a:pt x="523056" y="0"/>
                  </a:moveTo>
                  <a:cubicBezTo>
                    <a:pt x="586680" y="0"/>
                    <a:pt x="650304" y="20092"/>
                    <a:pt x="685800" y="50899"/>
                  </a:cubicBezTo>
                  <a:lnTo>
                    <a:pt x="627533" y="138633"/>
                  </a:lnTo>
                  <a:cubicBezTo>
                    <a:pt x="595386" y="114523"/>
                    <a:pt x="561230" y="102468"/>
                    <a:pt x="525065" y="102468"/>
                  </a:cubicBezTo>
                  <a:cubicBezTo>
                    <a:pt x="481533" y="102468"/>
                    <a:pt x="439340" y="123899"/>
                    <a:pt x="415900" y="158056"/>
                  </a:cubicBezTo>
                  <a:cubicBezTo>
                    <a:pt x="391120" y="194890"/>
                    <a:pt x="379734" y="248469"/>
                    <a:pt x="379734" y="323478"/>
                  </a:cubicBezTo>
                  <a:cubicBezTo>
                    <a:pt x="379734" y="411212"/>
                    <a:pt x="387101" y="460102"/>
                    <a:pt x="406523" y="495598"/>
                  </a:cubicBezTo>
                  <a:cubicBezTo>
                    <a:pt x="432643" y="542479"/>
                    <a:pt x="474836" y="567928"/>
                    <a:pt x="530423" y="567928"/>
                  </a:cubicBezTo>
                  <a:cubicBezTo>
                    <a:pt x="568597" y="567928"/>
                    <a:pt x="602753" y="556543"/>
                    <a:pt x="640258" y="526405"/>
                  </a:cubicBezTo>
                  <a:lnTo>
                    <a:pt x="699194" y="607442"/>
                  </a:lnTo>
                  <a:cubicBezTo>
                    <a:pt x="648295" y="648295"/>
                    <a:pt x="594047" y="667048"/>
                    <a:pt x="521047" y="667048"/>
                  </a:cubicBezTo>
                  <a:cubicBezTo>
                    <a:pt x="432643" y="667048"/>
                    <a:pt x="363661" y="638249"/>
                    <a:pt x="311422" y="578644"/>
                  </a:cubicBezTo>
                  <a:cubicBezTo>
                    <a:pt x="259853" y="520378"/>
                    <a:pt x="233734" y="442689"/>
                    <a:pt x="233734" y="348258"/>
                  </a:cubicBezTo>
                  <a:cubicBezTo>
                    <a:pt x="233734" y="267891"/>
                    <a:pt x="247798" y="204267"/>
                    <a:pt x="277266" y="148679"/>
                  </a:cubicBezTo>
                  <a:cubicBezTo>
                    <a:pt x="327496" y="55587"/>
                    <a:pt x="419248" y="0"/>
                    <a:pt x="523056" y="0"/>
                  </a:cubicBezTo>
                  <a:close/>
                </a:path>
              </a:pathLst>
            </a:custGeom>
            <a:solidFill>
              <a:schemeClr val="accent4"/>
            </a:solidFill>
            <a:ln w="66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81" name="Freeform 480">
              <a:extLst>
                <a:ext uri="{FF2B5EF4-FFF2-40B4-BE49-F238E27FC236}">
                  <a16:creationId xmlns:a16="http://schemas.microsoft.com/office/drawing/2014/main" id="{5CB127FD-6F2F-F58C-FFDC-35AFBB5A7F03}"/>
                </a:ext>
              </a:extLst>
            </p:cNvPr>
            <p:cNvSpPr/>
            <p:nvPr/>
          </p:nvSpPr>
          <p:spPr>
            <a:xfrm>
              <a:off x="3501023" y="65935"/>
              <a:ext cx="3105522" cy="723305"/>
            </a:xfrm>
            <a:custGeom>
              <a:avLst/>
              <a:gdLst>
                <a:gd name="connsiteX0" fmla="*/ 3034531 w 3105522"/>
                <a:gd name="connsiteY0" fmla="*/ 504304 h 723305"/>
                <a:gd name="connsiteX1" fmla="*/ 3003054 w 3105522"/>
                <a:gd name="connsiteY1" fmla="*/ 521717 h 723305"/>
                <a:gd name="connsiteX2" fmla="*/ 2992339 w 3105522"/>
                <a:gd name="connsiteY2" fmla="*/ 570607 h 723305"/>
                <a:gd name="connsiteX3" fmla="*/ 2999036 w 3105522"/>
                <a:gd name="connsiteY3" fmla="*/ 614809 h 723305"/>
                <a:gd name="connsiteX4" fmla="*/ 3033192 w 3105522"/>
                <a:gd name="connsiteY4" fmla="*/ 634231 h 723305"/>
                <a:gd name="connsiteX5" fmla="*/ 3066009 w 3105522"/>
                <a:gd name="connsiteY5" fmla="*/ 623515 h 723305"/>
                <a:gd name="connsiteX6" fmla="*/ 3076055 w 3105522"/>
                <a:gd name="connsiteY6" fmla="*/ 611460 h 723305"/>
                <a:gd name="connsiteX7" fmla="*/ 3076055 w 3105522"/>
                <a:gd name="connsiteY7" fmla="*/ 521717 h 723305"/>
                <a:gd name="connsiteX8" fmla="*/ 3075385 w 3105522"/>
                <a:gd name="connsiteY8" fmla="*/ 521717 h 723305"/>
                <a:gd name="connsiteX9" fmla="*/ 3034531 w 3105522"/>
                <a:gd name="connsiteY9" fmla="*/ 504304 h 723305"/>
                <a:gd name="connsiteX10" fmla="*/ 1884611 w 3105522"/>
                <a:gd name="connsiteY10" fmla="*/ 502295 h 723305"/>
                <a:gd name="connsiteX11" fmla="*/ 1849785 w 3105522"/>
                <a:gd name="connsiteY11" fmla="*/ 520378 h 723305"/>
                <a:gd name="connsiteX12" fmla="*/ 1841749 w 3105522"/>
                <a:gd name="connsiteY12" fmla="*/ 564580 h 723305"/>
                <a:gd name="connsiteX13" fmla="*/ 1852464 w 3105522"/>
                <a:gd name="connsiteY13" fmla="*/ 619497 h 723305"/>
                <a:gd name="connsiteX14" fmla="*/ 1886620 w 3105522"/>
                <a:gd name="connsiteY14" fmla="*/ 636240 h 723305"/>
                <a:gd name="connsiteX15" fmla="*/ 1923455 w 3105522"/>
                <a:gd name="connsiteY15" fmla="*/ 610791 h 723305"/>
                <a:gd name="connsiteX16" fmla="*/ 1928813 w 3105522"/>
                <a:gd name="connsiteY16" fmla="*/ 573956 h 723305"/>
                <a:gd name="connsiteX17" fmla="*/ 1920776 w 3105522"/>
                <a:gd name="connsiteY17" fmla="*/ 523726 h 723305"/>
                <a:gd name="connsiteX18" fmla="*/ 1884611 w 3105522"/>
                <a:gd name="connsiteY18" fmla="*/ 502295 h 723305"/>
                <a:gd name="connsiteX19" fmla="*/ 219001 w 3105522"/>
                <a:gd name="connsiteY19" fmla="*/ 502295 h 723305"/>
                <a:gd name="connsiteX20" fmla="*/ 184175 w 3105522"/>
                <a:gd name="connsiteY20" fmla="*/ 520378 h 723305"/>
                <a:gd name="connsiteX21" fmla="*/ 176139 w 3105522"/>
                <a:gd name="connsiteY21" fmla="*/ 564580 h 723305"/>
                <a:gd name="connsiteX22" fmla="*/ 186854 w 3105522"/>
                <a:gd name="connsiteY22" fmla="*/ 619497 h 723305"/>
                <a:gd name="connsiteX23" fmla="*/ 221010 w 3105522"/>
                <a:gd name="connsiteY23" fmla="*/ 636240 h 723305"/>
                <a:gd name="connsiteX24" fmla="*/ 257845 w 3105522"/>
                <a:gd name="connsiteY24" fmla="*/ 610791 h 723305"/>
                <a:gd name="connsiteX25" fmla="*/ 263203 w 3105522"/>
                <a:gd name="connsiteY25" fmla="*/ 573956 h 723305"/>
                <a:gd name="connsiteX26" fmla="*/ 255166 w 3105522"/>
                <a:gd name="connsiteY26" fmla="*/ 523726 h 723305"/>
                <a:gd name="connsiteX27" fmla="*/ 219001 w 3105522"/>
                <a:gd name="connsiteY27" fmla="*/ 502295 h 723305"/>
                <a:gd name="connsiteX28" fmla="*/ 2859063 w 3105522"/>
                <a:gd name="connsiteY28" fmla="*/ 501625 h 723305"/>
                <a:gd name="connsiteX29" fmla="*/ 2820219 w 3105522"/>
                <a:gd name="connsiteY29" fmla="*/ 553864 h 723305"/>
                <a:gd name="connsiteX30" fmla="*/ 2897237 w 3105522"/>
                <a:gd name="connsiteY30" fmla="*/ 553864 h 723305"/>
                <a:gd name="connsiteX31" fmla="*/ 2889200 w 3105522"/>
                <a:gd name="connsiteY31" fmla="*/ 516359 h 723305"/>
                <a:gd name="connsiteX32" fmla="*/ 2859063 w 3105522"/>
                <a:gd name="connsiteY32" fmla="*/ 501625 h 723305"/>
                <a:gd name="connsiteX33" fmla="*/ 2425080 w 3105522"/>
                <a:gd name="connsiteY33" fmla="*/ 501625 h 723305"/>
                <a:gd name="connsiteX34" fmla="*/ 2386236 w 3105522"/>
                <a:gd name="connsiteY34" fmla="*/ 553864 h 723305"/>
                <a:gd name="connsiteX35" fmla="*/ 2463254 w 3105522"/>
                <a:gd name="connsiteY35" fmla="*/ 553864 h 723305"/>
                <a:gd name="connsiteX36" fmla="*/ 2455217 w 3105522"/>
                <a:gd name="connsiteY36" fmla="*/ 516359 h 723305"/>
                <a:gd name="connsiteX37" fmla="*/ 2425080 w 3105522"/>
                <a:gd name="connsiteY37" fmla="*/ 501625 h 723305"/>
                <a:gd name="connsiteX38" fmla="*/ 2600548 w 3105522"/>
                <a:gd name="connsiteY38" fmla="*/ 481533 h 723305"/>
                <a:gd name="connsiteX39" fmla="*/ 2646759 w 3105522"/>
                <a:gd name="connsiteY39" fmla="*/ 499615 h 723305"/>
                <a:gd name="connsiteX40" fmla="*/ 2632025 w 3105522"/>
                <a:gd name="connsiteY40" fmla="*/ 517698 h 723305"/>
                <a:gd name="connsiteX41" fmla="*/ 2599878 w 3105522"/>
                <a:gd name="connsiteY41" fmla="*/ 504304 h 723305"/>
                <a:gd name="connsiteX42" fmla="*/ 2568401 w 3105522"/>
                <a:gd name="connsiteY42" fmla="*/ 523056 h 723305"/>
                <a:gd name="connsiteX43" fmla="*/ 2559025 w 3105522"/>
                <a:gd name="connsiteY43" fmla="*/ 577974 h 723305"/>
                <a:gd name="connsiteX44" fmla="*/ 2600548 w 3105522"/>
                <a:gd name="connsiteY44" fmla="*/ 636240 h 723305"/>
                <a:gd name="connsiteX45" fmla="*/ 2636713 w 3105522"/>
                <a:gd name="connsiteY45" fmla="*/ 618157 h 723305"/>
                <a:gd name="connsiteX46" fmla="*/ 2651447 w 3105522"/>
                <a:gd name="connsiteY46" fmla="*/ 634900 h 723305"/>
                <a:gd name="connsiteX47" fmla="*/ 2599209 w 3105522"/>
                <a:gd name="connsiteY47" fmla="*/ 657671 h 723305"/>
                <a:gd name="connsiteX48" fmla="*/ 2545631 w 3105522"/>
                <a:gd name="connsiteY48" fmla="*/ 632221 h 723305"/>
                <a:gd name="connsiteX49" fmla="*/ 2529557 w 3105522"/>
                <a:gd name="connsiteY49" fmla="*/ 572616 h 723305"/>
                <a:gd name="connsiteX50" fmla="*/ 2555007 w 3105522"/>
                <a:gd name="connsiteY50" fmla="*/ 500955 h 723305"/>
                <a:gd name="connsiteX51" fmla="*/ 2600548 w 3105522"/>
                <a:gd name="connsiteY51" fmla="*/ 481533 h 723305"/>
                <a:gd name="connsiteX52" fmla="*/ 2203401 w 3105522"/>
                <a:gd name="connsiteY52" fmla="*/ 481533 h 723305"/>
                <a:gd name="connsiteX53" fmla="*/ 2209428 w 3105522"/>
                <a:gd name="connsiteY53" fmla="*/ 507652 h 723305"/>
                <a:gd name="connsiteX54" fmla="*/ 2262337 w 3105522"/>
                <a:gd name="connsiteY54" fmla="*/ 481533 h 723305"/>
                <a:gd name="connsiteX55" fmla="*/ 2303860 w 3105522"/>
                <a:gd name="connsiteY55" fmla="*/ 506313 h 723305"/>
                <a:gd name="connsiteX56" fmla="*/ 2307878 w 3105522"/>
                <a:gd name="connsiteY56" fmla="*/ 525735 h 723305"/>
                <a:gd name="connsiteX57" fmla="*/ 2307878 w 3105522"/>
                <a:gd name="connsiteY57" fmla="*/ 653653 h 723305"/>
                <a:gd name="connsiteX58" fmla="*/ 2281759 w 3105522"/>
                <a:gd name="connsiteY58" fmla="*/ 653653 h 723305"/>
                <a:gd name="connsiteX59" fmla="*/ 2281759 w 3105522"/>
                <a:gd name="connsiteY59" fmla="*/ 540469 h 723305"/>
                <a:gd name="connsiteX60" fmla="*/ 2275731 w 3105522"/>
                <a:gd name="connsiteY60" fmla="*/ 512340 h 723305"/>
                <a:gd name="connsiteX61" fmla="*/ 2256979 w 3105522"/>
                <a:gd name="connsiteY61" fmla="*/ 504973 h 723305"/>
                <a:gd name="connsiteX62" fmla="*/ 2210098 w 3105522"/>
                <a:gd name="connsiteY62" fmla="*/ 528414 h 723305"/>
                <a:gd name="connsiteX63" fmla="*/ 2210098 w 3105522"/>
                <a:gd name="connsiteY63" fmla="*/ 653653 h 723305"/>
                <a:gd name="connsiteX64" fmla="*/ 2184648 w 3105522"/>
                <a:gd name="connsiteY64" fmla="*/ 653653 h 723305"/>
                <a:gd name="connsiteX65" fmla="*/ 2184648 w 3105522"/>
                <a:gd name="connsiteY65" fmla="*/ 524395 h 723305"/>
                <a:gd name="connsiteX66" fmla="*/ 2177951 w 3105522"/>
                <a:gd name="connsiteY66" fmla="*/ 488900 h 723305"/>
                <a:gd name="connsiteX67" fmla="*/ 2023914 w 3105522"/>
                <a:gd name="connsiteY67" fmla="*/ 481533 h 723305"/>
                <a:gd name="connsiteX68" fmla="*/ 2029941 w 3105522"/>
                <a:gd name="connsiteY68" fmla="*/ 507652 h 723305"/>
                <a:gd name="connsiteX69" fmla="*/ 2082850 w 3105522"/>
                <a:gd name="connsiteY69" fmla="*/ 481533 h 723305"/>
                <a:gd name="connsiteX70" fmla="*/ 2124373 w 3105522"/>
                <a:gd name="connsiteY70" fmla="*/ 506313 h 723305"/>
                <a:gd name="connsiteX71" fmla="*/ 2128391 w 3105522"/>
                <a:gd name="connsiteY71" fmla="*/ 525735 h 723305"/>
                <a:gd name="connsiteX72" fmla="*/ 2128391 w 3105522"/>
                <a:gd name="connsiteY72" fmla="*/ 653653 h 723305"/>
                <a:gd name="connsiteX73" fmla="*/ 2102272 w 3105522"/>
                <a:gd name="connsiteY73" fmla="*/ 653653 h 723305"/>
                <a:gd name="connsiteX74" fmla="*/ 2102272 w 3105522"/>
                <a:gd name="connsiteY74" fmla="*/ 540469 h 723305"/>
                <a:gd name="connsiteX75" fmla="*/ 2096244 w 3105522"/>
                <a:gd name="connsiteY75" fmla="*/ 512340 h 723305"/>
                <a:gd name="connsiteX76" fmla="*/ 2077492 w 3105522"/>
                <a:gd name="connsiteY76" fmla="*/ 504973 h 723305"/>
                <a:gd name="connsiteX77" fmla="*/ 2030611 w 3105522"/>
                <a:gd name="connsiteY77" fmla="*/ 528414 h 723305"/>
                <a:gd name="connsiteX78" fmla="*/ 2030611 w 3105522"/>
                <a:gd name="connsiteY78" fmla="*/ 653653 h 723305"/>
                <a:gd name="connsiteX79" fmla="*/ 2005161 w 3105522"/>
                <a:gd name="connsiteY79" fmla="*/ 653653 h 723305"/>
                <a:gd name="connsiteX80" fmla="*/ 2005161 w 3105522"/>
                <a:gd name="connsiteY80" fmla="*/ 524395 h 723305"/>
                <a:gd name="connsiteX81" fmla="*/ 1998464 w 3105522"/>
                <a:gd name="connsiteY81" fmla="*/ 488900 h 723305"/>
                <a:gd name="connsiteX82" fmla="*/ 1735931 w 3105522"/>
                <a:gd name="connsiteY82" fmla="*/ 481533 h 723305"/>
                <a:gd name="connsiteX83" fmla="*/ 1782142 w 3105522"/>
                <a:gd name="connsiteY83" fmla="*/ 499615 h 723305"/>
                <a:gd name="connsiteX84" fmla="*/ 1767408 w 3105522"/>
                <a:gd name="connsiteY84" fmla="*/ 517698 h 723305"/>
                <a:gd name="connsiteX85" fmla="*/ 1735261 w 3105522"/>
                <a:gd name="connsiteY85" fmla="*/ 504304 h 723305"/>
                <a:gd name="connsiteX86" fmla="*/ 1703784 w 3105522"/>
                <a:gd name="connsiteY86" fmla="*/ 523056 h 723305"/>
                <a:gd name="connsiteX87" fmla="*/ 1694408 w 3105522"/>
                <a:gd name="connsiteY87" fmla="*/ 577974 h 723305"/>
                <a:gd name="connsiteX88" fmla="*/ 1735931 w 3105522"/>
                <a:gd name="connsiteY88" fmla="*/ 636240 h 723305"/>
                <a:gd name="connsiteX89" fmla="*/ 1772096 w 3105522"/>
                <a:gd name="connsiteY89" fmla="*/ 618157 h 723305"/>
                <a:gd name="connsiteX90" fmla="*/ 1786830 w 3105522"/>
                <a:gd name="connsiteY90" fmla="*/ 634900 h 723305"/>
                <a:gd name="connsiteX91" fmla="*/ 1734592 w 3105522"/>
                <a:gd name="connsiteY91" fmla="*/ 657671 h 723305"/>
                <a:gd name="connsiteX92" fmla="*/ 1681014 w 3105522"/>
                <a:gd name="connsiteY92" fmla="*/ 632221 h 723305"/>
                <a:gd name="connsiteX93" fmla="*/ 1664940 w 3105522"/>
                <a:gd name="connsiteY93" fmla="*/ 572616 h 723305"/>
                <a:gd name="connsiteX94" fmla="*/ 1690390 w 3105522"/>
                <a:gd name="connsiteY94" fmla="*/ 500955 h 723305"/>
                <a:gd name="connsiteX95" fmla="*/ 1735931 w 3105522"/>
                <a:gd name="connsiteY95" fmla="*/ 481533 h 723305"/>
                <a:gd name="connsiteX96" fmla="*/ 1262435 w 3105522"/>
                <a:gd name="connsiteY96" fmla="*/ 481533 h 723305"/>
                <a:gd name="connsiteX97" fmla="*/ 1262435 w 3105522"/>
                <a:gd name="connsiteY97" fmla="*/ 653653 h 723305"/>
                <a:gd name="connsiteX98" fmla="*/ 1234976 w 3105522"/>
                <a:gd name="connsiteY98" fmla="*/ 653653 h 723305"/>
                <a:gd name="connsiteX99" fmla="*/ 1234976 w 3105522"/>
                <a:gd name="connsiteY99" fmla="*/ 486221 h 723305"/>
                <a:gd name="connsiteX100" fmla="*/ 1074242 w 3105522"/>
                <a:gd name="connsiteY100" fmla="*/ 481533 h 723305"/>
                <a:gd name="connsiteX101" fmla="*/ 1080269 w 3105522"/>
                <a:gd name="connsiteY101" fmla="*/ 507652 h 723305"/>
                <a:gd name="connsiteX102" fmla="*/ 1133177 w 3105522"/>
                <a:gd name="connsiteY102" fmla="*/ 481533 h 723305"/>
                <a:gd name="connsiteX103" fmla="*/ 1174701 w 3105522"/>
                <a:gd name="connsiteY103" fmla="*/ 506313 h 723305"/>
                <a:gd name="connsiteX104" fmla="*/ 1178719 w 3105522"/>
                <a:gd name="connsiteY104" fmla="*/ 525735 h 723305"/>
                <a:gd name="connsiteX105" fmla="*/ 1178719 w 3105522"/>
                <a:gd name="connsiteY105" fmla="*/ 653653 h 723305"/>
                <a:gd name="connsiteX106" fmla="*/ 1152600 w 3105522"/>
                <a:gd name="connsiteY106" fmla="*/ 653653 h 723305"/>
                <a:gd name="connsiteX107" fmla="*/ 1152600 w 3105522"/>
                <a:gd name="connsiteY107" fmla="*/ 540469 h 723305"/>
                <a:gd name="connsiteX108" fmla="*/ 1146572 w 3105522"/>
                <a:gd name="connsiteY108" fmla="*/ 512340 h 723305"/>
                <a:gd name="connsiteX109" fmla="*/ 1127820 w 3105522"/>
                <a:gd name="connsiteY109" fmla="*/ 504973 h 723305"/>
                <a:gd name="connsiteX110" fmla="*/ 1080939 w 3105522"/>
                <a:gd name="connsiteY110" fmla="*/ 528414 h 723305"/>
                <a:gd name="connsiteX111" fmla="*/ 1080939 w 3105522"/>
                <a:gd name="connsiteY111" fmla="*/ 653653 h 723305"/>
                <a:gd name="connsiteX112" fmla="*/ 1055489 w 3105522"/>
                <a:gd name="connsiteY112" fmla="*/ 653653 h 723305"/>
                <a:gd name="connsiteX113" fmla="*/ 1055489 w 3105522"/>
                <a:gd name="connsiteY113" fmla="*/ 524395 h 723305"/>
                <a:gd name="connsiteX114" fmla="*/ 1048792 w 3105522"/>
                <a:gd name="connsiteY114" fmla="*/ 488900 h 723305"/>
                <a:gd name="connsiteX115" fmla="*/ 898104 w 3105522"/>
                <a:gd name="connsiteY115" fmla="*/ 481533 h 723305"/>
                <a:gd name="connsiteX116" fmla="*/ 898104 w 3105522"/>
                <a:gd name="connsiteY116" fmla="*/ 602754 h 723305"/>
                <a:gd name="connsiteX117" fmla="*/ 908149 w 3105522"/>
                <a:gd name="connsiteY117" fmla="*/ 630882 h 723305"/>
                <a:gd name="connsiteX118" fmla="*/ 928911 w 3105522"/>
                <a:gd name="connsiteY118" fmla="*/ 636909 h 723305"/>
                <a:gd name="connsiteX119" fmla="*/ 971773 w 3105522"/>
                <a:gd name="connsiteY119" fmla="*/ 606772 h 723305"/>
                <a:gd name="connsiteX120" fmla="*/ 971773 w 3105522"/>
                <a:gd name="connsiteY120" fmla="*/ 487560 h 723305"/>
                <a:gd name="connsiteX121" fmla="*/ 997893 w 3105522"/>
                <a:gd name="connsiteY121" fmla="*/ 482872 h 723305"/>
                <a:gd name="connsiteX122" fmla="*/ 997893 w 3105522"/>
                <a:gd name="connsiteY122" fmla="*/ 605432 h 723305"/>
                <a:gd name="connsiteX123" fmla="*/ 1009278 w 3105522"/>
                <a:gd name="connsiteY123" fmla="*/ 642937 h 723305"/>
                <a:gd name="connsiteX124" fmla="*/ 992535 w 3105522"/>
                <a:gd name="connsiteY124" fmla="*/ 661020 h 723305"/>
                <a:gd name="connsiteX125" fmla="*/ 974452 w 3105522"/>
                <a:gd name="connsiteY125" fmla="*/ 634231 h 723305"/>
                <a:gd name="connsiteX126" fmla="*/ 920874 w 3105522"/>
                <a:gd name="connsiteY126" fmla="*/ 659680 h 723305"/>
                <a:gd name="connsiteX127" fmla="*/ 876672 w 3105522"/>
                <a:gd name="connsiteY127" fmla="*/ 635570 h 723305"/>
                <a:gd name="connsiteX128" fmla="*/ 871984 w 3105522"/>
                <a:gd name="connsiteY128" fmla="*/ 610790 h 723305"/>
                <a:gd name="connsiteX129" fmla="*/ 871984 w 3105522"/>
                <a:gd name="connsiteY129" fmla="*/ 486891 h 723305"/>
                <a:gd name="connsiteX130" fmla="*/ 70991 w 3105522"/>
                <a:gd name="connsiteY130" fmla="*/ 481533 h 723305"/>
                <a:gd name="connsiteX131" fmla="*/ 117202 w 3105522"/>
                <a:gd name="connsiteY131" fmla="*/ 499615 h 723305"/>
                <a:gd name="connsiteX132" fmla="*/ 102468 w 3105522"/>
                <a:gd name="connsiteY132" fmla="*/ 517698 h 723305"/>
                <a:gd name="connsiteX133" fmla="*/ 70321 w 3105522"/>
                <a:gd name="connsiteY133" fmla="*/ 504304 h 723305"/>
                <a:gd name="connsiteX134" fmla="*/ 38844 w 3105522"/>
                <a:gd name="connsiteY134" fmla="*/ 523056 h 723305"/>
                <a:gd name="connsiteX135" fmla="*/ 29468 w 3105522"/>
                <a:gd name="connsiteY135" fmla="*/ 577974 h 723305"/>
                <a:gd name="connsiteX136" fmla="*/ 70991 w 3105522"/>
                <a:gd name="connsiteY136" fmla="*/ 636240 h 723305"/>
                <a:gd name="connsiteX137" fmla="*/ 107156 w 3105522"/>
                <a:gd name="connsiteY137" fmla="*/ 618157 h 723305"/>
                <a:gd name="connsiteX138" fmla="*/ 121890 w 3105522"/>
                <a:gd name="connsiteY138" fmla="*/ 634900 h 723305"/>
                <a:gd name="connsiteX139" fmla="*/ 69652 w 3105522"/>
                <a:gd name="connsiteY139" fmla="*/ 657671 h 723305"/>
                <a:gd name="connsiteX140" fmla="*/ 16073 w 3105522"/>
                <a:gd name="connsiteY140" fmla="*/ 632221 h 723305"/>
                <a:gd name="connsiteX141" fmla="*/ 0 w 3105522"/>
                <a:gd name="connsiteY141" fmla="*/ 572616 h 723305"/>
                <a:gd name="connsiteX142" fmla="*/ 25450 w 3105522"/>
                <a:gd name="connsiteY142" fmla="*/ 500955 h 723305"/>
                <a:gd name="connsiteX143" fmla="*/ 70991 w 3105522"/>
                <a:gd name="connsiteY143" fmla="*/ 481533 h 723305"/>
                <a:gd name="connsiteX144" fmla="*/ 1441252 w 3105522"/>
                <a:gd name="connsiteY144" fmla="*/ 480864 h 723305"/>
                <a:gd name="connsiteX145" fmla="*/ 1476078 w 3105522"/>
                <a:gd name="connsiteY145" fmla="*/ 590029 h 723305"/>
                <a:gd name="connsiteX146" fmla="*/ 1486124 w 3105522"/>
                <a:gd name="connsiteY146" fmla="*/ 632222 h 723305"/>
                <a:gd name="connsiteX147" fmla="*/ 1486794 w 3105522"/>
                <a:gd name="connsiteY147" fmla="*/ 632222 h 723305"/>
                <a:gd name="connsiteX148" fmla="*/ 1497509 w 3105522"/>
                <a:gd name="connsiteY148" fmla="*/ 596727 h 723305"/>
                <a:gd name="connsiteX149" fmla="*/ 1530996 w 3105522"/>
                <a:gd name="connsiteY149" fmla="*/ 486222 h 723305"/>
                <a:gd name="connsiteX150" fmla="*/ 1561133 w 3105522"/>
                <a:gd name="connsiteY150" fmla="*/ 486222 h 723305"/>
                <a:gd name="connsiteX151" fmla="*/ 1502197 w 3105522"/>
                <a:gd name="connsiteY151" fmla="*/ 660351 h 723305"/>
                <a:gd name="connsiteX152" fmla="*/ 1447949 w 3105522"/>
                <a:gd name="connsiteY152" fmla="*/ 723305 h 723305"/>
                <a:gd name="connsiteX153" fmla="*/ 1439913 w 3105522"/>
                <a:gd name="connsiteY153" fmla="*/ 705222 h 723305"/>
                <a:gd name="connsiteX154" fmla="*/ 1478757 w 3105522"/>
                <a:gd name="connsiteY154" fmla="*/ 653653 h 723305"/>
                <a:gd name="connsiteX155" fmla="*/ 1468041 w 3105522"/>
                <a:gd name="connsiteY155" fmla="*/ 655663 h 723305"/>
                <a:gd name="connsiteX156" fmla="*/ 1451298 w 3105522"/>
                <a:gd name="connsiteY156" fmla="*/ 595387 h 723305"/>
                <a:gd name="connsiteX157" fmla="*/ 1415133 w 3105522"/>
                <a:gd name="connsiteY157" fmla="*/ 489570 h 723305"/>
                <a:gd name="connsiteX158" fmla="*/ 680442 w 3105522"/>
                <a:gd name="connsiteY158" fmla="*/ 480864 h 723305"/>
                <a:gd name="connsiteX159" fmla="*/ 719956 w 3105522"/>
                <a:gd name="connsiteY159" fmla="*/ 508993 h 723305"/>
                <a:gd name="connsiteX160" fmla="*/ 774204 w 3105522"/>
                <a:gd name="connsiteY160" fmla="*/ 480864 h 723305"/>
                <a:gd name="connsiteX161" fmla="*/ 816397 w 3105522"/>
                <a:gd name="connsiteY161" fmla="*/ 526405 h 723305"/>
                <a:gd name="connsiteX162" fmla="*/ 816397 w 3105522"/>
                <a:gd name="connsiteY162" fmla="*/ 653653 h 723305"/>
                <a:gd name="connsiteX163" fmla="*/ 789608 w 3105522"/>
                <a:gd name="connsiteY163" fmla="*/ 653653 h 723305"/>
                <a:gd name="connsiteX164" fmla="*/ 789608 w 3105522"/>
                <a:gd name="connsiteY164" fmla="*/ 529754 h 723305"/>
                <a:gd name="connsiteX165" fmla="*/ 768176 w 3105522"/>
                <a:gd name="connsiteY165" fmla="*/ 504974 h 723305"/>
                <a:gd name="connsiteX166" fmla="*/ 723305 w 3105522"/>
                <a:gd name="connsiteY166" fmla="*/ 531093 h 723305"/>
                <a:gd name="connsiteX167" fmla="*/ 723305 w 3105522"/>
                <a:gd name="connsiteY167" fmla="*/ 654323 h 723305"/>
                <a:gd name="connsiteX168" fmla="*/ 696516 w 3105522"/>
                <a:gd name="connsiteY168" fmla="*/ 654323 h 723305"/>
                <a:gd name="connsiteX169" fmla="*/ 696516 w 3105522"/>
                <a:gd name="connsiteY169" fmla="*/ 534442 h 723305"/>
                <a:gd name="connsiteX170" fmla="*/ 691828 w 3105522"/>
                <a:gd name="connsiteY170" fmla="*/ 513011 h 723305"/>
                <a:gd name="connsiteX171" fmla="*/ 674414 w 3105522"/>
                <a:gd name="connsiteY171" fmla="*/ 506314 h 723305"/>
                <a:gd name="connsiteX172" fmla="*/ 631552 w 3105522"/>
                <a:gd name="connsiteY172" fmla="*/ 528415 h 723305"/>
                <a:gd name="connsiteX173" fmla="*/ 631552 w 3105522"/>
                <a:gd name="connsiteY173" fmla="*/ 654323 h 723305"/>
                <a:gd name="connsiteX174" fmla="*/ 606102 w 3105522"/>
                <a:gd name="connsiteY174" fmla="*/ 654323 h 723305"/>
                <a:gd name="connsiteX175" fmla="*/ 606102 w 3105522"/>
                <a:gd name="connsiteY175" fmla="*/ 523726 h 723305"/>
                <a:gd name="connsiteX176" fmla="*/ 600075 w 3105522"/>
                <a:gd name="connsiteY176" fmla="*/ 487561 h 723305"/>
                <a:gd name="connsiteX177" fmla="*/ 625525 w 3105522"/>
                <a:gd name="connsiteY177" fmla="*/ 481534 h 723305"/>
                <a:gd name="connsiteX178" fmla="*/ 631552 w 3105522"/>
                <a:gd name="connsiteY178" fmla="*/ 506314 h 723305"/>
                <a:gd name="connsiteX179" fmla="*/ 680442 w 3105522"/>
                <a:gd name="connsiteY179" fmla="*/ 480864 h 723305"/>
                <a:gd name="connsiteX180" fmla="*/ 413891 w 3105522"/>
                <a:gd name="connsiteY180" fmla="*/ 480864 h 723305"/>
                <a:gd name="connsiteX181" fmla="*/ 453405 w 3105522"/>
                <a:gd name="connsiteY181" fmla="*/ 508993 h 723305"/>
                <a:gd name="connsiteX182" fmla="*/ 507653 w 3105522"/>
                <a:gd name="connsiteY182" fmla="*/ 480864 h 723305"/>
                <a:gd name="connsiteX183" fmla="*/ 549846 w 3105522"/>
                <a:gd name="connsiteY183" fmla="*/ 526405 h 723305"/>
                <a:gd name="connsiteX184" fmla="*/ 549846 w 3105522"/>
                <a:gd name="connsiteY184" fmla="*/ 653653 h 723305"/>
                <a:gd name="connsiteX185" fmla="*/ 523057 w 3105522"/>
                <a:gd name="connsiteY185" fmla="*/ 653653 h 723305"/>
                <a:gd name="connsiteX186" fmla="*/ 523057 w 3105522"/>
                <a:gd name="connsiteY186" fmla="*/ 529754 h 723305"/>
                <a:gd name="connsiteX187" fmla="*/ 501625 w 3105522"/>
                <a:gd name="connsiteY187" fmla="*/ 504974 h 723305"/>
                <a:gd name="connsiteX188" fmla="*/ 456754 w 3105522"/>
                <a:gd name="connsiteY188" fmla="*/ 531093 h 723305"/>
                <a:gd name="connsiteX189" fmla="*/ 456754 w 3105522"/>
                <a:gd name="connsiteY189" fmla="*/ 654323 h 723305"/>
                <a:gd name="connsiteX190" fmla="*/ 429965 w 3105522"/>
                <a:gd name="connsiteY190" fmla="*/ 654323 h 723305"/>
                <a:gd name="connsiteX191" fmla="*/ 429965 w 3105522"/>
                <a:gd name="connsiteY191" fmla="*/ 534442 h 723305"/>
                <a:gd name="connsiteX192" fmla="*/ 425276 w 3105522"/>
                <a:gd name="connsiteY192" fmla="*/ 513011 h 723305"/>
                <a:gd name="connsiteX193" fmla="*/ 407863 w 3105522"/>
                <a:gd name="connsiteY193" fmla="*/ 506314 h 723305"/>
                <a:gd name="connsiteX194" fmla="*/ 365001 w 3105522"/>
                <a:gd name="connsiteY194" fmla="*/ 528415 h 723305"/>
                <a:gd name="connsiteX195" fmla="*/ 365001 w 3105522"/>
                <a:gd name="connsiteY195" fmla="*/ 654323 h 723305"/>
                <a:gd name="connsiteX196" fmla="*/ 339551 w 3105522"/>
                <a:gd name="connsiteY196" fmla="*/ 654323 h 723305"/>
                <a:gd name="connsiteX197" fmla="*/ 339551 w 3105522"/>
                <a:gd name="connsiteY197" fmla="*/ 523726 h 723305"/>
                <a:gd name="connsiteX198" fmla="*/ 333524 w 3105522"/>
                <a:gd name="connsiteY198" fmla="*/ 487561 h 723305"/>
                <a:gd name="connsiteX199" fmla="*/ 358974 w 3105522"/>
                <a:gd name="connsiteY199" fmla="*/ 481534 h 723305"/>
                <a:gd name="connsiteX200" fmla="*/ 365001 w 3105522"/>
                <a:gd name="connsiteY200" fmla="*/ 506314 h 723305"/>
                <a:gd name="connsiteX201" fmla="*/ 413891 w 3105522"/>
                <a:gd name="connsiteY201" fmla="*/ 480864 h 723305"/>
                <a:gd name="connsiteX202" fmla="*/ 2860402 w 3105522"/>
                <a:gd name="connsiteY202" fmla="*/ 480194 h 723305"/>
                <a:gd name="connsiteX203" fmla="*/ 2905944 w 3105522"/>
                <a:gd name="connsiteY203" fmla="*/ 498277 h 723305"/>
                <a:gd name="connsiteX204" fmla="*/ 2925366 w 3105522"/>
                <a:gd name="connsiteY204" fmla="*/ 569268 h 723305"/>
                <a:gd name="connsiteX205" fmla="*/ 2925366 w 3105522"/>
                <a:gd name="connsiteY205" fmla="*/ 573286 h 723305"/>
                <a:gd name="connsiteX206" fmla="*/ 2820219 w 3105522"/>
                <a:gd name="connsiteY206" fmla="*/ 573286 h 723305"/>
                <a:gd name="connsiteX207" fmla="*/ 2820219 w 3105522"/>
                <a:gd name="connsiteY207" fmla="*/ 573956 h 723305"/>
                <a:gd name="connsiteX208" fmla="*/ 2820219 w 3105522"/>
                <a:gd name="connsiteY208" fmla="*/ 577974 h 723305"/>
                <a:gd name="connsiteX209" fmla="*/ 2828255 w 3105522"/>
                <a:gd name="connsiteY209" fmla="*/ 614809 h 723305"/>
                <a:gd name="connsiteX210" fmla="*/ 2870448 w 3105522"/>
                <a:gd name="connsiteY210" fmla="*/ 635571 h 723305"/>
                <a:gd name="connsiteX211" fmla="*/ 2911971 w 3105522"/>
                <a:gd name="connsiteY211" fmla="*/ 619497 h 723305"/>
                <a:gd name="connsiteX212" fmla="*/ 2922017 w 3105522"/>
                <a:gd name="connsiteY212" fmla="*/ 636240 h 723305"/>
                <a:gd name="connsiteX213" fmla="*/ 2865090 w 3105522"/>
                <a:gd name="connsiteY213" fmla="*/ 657002 h 723305"/>
                <a:gd name="connsiteX214" fmla="*/ 2790081 w 3105522"/>
                <a:gd name="connsiteY214" fmla="*/ 567258 h 723305"/>
                <a:gd name="connsiteX215" fmla="*/ 2810173 w 3105522"/>
                <a:gd name="connsiteY215" fmla="*/ 503634 h 723305"/>
                <a:gd name="connsiteX216" fmla="*/ 2860402 w 3105522"/>
                <a:gd name="connsiteY216" fmla="*/ 480194 h 723305"/>
                <a:gd name="connsiteX217" fmla="*/ 2426419 w 3105522"/>
                <a:gd name="connsiteY217" fmla="*/ 480194 h 723305"/>
                <a:gd name="connsiteX218" fmla="*/ 2471961 w 3105522"/>
                <a:gd name="connsiteY218" fmla="*/ 498277 h 723305"/>
                <a:gd name="connsiteX219" fmla="*/ 2491383 w 3105522"/>
                <a:gd name="connsiteY219" fmla="*/ 569268 h 723305"/>
                <a:gd name="connsiteX220" fmla="*/ 2491383 w 3105522"/>
                <a:gd name="connsiteY220" fmla="*/ 573286 h 723305"/>
                <a:gd name="connsiteX221" fmla="*/ 2386236 w 3105522"/>
                <a:gd name="connsiteY221" fmla="*/ 573286 h 723305"/>
                <a:gd name="connsiteX222" fmla="*/ 2386236 w 3105522"/>
                <a:gd name="connsiteY222" fmla="*/ 573956 h 723305"/>
                <a:gd name="connsiteX223" fmla="*/ 2386236 w 3105522"/>
                <a:gd name="connsiteY223" fmla="*/ 577974 h 723305"/>
                <a:gd name="connsiteX224" fmla="*/ 2394272 w 3105522"/>
                <a:gd name="connsiteY224" fmla="*/ 614809 h 723305"/>
                <a:gd name="connsiteX225" fmla="*/ 2436465 w 3105522"/>
                <a:gd name="connsiteY225" fmla="*/ 635571 h 723305"/>
                <a:gd name="connsiteX226" fmla="*/ 2477988 w 3105522"/>
                <a:gd name="connsiteY226" fmla="*/ 619497 h 723305"/>
                <a:gd name="connsiteX227" fmla="*/ 2488034 w 3105522"/>
                <a:gd name="connsiteY227" fmla="*/ 636240 h 723305"/>
                <a:gd name="connsiteX228" fmla="*/ 2431107 w 3105522"/>
                <a:gd name="connsiteY228" fmla="*/ 657002 h 723305"/>
                <a:gd name="connsiteX229" fmla="*/ 2356098 w 3105522"/>
                <a:gd name="connsiteY229" fmla="*/ 567258 h 723305"/>
                <a:gd name="connsiteX230" fmla="*/ 2376190 w 3105522"/>
                <a:gd name="connsiteY230" fmla="*/ 503634 h 723305"/>
                <a:gd name="connsiteX231" fmla="*/ 2426419 w 3105522"/>
                <a:gd name="connsiteY231" fmla="*/ 480194 h 723305"/>
                <a:gd name="connsiteX232" fmla="*/ 1884611 w 3105522"/>
                <a:gd name="connsiteY232" fmla="*/ 480194 h 723305"/>
                <a:gd name="connsiteX233" fmla="*/ 1942208 w 3105522"/>
                <a:gd name="connsiteY233" fmla="*/ 509662 h 723305"/>
                <a:gd name="connsiteX234" fmla="*/ 1957611 w 3105522"/>
                <a:gd name="connsiteY234" fmla="*/ 571947 h 723305"/>
                <a:gd name="connsiteX235" fmla="*/ 1885950 w 3105522"/>
                <a:gd name="connsiteY235" fmla="*/ 658341 h 723305"/>
                <a:gd name="connsiteX236" fmla="*/ 1812950 w 3105522"/>
                <a:gd name="connsiteY236" fmla="*/ 568598 h 723305"/>
                <a:gd name="connsiteX237" fmla="*/ 1884611 w 3105522"/>
                <a:gd name="connsiteY237" fmla="*/ 480194 h 723305"/>
                <a:gd name="connsiteX238" fmla="*/ 219671 w 3105522"/>
                <a:gd name="connsiteY238" fmla="*/ 480194 h 723305"/>
                <a:gd name="connsiteX239" fmla="*/ 277267 w 3105522"/>
                <a:gd name="connsiteY239" fmla="*/ 509662 h 723305"/>
                <a:gd name="connsiteX240" fmla="*/ 292671 w 3105522"/>
                <a:gd name="connsiteY240" fmla="*/ 571947 h 723305"/>
                <a:gd name="connsiteX241" fmla="*/ 221010 w 3105522"/>
                <a:gd name="connsiteY241" fmla="*/ 658341 h 723305"/>
                <a:gd name="connsiteX242" fmla="*/ 148010 w 3105522"/>
                <a:gd name="connsiteY242" fmla="*/ 568598 h 723305"/>
                <a:gd name="connsiteX243" fmla="*/ 219671 w 3105522"/>
                <a:gd name="connsiteY243" fmla="*/ 480194 h 723305"/>
                <a:gd name="connsiteX244" fmla="*/ 2730476 w 3105522"/>
                <a:gd name="connsiteY244" fmla="*/ 435992 h 723305"/>
                <a:gd name="connsiteX245" fmla="*/ 2727127 w 3105522"/>
                <a:gd name="connsiteY245" fmla="*/ 484882 h 723305"/>
                <a:gd name="connsiteX246" fmla="*/ 2769320 w 3105522"/>
                <a:gd name="connsiteY246" fmla="*/ 484882 h 723305"/>
                <a:gd name="connsiteX247" fmla="*/ 2761283 w 3105522"/>
                <a:gd name="connsiteY247" fmla="*/ 505644 h 723305"/>
                <a:gd name="connsiteX248" fmla="*/ 2725788 w 3105522"/>
                <a:gd name="connsiteY248" fmla="*/ 505644 h 723305"/>
                <a:gd name="connsiteX249" fmla="*/ 2725788 w 3105522"/>
                <a:gd name="connsiteY249" fmla="*/ 614139 h 723305"/>
                <a:gd name="connsiteX250" fmla="*/ 2747219 w 3105522"/>
                <a:gd name="connsiteY250" fmla="*/ 638919 h 723305"/>
                <a:gd name="connsiteX251" fmla="*/ 2763962 w 3105522"/>
                <a:gd name="connsiteY251" fmla="*/ 635571 h 723305"/>
                <a:gd name="connsiteX252" fmla="*/ 2767981 w 3105522"/>
                <a:gd name="connsiteY252" fmla="*/ 652314 h 723305"/>
                <a:gd name="connsiteX253" fmla="*/ 2738512 w 3105522"/>
                <a:gd name="connsiteY253" fmla="*/ 659011 h 723305"/>
                <a:gd name="connsiteX254" fmla="*/ 2716411 w 3105522"/>
                <a:gd name="connsiteY254" fmla="*/ 654323 h 723305"/>
                <a:gd name="connsiteX255" fmla="*/ 2700338 w 3105522"/>
                <a:gd name="connsiteY255" fmla="*/ 620837 h 723305"/>
                <a:gd name="connsiteX256" fmla="*/ 2700338 w 3105522"/>
                <a:gd name="connsiteY256" fmla="*/ 504974 h 723305"/>
                <a:gd name="connsiteX257" fmla="*/ 2678237 w 3105522"/>
                <a:gd name="connsiteY257" fmla="*/ 504974 h 723305"/>
                <a:gd name="connsiteX258" fmla="*/ 2678237 w 3105522"/>
                <a:gd name="connsiteY258" fmla="*/ 484882 h 723305"/>
                <a:gd name="connsiteX259" fmla="*/ 2700338 w 3105522"/>
                <a:gd name="connsiteY259" fmla="*/ 484882 h 723305"/>
                <a:gd name="connsiteX260" fmla="*/ 2703017 w 3105522"/>
                <a:gd name="connsiteY260" fmla="*/ 442020 h 723305"/>
                <a:gd name="connsiteX261" fmla="*/ 1352848 w 3105522"/>
                <a:gd name="connsiteY261" fmla="*/ 435992 h 723305"/>
                <a:gd name="connsiteX262" fmla="*/ 1349499 w 3105522"/>
                <a:gd name="connsiteY262" fmla="*/ 484882 h 723305"/>
                <a:gd name="connsiteX263" fmla="*/ 1391692 w 3105522"/>
                <a:gd name="connsiteY263" fmla="*/ 484882 h 723305"/>
                <a:gd name="connsiteX264" fmla="*/ 1383655 w 3105522"/>
                <a:gd name="connsiteY264" fmla="*/ 505644 h 723305"/>
                <a:gd name="connsiteX265" fmla="*/ 1348160 w 3105522"/>
                <a:gd name="connsiteY265" fmla="*/ 505644 h 723305"/>
                <a:gd name="connsiteX266" fmla="*/ 1348160 w 3105522"/>
                <a:gd name="connsiteY266" fmla="*/ 614139 h 723305"/>
                <a:gd name="connsiteX267" fmla="*/ 1369591 w 3105522"/>
                <a:gd name="connsiteY267" fmla="*/ 638919 h 723305"/>
                <a:gd name="connsiteX268" fmla="*/ 1386334 w 3105522"/>
                <a:gd name="connsiteY268" fmla="*/ 635571 h 723305"/>
                <a:gd name="connsiteX269" fmla="*/ 1390353 w 3105522"/>
                <a:gd name="connsiteY269" fmla="*/ 652314 h 723305"/>
                <a:gd name="connsiteX270" fmla="*/ 1360884 w 3105522"/>
                <a:gd name="connsiteY270" fmla="*/ 659011 h 723305"/>
                <a:gd name="connsiteX271" fmla="*/ 1338783 w 3105522"/>
                <a:gd name="connsiteY271" fmla="*/ 654323 h 723305"/>
                <a:gd name="connsiteX272" fmla="*/ 1322710 w 3105522"/>
                <a:gd name="connsiteY272" fmla="*/ 620837 h 723305"/>
                <a:gd name="connsiteX273" fmla="*/ 1322710 w 3105522"/>
                <a:gd name="connsiteY273" fmla="*/ 504974 h 723305"/>
                <a:gd name="connsiteX274" fmla="*/ 1300609 w 3105522"/>
                <a:gd name="connsiteY274" fmla="*/ 504974 h 723305"/>
                <a:gd name="connsiteX275" fmla="*/ 1300609 w 3105522"/>
                <a:gd name="connsiteY275" fmla="*/ 484882 h 723305"/>
                <a:gd name="connsiteX276" fmla="*/ 1322710 w 3105522"/>
                <a:gd name="connsiteY276" fmla="*/ 484882 h 723305"/>
                <a:gd name="connsiteX277" fmla="*/ 1325389 w 3105522"/>
                <a:gd name="connsiteY277" fmla="*/ 442020 h 723305"/>
                <a:gd name="connsiteX278" fmla="*/ 1249041 w 3105522"/>
                <a:gd name="connsiteY278" fmla="*/ 413221 h 723305"/>
                <a:gd name="connsiteX279" fmla="*/ 1269802 w 3105522"/>
                <a:gd name="connsiteY279" fmla="*/ 433983 h 723305"/>
                <a:gd name="connsiteX280" fmla="*/ 1249041 w 3105522"/>
                <a:gd name="connsiteY280" fmla="*/ 454074 h 723305"/>
                <a:gd name="connsiteX281" fmla="*/ 1228279 w 3105522"/>
                <a:gd name="connsiteY281" fmla="*/ 433983 h 723305"/>
                <a:gd name="connsiteX282" fmla="*/ 1249041 w 3105522"/>
                <a:gd name="connsiteY282" fmla="*/ 413221 h 723305"/>
                <a:gd name="connsiteX283" fmla="*/ 3074045 w 3105522"/>
                <a:gd name="connsiteY283" fmla="*/ 406524 h 723305"/>
                <a:gd name="connsiteX284" fmla="*/ 3100165 w 3105522"/>
                <a:gd name="connsiteY284" fmla="*/ 411212 h 723305"/>
                <a:gd name="connsiteX285" fmla="*/ 3100165 w 3105522"/>
                <a:gd name="connsiteY285" fmla="*/ 599405 h 723305"/>
                <a:gd name="connsiteX286" fmla="*/ 3105522 w 3105522"/>
                <a:gd name="connsiteY286" fmla="*/ 653653 h 723305"/>
                <a:gd name="connsiteX287" fmla="*/ 3080073 w 3105522"/>
                <a:gd name="connsiteY287" fmla="*/ 653653 h 723305"/>
                <a:gd name="connsiteX288" fmla="*/ 3080073 w 3105522"/>
                <a:gd name="connsiteY288" fmla="*/ 654323 h 723305"/>
                <a:gd name="connsiteX289" fmla="*/ 3076055 w 3105522"/>
                <a:gd name="connsiteY289" fmla="*/ 636910 h 723305"/>
                <a:gd name="connsiteX290" fmla="*/ 3031183 w 3105522"/>
                <a:gd name="connsiteY290" fmla="*/ 656332 h 723305"/>
                <a:gd name="connsiteX291" fmla="*/ 2962201 w 3105522"/>
                <a:gd name="connsiteY291" fmla="*/ 571277 h 723305"/>
                <a:gd name="connsiteX292" fmla="*/ 2997027 w 3105522"/>
                <a:gd name="connsiteY292" fmla="*/ 492919 h 723305"/>
                <a:gd name="connsiteX293" fmla="*/ 3029174 w 3105522"/>
                <a:gd name="connsiteY293" fmla="*/ 482203 h 723305"/>
                <a:gd name="connsiteX294" fmla="*/ 3074715 w 3105522"/>
                <a:gd name="connsiteY294" fmla="*/ 503634 h 723305"/>
                <a:gd name="connsiteX295" fmla="*/ 3074045 w 3105522"/>
                <a:gd name="connsiteY295" fmla="*/ 477515 h 723305"/>
                <a:gd name="connsiteX296" fmla="*/ 2760613 w 3105522"/>
                <a:gd name="connsiteY296" fmla="*/ 162074 h 723305"/>
                <a:gd name="connsiteX297" fmla="*/ 2703017 w 3105522"/>
                <a:gd name="connsiteY297" fmla="*/ 202257 h 723305"/>
                <a:gd name="connsiteX298" fmla="*/ 2731815 w 3105522"/>
                <a:gd name="connsiteY298" fmla="*/ 233065 h 723305"/>
                <a:gd name="connsiteX299" fmla="*/ 2772669 w 3105522"/>
                <a:gd name="connsiteY299" fmla="*/ 206945 h 723305"/>
                <a:gd name="connsiteX300" fmla="*/ 2774008 w 3105522"/>
                <a:gd name="connsiteY300" fmla="*/ 162743 h 723305"/>
                <a:gd name="connsiteX301" fmla="*/ 2760613 w 3105522"/>
                <a:gd name="connsiteY301" fmla="*/ 162074 h 723305"/>
                <a:gd name="connsiteX302" fmla="*/ 2202061 w 3105522"/>
                <a:gd name="connsiteY302" fmla="*/ 99789 h 723305"/>
                <a:gd name="connsiteX303" fmla="*/ 2157190 w 3105522"/>
                <a:gd name="connsiteY303" fmla="*/ 123229 h 723305"/>
                <a:gd name="connsiteX304" fmla="*/ 2157190 w 3105522"/>
                <a:gd name="connsiteY304" fmla="*/ 208285 h 723305"/>
                <a:gd name="connsiteX305" fmla="*/ 2198713 w 3105522"/>
                <a:gd name="connsiteY305" fmla="*/ 230386 h 723305"/>
                <a:gd name="connsiteX306" fmla="*/ 2234208 w 3105522"/>
                <a:gd name="connsiteY306" fmla="*/ 209624 h 723305"/>
                <a:gd name="connsiteX307" fmla="*/ 2241575 w 3105522"/>
                <a:gd name="connsiteY307" fmla="*/ 166762 h 723305"/>
                <a:gd name="connsiteX308" fmla="*/ 2232869 w 3105522"/>
                <a:gd name="connsiteY308" fmla="*/ 118541 h 723305"/>
                <a:gd name="connsiteX309" fmla="*/ 2202061 w 3105522"/>
                <a:gd name="connsiteY309" fmla="*/ 99789 h 723305"/>
                <a:gd name="connsiteX310" fmla="*/ 604763 w 3105522"/>
                <a:gd name="connsiteY310" fmla="*/ 99789 h 723305"/>
                <a:gd name="connsiteX311" fmla="*/ 559891 w 3105522"/>
                <a:gd name="connsiteY311" fmla="*/ 123229 h 723305"/>
                <a:gd name="connsiteX312" fmla="*/ 559891 w 3105522"/>
                <a:gd name="connsiteY312" fmla="*/ 208285 h 723305"/>
                <a:gd name="connsiteX313" fmla="*/ 601415 w 3105522"/>
                <a:gd name="connsiteY313" fmla="*/ 230386 h 723305"/>
                <a:gd name="connsiteX314" fmla="*/ 636910 w 3105522"/>
                <a:gd name="connsiteY314" fmla="*/ 209624 h 723305"/>
                <a:gd name="connsiteX315" fmla="*/ 644277 w 3105522"/>
                <a:gd name="connsiteY315" fmla="*/ 166762 h 723305"/>
                <a:gd name="connsiteX316" fmla="*/ 635570 w 3105522"/>
                <a:gd name="connsiteY316" fmla="*/ 118541 h 723305"/>
                <a:gd name="connsiteX317" fmla="*/ 604763 w 3105522"/>
                <a:gd name="connsiteY317" fmla="*/ 99789 h 723305"/>
                <a:gd name="connsiteX318" fmla="*/ 1033388 w 3105522"/>
                <a:gd name="connsiteY318" fmla="*/ 97780 h 723305"/>
                <a:gd name="connsiteX319" fmla="*/ 1001911 w 3105522"/>
                <a:gd name="connsiteY319" fmla="*/ 132606 h 723305"/>
                <a:gd name="connsiteX320" fmla="*/ 1034058 w 3105522"/>
                <a:gd name="connsiteY320" fmla="*/ 166092 h 723305"/>
                <a:gd name="connsiteX321" fmla="*/ 1064195 w 3105522"/>
                <a:gd name="connsiteY321" fmla="*/ 131266 h 723305"/>
                <a:gd name="connsiteX322" fmla="*/ 1033388 w 3105522"/>
                <a:gd name="connsiteY322" fmla="*/ 97780 h 723305"/>
                <a:gd name="connsiteX323" fmla="*/ 1584574 w 3105522"/>
                <a:gd name="connsiteY323" fmla="*/ 95770 h 723305"/>
                <a:gd name="connsiteX324" fmla="*/ 1545730 w 3105522"/>
                <a:gd name="connsiteY324" fmla="*/ 148009 h 723305"/>
                <a:gd name="connsiteX325" fmla="*/ 1622748 w 3105522"/>
                <a:gd name="connsiteY325" fmla="*/ 148009 h 723305"/>
                <a:gd name="connsiteX326" fmla="*/ 1614711 w 3105522"/>
                <a:gd name="connsiteY326" fmla="*/ 110504 h 723305"/>
                <a:gd name="connsiteX327" fmla="*/ 1584574 w 3105522"/>
                <a:gd name="connsiteY327" fmla="*/ 95770 h 723305"/>
                <a:gd name="connsiteX328" fmla="*/ 247799 w 3105522"/>
                <a:gd name="connsiteY328" fmla="*/ 95770 h 723305"/>
                <a:gd name="connsiteX329" fmla="*/ 208955 w 3105522"/>
                <a:gd name="connsiteY329" fmla="*/ 148009 h 723305"/>
                <a:gd name="connsiteX330" fmla="*/ 285973 w 3105522"/>
                <a:gd name="connsiteY330" fmla="*/ 148009 h 723305"/>
                <a:gd name="connsiteX331" fmla="*/ 277936 w 3105522"/>
                <a:gd name="connsiteY331" fmla="*/ 110504 h 723305"/>
                <a:gd name="connsiteX332" fmla="*/ 247799 w 3105522"/>
                <a:gd name="connsiteY332" fmla="*/ 95770 h 723305"/>
                <a:gd name="connsiteX333" fmla="*/ 421259 w 3105522"/>
                <a:gd name="connsiteY333" fmla="*/ 95770 h 723305"/>
                <a:gd name="connsiteX334" fmla="*/ 382414 w 3105522"/>
                <a:gd name="connsiteY334" fmla="*/ 148009 h 723305"/>
                <a:gd name="connsiteX335" fmla="*/ 459433 w 3105522"/>
                <a:gd name="connsiteY335" fmla="*/ 148009 h 723305"/>
                <a:gd name="connsiteX336" fmla="*/ 451396 w 3105522"/>
                <a:gd name="connsiteY336" fmla="*/ 110504 h 723305"/>
                <a:gd name="connsiteX337" fmla="*/ 421259 w 3105522"/>
                <a:gd name="connsiteY337" fmla="*/ 95770 h 723305"/>
                <a:gd name="connsiteX338" fmla="*/ 2377530 w 3105522"/>
                <a:gd name="connsiteY338" fmla="*/ 95770 h 723305"/>
                <a:gd name="connsiteX339" fmla="*/ 2338686 w 3105522"/>
                <a:gd name="connsiteY339" fmla="*/ 148009 h 723305"/>
                <a:gd name="connsiteX340" fmla="*/ 2415704 w 3105522"/>
                <a:gd name="connsiteY340" fmla="*/ 148009 h 723305"/>
                <a:gd name="connsiteX341" fmla="*/ 2407668 w 3105522"/>
                <a:gd name="connsiteY341" fmla="*/ 110504 h 723305"/>
                <a:gd name="connsiteX342" fmla="*/ 2377530 w 3105522"/>
                <a:gd name="connsiteY342" fmla="*/ 95770 h 723305"/>
                <a:gd name="connsiteX343" fmla="*/ 1034058 w 3105522"/>
                <a:gd name="connsiteY343" fmla="*/ 75679 h 723305"/>
                <a:gd name="connsiteX344" fmla="*/ 1085627 w 3105522"/>
                <a:gd name="connsiteY344" fmla="*/ 85055 h 723305"/>
                <a:gd name="connsiteX345" fmla="*/ 1109067 w 3105522"/>
                <a:gd name="connsiteY345" fmla="*/ 77688 h 723305"/>
                <a:gd name="connsiteX346" fmla="*/ 1125141 w 3105522"/>
                <a:gd name="connsiteY346" fmla="*/ 93762 h 723305"/>
                <a:gd name="connsiteX347" fmla="*/ 1097012 w 3105522"/>
                <a:gd name="connsiteY347" fmla="*/ 104477 h 723305"/>
                <a:gd name="connsiteX348" fmla="*/ 1085627 w 3105522"/>
                <a:gd name="connsiteY348" fmla="*/ 102468 h 723305"/>
                <a:gd name="connsiteX349" fmla="*/ 1095672 w 3105522"/>
                <a:gd name="connsiteY349" fmla="*/ 131266 h 723305"/>
                <a:gd name="connsiteX350" fmla="*/ 1070893 w 3105522"/>
                <a:gd name="connsiteY350" fmla="*/ 177478 h 723305"/>
                <a:gd name="connsiteX351" fmla="*/ 1039415 w 3105522"/>
                <a:gd name="connsiteY351" fmla="*/ 184844 h 723305"/>
                <a:gd name="connsiteX352" fmla="*/ 1009278 w 3105522"/>
                <a:gd name="connsiteY352" fmla="*/ 204267 h 723305"/>
                <a:gd name="connsiteX353" fmla="*/ 1022672 w 3105522"/>
                <a:gd name="connsiteY353" fmla="*/ 212303 h 723305"/>
                <a:gd name="connsiteX354" fmla="*/ 1049461 w 3105522"/>
                <a:gd name="connsiteY354" fmla="*/ 212303 h 723305"/>
                <a:gd name="connsiteX355" fmla="*/ 1090315 w 3105522"/>
                <a:gd name="connsiteY355" fmla="*/ 221679 h 723305"/>
                <a:gd name="connsiteX356" fmla="*/ 1109067 w 3105522"/>
                <a:gd name="connsiteY356" fmla="*/ 257175 h 723305"/>
                <a:gd name="connsiteX357" fmla="*/ 1042094 w 3105522"/>
                <a:gd name="connsiteY357" fmla="*/ 310083 h 723305"/>
                <a:gd name="connsiteX358" fmla="*/ 969094 w 3105522"/>
                <a:gd name="connsiteY358" fmla="*/ 267221 h 723305"/>
                <a:gd name="connsiteX359" fmla="*/ 972443 w 3105522"/>
                <a:gd name="connsiteY359" fmla="*/ 249138 h 723305"/>
                <a:gd name="connsiteX360" fmla="*/ 999902 w 3105522"/>
                <a:gd name="connsiteY360" fmla="*/ 246459 h 723305"/>
                <a:gd name="connsiteX361" fmla="*/ 995214 w 3105522"/>
                <a:gd name="connsiteY361" fmla="*/ 261863 h 723305"/>
                <a:gd name="connsiteX362" fmla="*/ 1005259 w 3105522"/>
                <a:gd name="connsiteY362" fmla="*/ 281285 h 723305"/>
                <a:gd name="connsiteX363" fmla="*/ 1039415 w 3105522"/>
                <a:gd name="connsiteY363" fmla="*/ 289322 h 723305"/>
                <a:gd name="connsiteX364" fmla="*/ 1080269 w 3105522"/>
                <a:gd name="connsiteY364" fmla="*/ 259854 h 723305"/>
                <a:gd name="connsiteX365" fmla="*/ 1070893 w 3105522"/>
                <a:gd name="connsiteY365" fmla="*/ 239762 h 723305"/>
                <a:gd name="connsiteX366" fmla="*/ 1037406 w 3105522"/>
                <a:gd name="connsiteY366" fmla="*/ 233735 h 723305"/>
                <a:gd name="connsiteX367" fmla="*/ 1011287 w 3105522"/>
                <a:gd name="connsiteY367" fmla="*/ 234404 h 723305"/>
                <a:gd name="connsiteX368" fmla="*/ 979810 w 3105522"/>
                <a:gd name="connsiteY368" fmla="*/ 210294 h 723305"/>
                <a:gd name="connsiteX369" fmla="*/ 1009948 w 3105522"/>
                <a:gd name="connsiteY369" fmla="*/ 181496 h 723305"/>
                <a:gd name="connsiteX370" fmla="*/ 971773 w 3105522"/>
                <a:gd name="connsiteY370" fmla="*/ 132606 h 723305"/>
                <a:gd name="connsiteX371" fmla="*/ 1034058 w 3105522"/>
                <a:gd name="connsiteY371" fmla="*/ 75679 h 723305"/>
                <a:gd name="connsiteX372" fmla="*/ 2750568 w 3105522"/>
                <a:gd name="connsiteY372" fmla="*/ 75679 h 723305"/>
                <a:gd name="connsiteX373" fmla="*/ 2797448 w 3105522"/>
                <a:gd name="connsiteY373" fmla="*/ 101798 h 723305"/>
                <a:gd name="connsiteX374" fmla="*/ 2801467 w 3105522"/>
                <a:gd name="connsiteY374" fmla="*/ 139303 h 723305"/>
                <a:gd name="connsiteX375" fmla="*/ 2800127 w 3105522"/>
                <a:gd name="connsiteY375" fmla="*/ 194890 h 723305"/>
                <a:gd name="connsiteX376" fmla="*/ 2813522 w 3105522"/>
                <a:gd name="connsiteY376" fmla="*/ 236413 h 723305"/>
                <a:gd name="connsiteX377" fmla="*/ 2799458 w 3105522"/>
                <a:gd name="connsiteY377" fmla="*/ 254496 h 723305"/>
                <a:gd name="connsiteX378" fmla="*/ 2776687 w 3105522"/>
                <a:gd name="connsiteY378" fmla="*/ 229716 h 723305"/>
                <a:gd name="connsiteX379" fmla="*/ 2727797 w 3105522"/>
                <a:gd name="connsiteY379" fmla="*/ 252487 h 723305"/>
                <a:gd name="connsiteX380" fmla="*/ 2673549 w 3105522"/>
                <a:gd name="connsiteY380" fmla="*/ 204267 h 723305"/>
                <a:gd name="connsiteX381" fmla="*/ 2762623 w 3105522"/>
                <a:gd name="connsiteY381" fmla="*/ 143991 h 723305"/>
                <a:gd name="connsiteX382" fmla="*/ 2774678 w 3105522"/>
                <a:gd name="connsiteY382" fmla="*/ 144661 h 723305"/>
                <a:gd name="connsiteX383" fmla="*/ 2774678 w 3105522"/>
                <a:gd name="connsiteY383" fmla="*/ 132606 h 723305"/>
                <a:gd name="connsiteX384" fmla="*/ 2769320 w 3105522"/>
                <a:gd name="connsiteY384" fmla="*/ 106486 h 723305"/>
                <a:gd name="connsiteX385" fmla="*/ 2746549 w 3105522"/>
                <a:gd name="connsiteY385" fmla="*/ 97110 h 723305"/>
                <a:gd name="connsiteX386" fmla="*/ 2692971 w 3105522"/>
                <a:gd name="connsiteY386" fmla="*/ 117202 h 723305"/>
                <a:gd name="connsiteX387" fmla="*/ 2679577 w 3105522"/>
                <a:gd name="connsiteY387" fmla="*/ 98450 h 723305"/>
                <a:gd name="connsiteX388" fmla="*/ 2750568 w 3105522"/>
                <a:gd name="connsiteY388" fmla="*/ 75679 h 723305"/>
                <a:gd name="connsiteX389" fmla="*/ 2153841 w 3105522"/>
                <a:gd name="connsiteY389" fmla="*/ 75009 h 723305"/>
                <a:gd name="connsiteX390" fmla="*/ 2155850 w 3105522"/>
                <a:gd name="connsiteY390" fmla="*/ 100459 h 723305"/>
                <a:gd name="connsiteX391" fmla="*/ 2205410 w 3105522"/>
                <a:gd name="connsiteY391" fmla="*/ 75679 h 723305"/>
                <a:gd name="connsiteX392" fmla="*/ 2250282 w 3105522"/>
                <a:gd name="connsiteY392" fmla="*/ 96440 h 723305"/>
                <a:gd name="connsiteX393" fmla="*/ 2269034 w 3105522"/>
                <a:gd name="connsiteY393" fmla="*/ 162743 h 723305"/>
                <a:gd name="connsiteX394" fmla="*/ 2255640 w 3105522"/>
                <a:gd name="connsiteY394" fmla="*/ 221679 h 723305"/>
                <a:gd name="connsiteX395" fmla="*/ 2203401 w 3105522"/>
                <a:gd name="connsiteY395" fmla="*/ 252487 h 723305"/>
                <a:gd name="connsiteX396" fmla="*/ 2157190 w 3105522"/>
                <a:gd name="connsiteY396" fmla="*/ 233065 h 723305"/>
                <a:gd name="connsiteX397" fmla="*/ 2157190 w 3105522"/>
                <a:gd name="connsiteY397" fmla="*/ 313432 h 723305"/>
                <a:gd name="connsiteX398" fmla="*/ 2131070 w 3105522"/>
                <a:gd name="connsiteY398" fmla="*/ 318789 h 723305"/>
                <a:gd name="connsiteX399" fmla="*/ 2131070 w 3105522"/>
                <a:gd name="connsiteY399" fmla="*/ 115862 h 723305"/>
                <a:gd name="connsiteX400" fmla="*/ 2127052 w 3105522"/>
                <a:gd name="connsiteY400" fmla="*/ 79697 h 723305"/>
                <a:gd name="connsiteX401" fmla="*/ 746076 w 3105522"/>
                <a:gd name="connsiteY401" fmla="*/ 75009 h 723305"/>
                <a:gd name="connsiteX402" fmla="*/ 746076 w 3105522"/>
                <a:gd name="connsiteY402" fmla="*/ 247129 h 723305"/>
                <a:gd name="connsiteX403" fmla="*/ 718617 w 3105522"/>
                <a:gd name="connsiteY403" fmla="*/ 247129 h 723305"/>
                <a:gd name="connsiteX404" fmla="*/ 718617 w 3105522"/>
                <a:gd name="connsiteY404" fmla="*/ 79698 h 723305"/>
                <a:gd name="connsiteX405" fmla="*/ 555873 w 3105522"/>
                <a:gd name="connsiteY405" fmla="*/ 75009 h 723305"/>
                <a:gd name="connsiteX406" fmla="*/ 557882 w 3105522"/>
                <a:gd name="connsiteY406" fmla="*/ 100459 h 723305"/>
                <a:gd name="connsiteX407" fmla="*/ 607442 w 3105522"/>
                <a:gd name="connsiteY407" fmla="*/ 75679 h 723305"/>
                <a:gd name="connsiteX408" fmla="*/ 652314 w 3105522"/>
                <a:gd name="connsiteY408" fmla="*/ 96440 h 723305"/>
                <a:gd name="connsiteX409" fmla="*/ 671066 w 3105522"/>
                <a:gd name="connsiteY409" fmla="*/ 162743 h 723305"/>
                <a:gd name="connsiteX410" fmla="*/ 657671 w 3105522"/>
                <a:gd name="connsiteY410" fmla="*/ 221679 h 723305"/>
                <a:gd name="connsiteX411" fmla="*/ 605433 w 3105522"/>
                <a:gd name="connsiteY411" fmla="*/ 252487 h 723305"/>
                <a:gd name="connsiteX412" fmla="*/ 559222 w 3105522"/>
                <a:gd name="connsiteY412" fmla="*/ 233065 h 723305"/>
                <a:gd name="connsiteX413" fmla="*/ 559222 w 3105522"/>
                <a:gd name="connsiteY413" fmla="*/ 313432 h 723305"/>
                <a:gd name="connsiteX414" fmla="*/ 533102 w 3105522"/>
                <a:gd name="connsiteY414" fmla="*/ 318789 h 723305"/>
                <a:gd name="connsiteX415" fmla="*/ 533102 w 3105522"/>
                <a:gd name="connsiteY415" fmla="*/ 115862 h 723305"/>
                <a:gd name="connsiteX416" fmla="*/ 529084 w 3105522"/>
                <a:gd name="connsiteY416" fmla="*/ 79697 h 723305"/>
                <a:gd name="connsiteX417" fmla="*/ 2630016 w 3105522"/>
                <a:gd name="connsiteY417" fmla="*/ 75009 h 723305"/>
                <a:gd name="connsiteX418" fmla="*/ 2630016 w 3105522"/>
                <a:gd name="connsiteY418" fmla="*/ 247129 h 723305"/>
                <a:gd name="connsiteX419" fmla="*/ 2602557 w 3105522"/>
                <a:gd name="connsiteY419" fmla="*/ 247129 h 723305"/>
                <a:gd name="connsiteX420" fmla="*/ 2602557 w 3105522"/>
                <a:gd name="connsiteY420" fmla="*/ 79698 h 723305"/>
                <a:gd name="connsiteX421" fmla="*/ 2562374 w 3105522"/>
                <a:gd name="connsiteY421" fmla="*/ 74339 h 723305"/>
                <a:gd name="connsiteX422" fmla="*/ 2571750 w 3105522"/>
                <a:gd name="connsiteY422" fmla="*/ 76348 h 723305"/>
                <a:gd name="connsiteX423" fmla="*/ 2561034 w 3105522"/>
                <a:gd name="connsiteY423" fmla="*/ 105146 h 723305"/>
                <a:gd name="connsiteX424" fmla="*/ 2553667 w 3105522"/>
                <a:gd name="connsiteY424" fmla="*/ 103807 h 723305"/>
                <a:gd name="connsiteX425" fmla="*/ 2525539 w 3105522"/>
                <a:gd name="connsiteY425" fmla="*/ 115862 h 723305"/>
                <a:gd name="connsiteX426" fmla="*/ 2515493 w 3105522"/>
                <a:gd name="connsiteY426" fmla="*/ 142651 h 723305"/>
                <a:gd name="connsiteX427" fmla="*/ 2515493 w 3105522"/>
                <a:gd name="connsiteY427" fmla="*/ 248468 h 723305"/>
                <a:gd name="connsiteX428" fmla="*/ 2489373 w 3105522"/>
                <a:gd name="connsiteY428" fmla="*/ 248468 h 723305"/>
                <a:gd name="connsiteX429" fmla="*/ 2489373 w 3105522"/>
                <a:gd name="connsiteY429" fmla="*/ 118541 h 723305"/>
                <a:gd name="connsiteX430" fmla="*/ 2483346 w 3105522"/>
                <a:gd name="connsiteY430" fmla="*/ 82376 h 723305"/>
                <a:gd name="connsiteX431" fmla="*/ 2509465 w 3105522"/>
                <a:gd name="connsiteY431" fmla="*/ 75009 h 723305"/>
                <a:gd name="connsiteX432" fmla="*/ 2514823 w 3105522"/>
                <a:gd name="connsiteY432" fmla="*/ 102468 h 723305"/>
                <a:gd name="connsiteX433" fmla="*/ 2562374 w 3105522"/>
                <a:gd name="connsiteY433" fmla="*/ 74339 h 723305"/>
                <a:gd name="connsiteX434" fmla="*/ 1585913 w 3105522"/>
                <a:gd name="connsiteY434" fmla="*/ 74339 h 723305"/>
                <a:gd name="connsiteX435" fmla="*/ 1631455 w 3105522"/>
                <a:gd name="connsiteY435" fmla="*/ 92422 h 723305"/>
                <a:gd name="connsiteX436" fmla="*/ 1650877 w 3105522"/>
                <a:gd name="connsiteY436" fmla="*/ 163413 h 723305"/>
                <a:gd name="connsiteX437" fmla="*/ 1650877 w 3105522"/>
                <a:gd name="connsiteY437" fmla="*/ 167431 h 723305"/>
                <a:gd name="connsiteX438" fmla="*/ 1545730 w 3105522"/>
                <a:gd name="connsiteY438" fmla="*/ 167431 h 723305"/>
                <a:gd name="connsiteX439" fmla="*/ 1545730 w 3105522"/>
                <a:gd name="connsiteY439" fmla="*/ 168101 h 723305"/>
                <a:gd name="connsiteX440" fmla="*/ 1545730 w 3105522"/>
                <a:gd name="connsiteY440" fmla="*/ 172119 h 723305"/>
                <a:gd name="connsiteX441" fmla="*/ 1553766 w 3105522"/>
                <a:gd name="connsiteY441" fmla="*/ 208954 h 723305"/>
                <a:gd name="connsiteX442" fmla="*/ 1595959 w 3105522"/>
                <a:gd name="connsiteY442" fmla="*/ 229716 h 723305"/>
                <a:gd name="connsiteX443" fmla="*/ 1637482 w 3105522"/>
                <a:gd name="connsiteY443" fmla="*/ 213642 h 723305"/>
                <a:gd name="connsiteX444" fmla="*/ 1647528 w 3105522"/>
                <a:gd name="connsiteY444" fmla="*/ 230385 h 723305"/>
                <a:gd name="connsiteX445" fmla="*/ 1590601 w 3105522"/>
                <a:gd name="connsiteY445" fmla="*/ 251147 h 723305"/>
                <a:gd name="connsiteX446" fmla="*/ 1515592 w 3105522"/>
                <a:gd name="connsiteY446" fmla="*/ 161403 h 723305"/>
                <a:gd name="connsiteX447" fmla="*/ 1535684 w 3105522"/>
                <a:gd name="connsiteY447" fmla="*/ 97779 h 723305"/>
                <a:gd name="connsiteX448" fmla="*/ 1585913 w 3105522"/>
                <a:gd name="connsiteY448" fmla="*/ 74339 h 723305"/>
                <a:gd name="connsiteX449" fmla="*/ 249138 w 3105522"/>
                <a:gd name="connsiteY449" fmla="*/ 74339 h 723305"/>
                <a:gd name="connsiteX450" fmla="*/ 294680 w 3105522"/>
                <a:gd name="connsiteY450" fmla="*/ 92422 h 723305"/>
                <a:gd name="connsiteX451" fmla="*/ 314102 w 3105522"/>
                <a:gd name="connsiteY451" fmla="*/ 163413 h 723305"/>
                <a:gd name="connsiteX452" fmla="*/ 314102 w 3105522"/>
                <a:gd name="connsiteY452" fmla="*/ 167431 h 723305"/>
                <a:gd name="connsiteX453" fmla="*/ 208955 w 3105522"/>
                <a:gd name="connsiteY453" fmla="*/ 167431 h 723305"/>
                <a:gd name="connsiteX454" fmla="*/ 208955 w 3105522"/>
                <a:gd name="connsiteY454" fmla="*/ 168101 h 723305"/>
                <a:gd name="connsiteX455" fmla="*/ 208955 w 3105522"/>
                <a:gd name="connsiteY455" fmla="*/ 172119 h 723305"/>
                <a:gd name="connsiteX456" fmla="*/ 216991 w 3105522"/>
                <a:gd name="connsiteY456" fmla="*/ 208954 h 723305"/>
                <a:gd name="connsiteX457" fmla="*/ 259184 w 3105522"/>
                <a:gd name="connsiteY457" fmla="*/ 229716 h 723305"/>
                <a:gd name="connsiteX458" fmla="*/ 300707 w 3105522"/>
                <a:gd name="connsiteY458" fmla="*/ 213642 h 723305"/>
                <a:gd name="connsiteX459" fmla="*/ 310753 w 3105522"/>
                <a:gd name="connsiteY459" fmla="*/ 230385 h 723305"/>
                <a:gd name="connsiteX460" fmla="*/ 253826 w 3105522"/>
                <a:gd name="connsiteY460" fmla="*/ 251147 h 723305"/>
                <a:gd name="connsiteX461" fmla="*/ 178817 w 3105522"/>
                <a:gd name="connsiteY461" fmla="*/ 161403 h 723305"/>
                <a:gd name="connsiteX462" fmla="*/ 198909 w 3105522"/>
                <a:gd name="connsiteY462" fmla="*/ 97779 h 723305"/>
                <a:gd name="connsiteX463" fmla="*/ 249138 w 3105522"/>
                <a:gd name="connsiteY463" fmla="*/ 74339 h 723305"/>
                <a:gd name="connsiteX464" fmla="*/ 821755 w 3105522"/>
                <a:gd name="connsiteY464" fmla="*/ 74339 h 723305"/>
                <a:gd name="connsiteX465" fmla="*/ 827782 w 3105522"/>
                <a:gd name="connsiteY465" fmla="*/ 100459 h 723305"/>
                <a:gd name="connsiteX466" fmla="*/ 880691 w 3105522"/>
                <a:gd name="connsiteY466" fmla="*/ 74339 h 723305"/>
                <a:gd name="connsiteX467" fmla="*/ 922214 w 3105522"/>
                <a:gd name="connsiteY467" fmla="*/ 99119 h 723305"/>
                <a:gd name="connsiteX468" fmla="*/ 926232 w 3105522"/>
                <a:gd name="connsiteY468" fmla="*/ 118541 h 723305"/>
                <a:gd name="connsiteX469" fmla="*/ 926232 w 3105522"/>
                <a:gd name="connsiteY469" fmla="*/ 246459 h 723305"/>
                <a:gd name="connsiteX470" fmla="*/ 900113 w 3105522"/>
                <a:gd name="connsiteY470" fmla="*/ 246459 h 723305"/>
                <a:gd name="connsiteX471" fmla="*/ 900113 w 3105522"/>
                <a:gd name="connsiteY471" fmla="*/ 133945 h 723305"/>
                <a:gd name="connsiteX472" fmla="*/ 894085 w 3105522"/>
                <a:gd name="connsiteY472" fmla="*/ 105816 h 723305"/>
                <a:gd name="connsiteX473" fmla="*/ 875333 w 3105522"/>
                <a:gd name="connsiteY473" fmla="*/ 98449 h 723305"/>
                <a:gd name="connsiteX474" fmla="*/ 828452 w 3105522"/>
                <a:gd name="connsiteY474" fmla="*/ 121890 h 723305"/>
                <a:gd name="connsiteX475" fmla="*/ 828452 w 3105522"/>
                <a:gd name="connsiteY475" fmla="*/ 247129 h 723305"/>
                <a:gd name="connsiteX476" fmla="*/ 803002 w 3105522"/>
                <a:gd name="connsiteY476" fmla="*/ 247129 h 723305"/>
                <a:gd name="connsiteX477" fmla="*/ 803002 w 3105522"/>
                <a:gd name="connsiteY477" fmla="*/ 117202 h 723305"/>
                <a:gd name="connsiteX478" fmla="*/ 796305 w 3105522"/>
                <a:gd name="connsiteY478" fmla="*/ 81706 h 723305"/>
                <a:gd name="connsiteX479" fmla="*/ 421928 w 3105522"/>
                <a:gd name="connsiteY479" fmla="*/ 74339 h 723305"/>
                <a:gd name="connsiteX480" fmla="*/ 467470 w 3105522"/>
                <a:gd name="connsiteY480" fmla="*/ 92422 h 723305"/>
                <a:gd name="connsiteX481" fmla="*/ 486892 w 3105522"/>
                <a:gd name="connsiteY481" fmla="*/ 163413 h 723305"/>
                <a:gd name="connsiteX482" fmla="*/ 486892 w 3105522"/>
                <a:gd name="connsiteY482" fmla="*/ 167431 h 723305"/>
                <a:gd name="connsiteX483" fmla="*/ 381745 w 3105522"/>
                <a:gd name="connsiteY483" fmla="*/ 167431 h 723305"/>
                <a:gd name="connsiteX484" fmla="*/ 381745 w 3105522"/>
                <a:gd name="connsiteY484" fmla="*/ 168101 h 723305"/>
                <a:gd name="connsiteX485" fmla="*/ 381745 w 3105522"/>
                <a:gd name="connsiteY485" fmla="*/ 172119 h 723305"/>
                <a:gd name="connsiteX486" fmla="*/ 389781 w 3105522"/>
                <a:gd name="connsiteY486" fmla="*/ 208954 h 723305"/>
                <a:gd name="connsiteX487" fmla="*/ 431974 w 3105522"/>
                <a:gd name="connsiteY487" fmla="*/ 229716 h 723305"/>
                <a:gd name="connsiteX488" fmla="*/ 473497 w 3105522"/>
                <a:gd name="connsiteY488" fmla="*/ 213642 h 723305"/>
                <a:gd name="connsiteX489" fmla="*/ 483543 w 3105522"/>
                <a:gd name="connsiteY489" fmla="*/ 230385 h 723305"/>
                <a:gd name="connsiteX490" fmla="*/ 426616 w 3105522"/>
                <a:gd name="connsiteY490" fmla="*/ 251147 h 723305"/>
                <a:gd name="connsiteX491" fmla="*/ 351607 w 3105522"/>
                <a:gd name="connsiteY491" fmla="*/ 161403 h 723305"/>
                <a:gd name="connsiteX492" fmla="*/ 371699 w 3105522"/>
                <a:gd name="connsiteY492" fmla="*/ 97779 h 723305"/>
                <a:gd name="connsiteX493" fmla="*/ 421928 w 3105522"/>
                <a:gd name="connsiteY493" fmla="*/ 74339 h 723305"/>
                <a:gd name="connsiteX494" fmla="*/ 2378869 w 3105522"/>
                <a:gd name="connsiteY494" fmla="*/ 74339 h 723305"/>
                <a:gd name="connsiteX495" fmla="*/ 2424411 w 3105522"/>
                <a:gd name="connsiteY495" fmla="*/ 92422 h 723305"/>
                <a:gd name="connsiteX496" fmla="*/ 2443833 w 3105522"/>
                <a:gd name="connsiteY496" fmla="*/ 163413 h 723305"/>
                <a:gd name="connsiteX497" fmla="*/ 2443833 w 3105522"/>
                <a:gd name="connsiteY497" fmla="*/ 167431 h 723305"/>
                <a:gd name="connsiteX498" fmla="*/ 2338686 w 3105522"/>
                <a:gd name="connsiteY498" fmla="*/ 167431 h 723305"/>
                <a:gd name="connsiteX499" fmla="*/ 2338686 w 3105522"/>
                <a:gd name="connsiteY499" fmla="*/ 168101 h 723305"/>
                <a:gd name="connsiteX500" fmla="*/ 2338686 w 3105522"/>
                <a:gd name="connsiteY500" fmla="*/ 172119 h 723305"/>
                <a:gd name="connsiteX501" fmla="*/ 2346722 w 3105522"/>
                <a:gd name="connsiteY501" fmla="*/ 208954 h 723305"/>
                <a:gd name="connsiteX502" fmla="*/ 2388915 w 3105522"/>
                <a:gd name="connsiteY502" fmla="*/ 229716 h 723305"/>
                <a:gd name="connsiteX503" fmla="*/ 2430438 w 3105522"/>
                <a:gd name="connsiteY503" fmla="*/ 213642 h 723305"/>
                <a:gd name="connsiteX504" fmla="*/ 2440484 w 3105522"/>
                <a:gd name="connsiteY504" fmla="*/ 230385 h 723305"/>
                <a:gd name="connsiteX505" fmla="*/ 2383557 w 3105522"/>
                <a:gd name="connsiteY505" fmla="*/ 251147 h 723305"/>
                <a:gd name="connsiteX506" fmla="*/ 2308548 w 3105522"/>
                <a:gd name="connsiteY506" fmla="*/ 161403 h 723305"/>
                <a:gd name="connsiteX507" fmla="*/ 2328640 w 3105522"/>
                <a:gd name="connsiteY507" fmla="*/ 97779 h 723305"/>
                <a:gd name="connsiteX508" fmla="*/ 2378869 w 3105522"/>
                <a:gd name="connsiteY508" fmla="*/ 74339 h 723305"/>
                <a:gd name="connsiteX509" fmla="*/ 1938189 w 3105522"/>
                <a:gd name="connsiteY509" fmla="*/ 74339 h 723305"/>
                <a:gd name="connsiteX510" fmla="*/ 1977703 w 3105522"/>
                <a:gd name="connsiteY510" fmla="*/ 102468 h 723305"/>
                <a:gd name="connsiteX511" fmla="*/ 2031951 w 3105522"/>
                <a:gd name="connsiteY511" fmla="*/ 74339 h 723305"/>
                <a:gd name="connsiteX512" fmla="*/ 2074144 w 3105522"/>
                <a:gd name="connsiteY512" fmla="*/ 119881 h 723305"/>
                <a:gd name="connsiteX513" fmla="*/ 2074144 w 3105522"/>
                <a:gd name="connsiteY513" fmla="*/ 247129 h 723305"/>
                <a:gd name="connsiteX514" fmla="*/ 2047355 w 3105522"/>
                <a:gd name="connsiteY514" fmla="*/ 247129 h 723305"/>
                <a:gd name="connsiteX515" fmla="*/ 2047355 w 3105522"/>
                <a:gd name="connsiteY515" fmla="*/ 123229 h 723305"/>
                <a:gd name="connsiteX516" fmla="*/ 2025924 w 3105522"/>
                <a:gd name="connsiteY516" fmla="*/ 98449 h 723305"/>
                <a:gd name="connsiteX517" fmla="*/ 1981052 w 3105522"/>
                <a:gd name="connsiteY517" fmla="*/ 124568 h 723305"/>
                <a:gd name="connsiteX518" fmla="*/ 1981052 w 3105522"/>
                <a:gd name="connsiteY518" fmla="*/ 247798 h 723305"/>
                <a:gd name="connsiteX519" fmla="*/ 1954263 w 3105522"/>
                <a:gd name="connsiteY519" fmla="*/ 247798 h 723305"/>
                <a:gd name="connsiteX520" fmla="*/ 1954263 w 3105522"/>
                <a:gd name="connsiteY520" fmla="*/ 127917 h 723305"/>
                <a:gd name="connsiteX521" fmla="*/ 1949575 w 3105522"/>
                <a:gd name="connsiteY521" fmla="*/ 106486 h 723305"/>
                <a:gd name="connsiteX522" fmla="*/ 1932162 w 3105522"/>
                <a:gd name="connsiteY522" fmla="*/ 99789 h 723305"/>
                <a:gd name="connsiteX523" fmla="*/ 1889299 w 3105522"/>
                <a:gd name="connsiteY523" fmla="*/ 121890 h 723305"/>
                <a:gd name="connsiteX524" fmla="*/ 1889299 w 3105522"/>
                <a:gd name="connsiteY524" fmla="*/ 247798 h 723305"/>
                <a:gd name="connsiteX525" fmla="*/ 1863850 w 3105522"/>
                <a:gd name="connsiteY525" fmla="*/ 247798 h 723305"/>
                <a:gd name="connsiteX526" fmla="*/ 1863850 w 3105522"/>
                <a:gd name="connsiteY526" fmla="*/ 117202 h 723305"/>
                <a:gd name="connsiteX527" fmla="*/ 1857822 w 3105522"/>
                <a:gd name="connsiteY527" fmla="*/ 81036 h 723305"/>
                <a:gd name="connsiteX528" fmla="*/ 1883272 w 3105522"/>
                <a:gd name="connsiteY528" fmla="*/ 75009 h 723305"/>
                <a:gd name="connsiteX529" fmla="*/ 1889299 w 3105522"/>
                <a:gd name="connsiteY529" fmla="*/ 99789 h 723305"/>
                <a:gd name="connsiteX530" fmla="*/ 1938189 w 3105522"/>
                <a:gd name="connsiteY530" fmla="*/ 74339 h 723305"/>
                <a:gd name="connsiteX531" fmla="*/ 1265114 w 3105522"/>
                <a:gd name="connsiteY531" fmla="*/ 30138 h 723305"/>
                <a:gd name="connsiteX532" fmla="*/ 1261765 w 3105522"/>
                <a:gd name="connsiteY532" fmla="*/ 79028 h 723305"/>
                <a:gd name="connsiteX533" fmla="*/ 1303958 w 3105522"/>
                <a:gd name="connsiteY533" fmla="*/ 79028 h 723305"/>
                <a:gd name="connsiteX534" fmla="*/ 1295921 w 3105522"/>
                <a:gd name="connsiteY534" fmla="*/ 99790 h 723305"/>
                <a:gd name="connsiteX535" fmla="*/ 1260425 w 3105522"/>
                <a:gd name="connsiteY535" fmla="*/ 99790 h 723305"/>
                <a:gd name="connsiteX536" fmla="*/ 1260425 w 3105522"/>
                <a:gd name="connsiteY536" fmla="*/ 208285 h 723305"/>
                <a:gd name="connsiteX537" fmla="*/ 1281857 w 3105522"/>
                <a:gd name="connsiteY537" fmla="*/ 233065 h 723305"/>
                <a:gd name="connsiteX538" fmla="*/ 1298600 w 3105522"/>
                <a:gd name="connsiteY538" fmla="*/ 229716 h 723305"/>
                <a:gd name="connsiteX539" fmla="*/ 1302619 w 3105522"/>
                <a:gd name="connsiteY539" fmla="*/ 246460 h 723305"/>
                <a:gd name="connsiteX540" fmla="*/ 1273150 w 3105522"/>
                <a:gd name="connsiteY540" fmla="*/ 253157 h 723305"/>
                <a:gd name="connsiteX541" fmla="*/ 1251049 w 3105522"/>
                <a:gd name="connsiteY541" fmla="*/ 248469 h 723305"/>
                <a:gd name="connsiteX542" fmla="*/ 1234976 w 3105522"/>
                <a:gd name="connsiteY542" fmla="*/ 214982 h 723305"/>
                <a:gd name="connsiteX543" fmla="*/ 1234976 w 3105522"/>
                <a:gd name="connsiteY543" fmla="*/ 99120 h 723305"/>
                <a:gd name="connsiteX544" fmla="*/ 1212875 w 3105522"/>
                <a:gd name="connsiteY544" fmla="*/ 99120 h 723305"/>
                <a:gd name="connsiteX545" fmla="*/ 1212875 w 3105522"/>
                <a:gd name="connsiteY545" fmla="*/ 79028 h 723305"/>
                <a:gd name="connsiteX546" fmla="*/ 1234976 w 3105522"/>
                <a:gd name="connsiteY546" fmla="*/ 79028 h 723305"/>
                <a:gd name="connsiteX547" fmla="*/ 1237655 w 3105522"/>
                <a:gd name="connsiteY547" fmla="*/ 36165 h 723305"/>
                <a:gd name="connsiteX548" fmla="*/ 127918 w 3105522"/>
                <a:gd name="connsiteY548" fmla="*/ 16744 h 723305"/>
                <a:gd name="connsiteX549" fmla="*/ 163413 w 3105522"/>
                <a:gd name="connsiteY549" fmla="*/ 16744 h 723305"/>
                <a:gd name="connsiteX550" fmla="*/ 70321 w 3105522"/>
                <a:gd name="connsiteY550" fmla="*/ 125239 h 723305"/>
                <a:gd name="connsiteX551" fmla="*/ 162744 w 3105522"/>
                <a:gd name="connsiteY551" fmla="*/ 248469 h 723305"/>
                <a:gd name="connsiteX552" fmla="*/ 127248 w 3105522"/>
                <a:gd name="connsiteY552" fmla="*/ 248469 h 723305"/>
                <a:gd name="connsiteX553" fmla="*/ 38844 w 3105522"/>
                <a:gd name="connsiteY553" fmla="*/ 125909 h 723305"/>
                <a:gd name="connsiteX554" fmla="*/ 9376 w 3105522"/>
                <a:gd name="connsiteY554" fmla="*/ 15404 h 723305"/>
                <a:gd name="connsiteX555" fmla="*/ 37505 w 3105522"/>
                <a:gd name="connsiteY555" fmla="*/ 15404 h 723305"/>
                <a:gd name="connsiteX556" fmla="*/ 37505 w 3105522"/>
                <a:gd name="connsiteY556" fmla="*/ 247799 h 723305"/>
                <a:gd name="connsiteX557" fmla="*/ 9376 w 3105522"/>
                <a:gd name="connsiteY557" fmla="*/ 247799 h 723305"/>
                <a:gd name="connsiteX558" fmla="*/ 1778794 w 3105522"/>
                <a:gd name="connsiteY558" fmla="*/ 15404 h 723305"/>
                <a:gd name="connsiteX559" fmla="*/ 1805583 w 3105522"/>
                <a:gd name="connsiteY559" fmla="*/ 15404 h 723305"/>
                <a:gd name="connsiteX560" fmla="*/ 1805583 w 3105522"/>
                <a:gd name="connsiteY560" fmla="*/ 247799 h 723305"/>
                <a:gd name="connsiteX561" fmla="*/ 1778794 w 3105522"/>
                <a:gd name="connsiteY561" fmla="*/ 247799 h 723305"/>
                <a:gd name="connsiteX562" fmla="*/ 732681 w 3105522"/>
                <a:gd name="connsiteY562" fmla="*/ 7367 h 723305"/>
                <a:gd name="connsiteX563" fmla="*/ 753443 w 3105522"/>
                <a:gd name="connsiteY563" fmla="*/ 28129 h 723305"/>
                <a:gd name="connsiteX564" fmla="*/ 732681 w 3105522"/>
                <a:gd name="connsiteY564" fmla="*/ 48220 h 723305"/>
                <a:gd name="connsiteX565" fmla="*/ 711920 w 3105522"/>
                <a:gd name="connsiteY565" fmla="*/ 28129 h 723305"/>
                <a:gd name="connsiteX566" fmla="*/ 732681 w 3105522"/>
                <a:gd name="connsiteY566" fmla="*/ 7367 h 723305"/>
                <a:gd name="connsiteX567" fmla="*/ 2616621 w 3105522"/>
                <a:gd name="connsiteY567" fmla="*/ 7367 h 723305"/>
                <a:gd name="connsiteX568" fmla="*/ 2637383 w 3105522"/>
                <a:gd name="connsiteY568" fmla="*/ 28129 h 723305"/>
                <a:gd name="connsiteX569" fmla="*/ 2616621 w 3105522"/>
                <a:gd name="connsiteY569" fmla="*/ 48220 h 723305"/>
                <a:gd name="connsiteX570" fmla="*/ 2595860 w 3105522"/>
                <a:gd name="connsiteY570" fmla="*/ 28129 h 723305"/>
                <a:gd name="connsiteX571" fmla="*/ 2616621 w 3105522"/>
                <a:gd name="connsiteY571" fmla="*/ 7367 h 723305"/>
                <a:gd name="connsiteX572" fmla="*/ 2878486 w 3105522"/>
                <a:gd name="connsiteY572" fmla="*/ 1339 h 723305"/>
                <a:gd name="connsiteX573" fmla="*/ 2883174 w 3105522"/>
                <a:gd name="connsiteY573" fmla="*/ 41523 h 723305"/>
                <a:gd name="connsiteX574" fmla="*/ 2883174 w 3105522"/>
                <a:gd name="connsiteY574" fmla="*/ 213642 h 723305"/>
                <a:gd name="connsiteX575" fmla="*/ 2892550 w 3105522"/>
                <a:gd name="connsiteY575" fmla="*/ 230386 h 723305"/>
                <a:gd name="connsiteX576" fmla="*/ 2895898 w 3105522"/>
                <a:gd name="connsiteY576" fmla="*/ 229716 h 723305"/>
                <a:gd name="connsiteX577" fmla="*/ 2901256 w 3105522"/>
                <a:gd name="connsiteY577" fmla="*/ 247129 h 723305"/>
                <a:gd name="connsiteX578" fmla="*/ 2884513 w 3105522"/>
                <a:gd name="connsiteY578" fmla="*/ 251817 h 723305"/>
                <a:gd name="connsiteX579" fmla="*/ 2864421 w 3105522"/>
                <a:gd name="connsiteY579" fmla="*/ 244450 h 723305"/>
                <a:gd name="connsiteX580" fmla="*/ 2856385 w 3105522"/>
                <a:gd name="connsiteY580" fmla="*/ 220340 h 723305"/>
                <a:gd name="connsiteX581" fmla="*/ 2856385 w 3105522"/>
                <a:gd name="connsiteY581" fmla="*/ 41523 h 723305"/>
                <a:gd name="connsiteX582" fmla="*/ 2852366 w 3105522"/>
                <a:gd name="connsiteY582" fmla="*/ 6697 h 723305"/>
                <a:gd name="connsiteX583" fmla="*/ 1362224 w 3105522"/>
                <a:gd name="connsiteY583" fmla="*/ 0 h 723305"/>
                <a:gd name="connsiteX584" fmla="*/ 1366912 w 3105522"/>
                <a:gd name="connsiteY584" fmla="*/ 40184 h 723305"/>
                <a:gd name="connsiteX585" fmla="*/ 1366912 w 3105522"/>
                <a:gd name="connsiteY585" fmla="*/ 79697 h 723305"/>
                <a:gd name="connsiteX586" fmla="*/ 1365573 w 3105522"/>
                <a:gd name="connsiteY586" fmla="*/ 102468 h 723305"/>
                <a:gd name="connsiteX587" fmla="*/ 1421830 w 3105522"/>
                <a:gd name="connsiteY587" fmla="*/ 75679 h 723305"/>
                <a:gd name="connsiteX588" fmla="*/ 1465362 w 3105522"/>
                <a:gd name="connsiteY588" fmla="*/ 102468 h 723305"/>
                <a:gd name="connsiteX589" fmla="*/ 1468041 w 3105522"/>
                <a:gd name="connsiteY589" fmla="*/ 126578 h 723305"/>
                <a:gd name="connsiteX590" fmla="*/ 1468041 w 3105522"/>
                <a:gd name="connsiteY590" fmla="*/ 247129 h 723305"/>
                <a:gd name="connsiteX591" fmla="*/ 1441922 w 3105522"/>
                <a:gd name="connsiteY591" fmla="*/ 247129 h 723305"/>
                <a:gd name="connsiteX592" fmla="*/ 1441922 w 3105522"/>
                <a:gd name="connsiteY592" fmla="*/ 131266 h 723305"/>
                <a:gd name="connsiteX593" fmla="*/ 1435224 w 3105522"/>
                <a:gd name="connsiteY593" fmla="*/ 106486 h 723305"/>
                <a:gd name="connsiteX594" fmla="*/ 1415802 w 3105522"/>
                <a:gd name="connsiteY594" fmla="*/ 99789 h 723305"/>
                <a:gd name="connsiteX595" fmla="*/ 1366912 w 3105522"/>
                <a:gd name="connsiteY595" fmla="*/ 127918 h 723305"/>
                <a:gd name="connsiteX596" fmla="*/ 1366912 w 3105522"/>
                <a:gd name="connsiteY596" fmla="*/ 247799 h 723305"/>
                <a:gd name="connsiteX597" fmla="*/ 1340793 w 3105522"/>
                <a:gd name="connsiteY597" fmla="*/ 247799 h 723305"/>
                <a:gd name="connsiteX598" fmla="*/ 1340793 w 3105522"/>
                <a:gd name="connsiteY598" fmla="*/ 40184 h 723305"/>
                <a:gd name="connsiteX599" fmla="*/ 1336105 w 3105522"/>
                <a:gd name="connsiteY599" fmla="*/ 5358 h 723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</a:cxnLst>
              <a:rect l="l" t="t" r="r" b="b"/>
              <a:pathLst>
                <a:path w="3105522" h="723305">
                  <a:moveTo>
                    <a:pt x="3034531" y="504304"/>
                  </a:moveTo>
                  <a:cubicBezTo>
                    <a:pt x="3021137" y="504304"/>
                    <a:pt x="3010421" y="510332"/>
                    <a:pt x="3003054" y="521717"/>
                  </a:cubicBezTo>
                  <a:cubicBezTo>
                    <a:pt x="2995017" y="534442"/>
                    <a:pt x="2992339" y="546497"/>
                    <a:pt x="2992339" y="570607"/>
                  </a:cubicBezTo>
                  <a:cubicBezTo>
                    <a:pt x="2992339" y="590029"/>
                    <a:pt x="2993678" y="604763"/>
                    <a:pt x="2999036" y="614809"/>
                  </a:cubicBezTo>
                  <a:cubicBezTo>
                    <a:pt x="3007073" y="628873"/>
                    <a:pt x="3017119" y="634231"/>
                    <a:pt x="3033192" y="634231"/>
                  </a:cubicBezTo>
                  <a:cubicBezTo>
                    <a:pt x="3047256" y="634231"/>
                    <a:pt x="3054623" y="630882"/>
                    <a:pt x="3066009" y="623515"/>
                  </a:cubicBezTo>
                  <a:cubicBezTo>
                    <a:pt x="3071366" y="619497"/>
                    <a:pt x="3075385" y="613469"/>
                    <a:pt x="3076055" y="611460"/>
                  </a:cubicBezTo>
                  <a:lnTo>
                    <a:pt x="3076055" y="521717"/>
                  </a:lnTo>
                  <a:lnTo>
                    <a:pt x="3075385" y="521717"/>
                  </a:lnTo>
                  <a:cubicBezTo>
                    <a:pt x="3066678" y="509662"/>
                    <a:pt x="3054623" y="504304"/>
                    <a:pt x="3034531" y="504304"/>
                  </a:cubicBezTo>
                  <a:close/>
                  <a:moveTo>
                    <a:pt x="1884611" y="502295"/>
                  </a:moveTo>
                  <a:cubicBezTo>
                    <a:pt x="1869877" y="502295"/>
                    <a:pt x="1855813" y="509662"/>
                    <a:pt x="1849785" y="520378"/>
                  </a:cubicBezTo>
                  <a:cubicBezTo>
                    <a:pt x="1844427" y="531093"/>
                    <a:pt x="1841749" y="544488"/>
                    <a:pt x="1841749" y="564580"/>
                  </a:cubicBezTo>
                  <a:cubicBezTo>
                    <a:pt x="1841749" y="588020"/>
                    <a:pt x="1845767" y="609451"/>
                    <a:pt x="1852464" y="619497"/>
                  </a:cubicBezTo>
                  <a:cubicBezTo>
                    <a:pt x="1858492" y="629543"/>
                    <a:pt x="1871886" y="636240"/>
                    <a:pt x="1886620" y="636240"/>
                  </a:cubicBezTo>
                  <a:cubicBezTo>
                    <a:pt x="1904033" y="636240"/>
                    <a:pt x="1917428" y="626864"/>
                    <a:pt x="1923455" y="610791"/>
                  </a:cubicBezTo>
                  <a:cubicBezTo>
                    <a:pt x="1927473" y="600075"/>
                    <a:pt x="1928813" y="590699"/>
                    <a:pt x="1928813" y="573956"/>
                  </a:cubicBezTo>
                  <a:cubicBezTo>
                    <a:pt x="1928143" y="550515"/>
                    <a:pt x="1926134" y="535112"/>
                    <a:pt x="1920776" y="523726"/>
                  </a:cubicBezTo>
                  <a:cubicBezTo>
                    <a:pt x="1913409" y="508992"/>
                    <a:pt x="1898675" y="502295"/>
                    <a:pt x="1884611" y="502295"/>
                  </a:cubicBezTo>
                  <a:close/>
                  <a:moveTo>
                    <a:pt x="219001" y="502295"/>
                  </a:moveTo>
                  <a:cubicBezTo>
                    <a:pt x="204267" y="502295"/>
                    <a:pt x="190203" y="509662"/>
                    <a:pt x="184175" y="520378"/>
                  </a:cubicBezTo>
                  <a:cubicBezTo>
                    <a:pt x="178817" y="531093"/>
                    <a:pt x="176139" y="544488"/>
                    <a:pt x="176139" y="564580"/>
                  </a:cubicBezTo>
                  <a:cubicBezTo>
                    <a:pt x="176139" y="588020"/>
                    <a:pt x="180157" y="609451"/>
                    <a:pt x="186854" y="619497"/>
                  </a:cubicBezTo>
                  <a:cubicBezTo>
                    <a:pt x="192882" y="629543"/>
                    <a:pt x="206276" y="636240"/>
                    <a:pt x="221010" y="636240"/>
                  </a:cubicBezTo>
                  <a:cubicBezTo>
                    <a:pt x="238423" y="636240"/>
                    <a:pt x="251818" y="626864"/>
                    <a:pt x="257845" y="610791"/>
                  </a:cubicBezTo>
                  <a:cubicBezTo>
                    <a:pt x="261864" y="600075"/>
                    <a:pt x="263203" y="590699"/>
                    <a:pt x="263203" y="573956"/>
                  </a:cubicBezTo>
                  <a:cubicBezTo>
                    <a:pt x="263203" y="550515"/>
                    <a:pt x="261194" y="535112"/>
                    <a:pt x="255166" y="523726"/>
                  </a:cubicBezTo>
                  <a:cubicBezTo>
                    <a:pt x="247799" y="508992"/>
                    <a:pt x="233065" y="502295"/>
                    <a:pt x="219001" y="502295"/>
                  </a:cubicBezTo>
                  <a:close/>
                  <a:moveTo>
                    <a:pt x="2859063" y="501625"/>
                  </a:moveTo>
                  <a:cubicBezTo>
                    <a:pt x="2834953" y="501625"/>
                    <a:pt x="2821558" y="519038"/>
                    <a:pt x="2820219" y="553864"/>
                  </a:cubicBezTo>
                  <a:lnTo>
                    <a:pt x="2897237" y="553864"/>
                  </a:lnTo>
                  <a:cubicBezTo>
                    <a:pt x="2896568" y="535781"/>
                    <a:pt x="2894558" y="525066"/>
                    <a:pt x="2889200" y="516359"/>
                  </a:cubicBezTo>
                  <a:cubicBezTo>
                    <a:pt x="2883173" y="506983"/>
                    <a:pt x="2871788" y="501625"/>
                    <a:pt x="2859063" y="501625"/>
                  </a:cubicBezTo>
                  <a:close/>
                  <a:moveTo>
                    <a:pt x="2425080" y="501625"/>
                  </a:moveTo>
                  <a:cubicBezTo>
                    <a:pt x="2400970" y="501625"/>
                    <a:pt x="2387575" y="519038"/>
                    <a:pt x="2386236" y="553864"/>
                  </a:cubicBezTo>
                  <a:lnTo>
                    <a:pt x="2463254" y="553864"/>
                  </a:lnTo>
                  <a:cubicBezTo>
                    <a:pt x="2463254" y="535781"/>
                    <a:pt x="2460575" y="525066"/>
                    <a:pt x="2455217" y="516359"/>
                  </a:cubicBezTo>
                  <a:cubicBezTo>
                    <a:pt x="2449190" y="506983"/>
                    <a:pt x="2437805" y="501625"/>
                    <a:pt x="2425080" y="501625"/>
                  </a:cubicBezTo>
                  <a:close/>
                  <a:moveTo>
                    <a:pt x="2600548" y="481533"/>
                  </a:moveTo>
                  <a:cubicBezTo>
                    <a:pt x="2621980" y="481533"/>
                    <a:pt x="2634704" y="489570"/>
                    <a:pt x="2646759" y="499615"/>
                  </a:cubicBezTo>
                  <a:lnTo>
                    <a:pt x="2632025" y="517698"/>
                  </a:lnTo>
                  <a:cubicBezTo>
                    <a:pt x="2619970" y="507652"/>
                    <a:pt x="2612603" y="504304"/>
                    <a:pt x="2599878" y="504304"/>
                  </a:cubicBezTo>
                  <a:cubicBezTo>
                    <a:pt x="2586484" y="504304"/>
                    <a:pt x="2574429" y="511671"/>
                    <a:pt x="2568401" y="523056"/>
                  </a:cubicBezTo>
                  <a:cubicBezTo>
                    <a:pt x="2561704" y="535111"/>
                    <a:pt x="2559025" y="553194"/>
                    <a:pt x="2559025" y="577974"/>
                  </a:cubicBezTo>
                  <a:cubicBezTo>
                    <a:pt x="2559025" y="616148"/>
                    <a:pt x="2573759" y="636240"/>
                    <a:pt x="2600548" y="636240"/>
                  </a:cubicBezTo>
                  <a:cubicBezTo>
                    <a:pt x="2613943" y="636240"/>
                    <a:pt x="2626667" y="629543"/>
                    <a:pt x="2636713" y="618157"/>
                  </a:cubicBezTo>
                  <a:lnTo>
                    <a:pt x="2651447" y="634900"/>
                  </a:lnTo>
                  <a:cubicBezTo>
                    <a:pt x="2634704" y="651644"/>
                    <a:pt x="2619970" y="657671"/>
                    <a:pt x="2599209" y="657671"/>
                  </a:cubicBezTo>
                  <a:cubicBezTo>
                    <a:pt x="2575099" y="657671"/>
                    <a:pt x="2557016" y="648965"/>
                    <a:pt x="2545631" y="632221"/>
                  </a:cubicBezTo>
                  <a:cubicBezTo>
                    <a:pt x="2534245" y="616148"/>
                    <a:pt x="2529557" y="597396"/>
                    <a:pt x="2529557" y="572616"/>
                  </a:cubicBezTo>
                  <a:cubicBezTo>
                    <a:pt x="2529557" y="535781"/>
                    <a:pt x="2540273" y="515689"/>
                    <a:pt x="2555007" y="500955"/>
                  </a:cubicBezTo>
                  <a:cubicBezTo>
                    <a:pt x="2568401" y="487560"/>
                    <a:pt x="2582466" y="481533"/>
                    <a:pt x="2600548" y="481533"/>
                  </a:cubicBezTo>
                  <a:close/>
                  <a:moveTo>
                    <a:pt x="2203401" y="481533"/>
                  </a:moveTo>
                  <a:cubicBezTo>
                    <a:pt x="2204740" y="484212"/>
                    <a:pt x="2209428" y="495597"/>
                    <a:pt x="2209428" y="507652"/>
                  </a:cubicBezTo>
                  <a:cubicBezTo>
                    <a:pt x="2226841" y="490239"/>
                    <a:pt x="2244924" y="481533"/>
                    <a:pt x="2262337" y="481533"/>
                  </a:cubicBezTo>
                  <a:cubicBezTo>
                    <a:pt x="2280419" y="481533"/>
                    <a:pt x="2297163" y="491579"/>
                    <a:pt x="2303860" y="506313"/>
                  </a:cubicBezTo>
                  <a:cubicBezTo>
                    <a:pt x="2306539" y="512340"/>
                    <a:pt x="2307878" y="519038"/>
                    <a:pt x="2307878" y="525735"/>
                  </a:cubicBezTo>
                  <a:lnTo>
                    <a:pt x="2307878" y="653653"/>
                  </a:lnTo>
                  <a:lnTo>
                    <a:pt x="2281759" y="653653"/>
                  </a:lnTo>
                  <a:lnTo>
                    <a:pt x="2281759" y="540469"/>
                  </a:lnTo>
                  <a:cubicBezTo>
                    <a:pt x="2281759" y="522386"/>
                    <a:pt x="2280419" y="518368"/>
                    <a:pt x="2275731" y="512340"/>
                  </a:cubicBezTo>
                  <a:cubicBezTo>
                    <a:pt x="2271713" y="507652"/>
                    <a:pt x="2265015" y="504973"/>
                    <a:pt x="2256979" y="504973"/>
                  </a:cubicBezTo>
                  <a:cubicBezTo>
                    <a:pt x="2243585" y="504973"/>
                    <a:pt x="2222153" y="515689"/>
                    <a:pt x="2210098" y="528414"/>
                  </a:cubicBezTo>
                  <a:lnTo>
                    <a:pt x="2210098" y="653653"/>
                  </a:lnTo>
                  <a:lnTo>
                    <a:pt x="2184648" y="653653"/>
                  </a:lnTo>
                  <a:lnTo>
                    <a:pt x="2184648" y="524395"/>
                  </a:lnTo>
                  <a:cubicBezTo>
                    <a:pt x="2184648" y="502964"/>
                    <a:pt x="2179291" y="490909"/>
                    <a:pt x="2177951" y="488900"/>
                  </a:cubicBezTo>
                  <a:close/>
                  <a:moveTo>
                    <a:pt x="2023914" y="481533"/>
                  </a:moveTo>
                  <a:cubicBezTo>
                    <a:pt x="2025253" y="484212"/>
                    <a:pt x="2029941" y="495597"/>
                    <a:pt x="2029941" y="507652"/>
                  </a:cubicBezTo>
                  <a:cubicBezTo>
                    <a:pt x="2047354" y="490239"/>
                    <a:pt x="2065437" y="481533"/>
                    <a:pt x="2082850" y="481533"/>
                  </a:cubicBezTo>
                  <a:cubicBezTo>
                    <a:pt x="2100932" y="481533"/>
                    <a:pt x="2117675" y="491579"/>
                    <a:pt x="2124373" y="506313"/>
                  </a:cubicBezTo>
                  <a:cubicBezTo>
                    <a:pt x="2127052" y="512340"/>
                    <a:pt x="2128391" y="519038"/>
                    <a:pt x="2128391" y="525735"/>
                  </a:cubicBezTo>
                  <a:lnTo>
                    <a:pt x="2128391" y="653653"/>
                  </a:lnTo>
                  <a:lnTo>
                    <a:pt x="2102272" y="653653"/>
                  </a:lnTo>
                  <a:lnTo>
                    <a:pt x="2102272" y="540469"/>
                  </a:lnTo>
                  <a:cubicBezTo>
                    <a:pt x="2102272" y="522386"/>
                    <a:pt x="2100932" y="518368"/>
                    <a:pt x="2096244" y="512340"/>
                  </a:cubicBezTo>
                  <a:cubicBezTo>
                    <a:pt x="2092226" y="507652"/>
                    <a:pt x="2085528" y="504973"/>
                    <a:pt x="2077492" y="504973"/>
                  </a:cubicBezTo>
                  <a:cubicBezTo>
                    <a:pt x="2064097" y="504973"/>
                    <a:pt x="2042666" y="515689"/>
                    <a:pt x="2030611" y="528414"/>
                  </a:cubicBezTo>
                  <a:lnTo>
                    <a:pt x="2030611" y="653653"/>
                  </a:lnTo>
                  <a:lnTo>
                    <a:pt x="2005161" y="653653"/>
                  </a:lnTo>
                  <a:lnTo>
                    <a:pt x="2005161" y="524395"/>
                  </a:lnTo>
                  <a:cubicBezTo>
                    <a:pt x="2005161" y="502964"/>
                    <a:pt x="1999804" y="490909"/>
                    <a:pt x="1998464" y="488900"/>
                  </a:cubicBezTo>
                  <a:close/>
                  <a:moveTo>
                    <a:pt x="1735931" y="481533"/>
                  </a:moveTo>
                  <a:cubicBezTo>
                    <a:pt x="1757362" y="481533"/>
                    <a:pt x="1770087" y="489570"/>
                    <a:pt x="1782142" y="499615"/>
                  </a:cubicBezTo>
                  <a:lnTo>
                    <a:pt x="1767408" y="517698"/>
                  </a:lnTo>
                  <a:cubicBezTo>
                    <a:pt x="1755353" y="507652"/>
                    <a:pt x="1747986" y="504304"/>
                    <a:pt x="1735261" y="504304"/>
                  </a:cubicBezTo>
                  <a:cubicBezTo>
                    <a:pt x="1721867" y="504304"/>
                    <a:pt x="1709812" y="511671"/>
                    <a:pt x="1703784" y="523056"/>
                  </a:cubicBezTo>
                  <a:cubicBezTo>
                    <a:pt x="1697087" y="535111"/>
                    <a:pt x="1694408" y="553194"/>
                    <a:pt x="1694408" y="577974"/>
                  </a:cubicBezTo>
                  <a:cubicBezTo>
                    <a:pt x="1694408" y="616148"/>
                    <a:pt x="1709142" y="636240"/>
                    <a:pt x="1735931" y="636240"/>
                  </a:cubicBezTo>
                  <a:cubicBezTo>
                    <a:pt x="1749325" y="636240"/>
                    <a:pt x="1762050" y="629543"/>
                    <a:pt x="1772096" y="618157"/>
                  </a:cubicBezTo>
                  <a:lnTo>
                    <a:pt x="1786830" y="634900"/>
                  </a:lnTo>
                  <a:cubicBezTo>
                    <a:pt x="1770757" y="651644"/>
                    <a:pt x="1755353" y="657671"/>
                    <a:pt x="1734592" y="657671"/>
                  </a:cubicBezTo>
                  <a:cubicBezTo>
                    <a:pt x="1710481" y="657671"/>
                    <a:pt x="1692399" y="648965"/>
                    <a:pt x="1681014" y="632221"/>
                  </a:cubicBezTo>
                  <a:cubicBezTo>
                    <a:pt x="1669628" y="616148"/>
                    <a:pt x="1664940" y="597396"/>
                    <a:pt x="1664940" y="572616"/>
                  </a:cubicBezTo>
                  <a:cubicBezTo>
                    <a:pt x="1664940" y="535781"/>
                    <a:pt x="1675655" y="515689"/>
                    <a:pt x="1690390" y="500955"/>
                  </a:cubicBezTo>
                  <a:cubicBezTo>
                    <a:pt x="1703784" y="487560"/>
                    <a:pt x="1717849" y="481533"/>
                    <a:pt x="1735931" y="481533"/>
                  </a:cubicBezTo>
                  <a:close/>
                  <a:moveTo>
                    <a:pt x="1262435" y="481533"/>
                  </a:moveTo>
                  <a:lnTo>
                    <a:pt x="1262435" y="653653"/>
                  </a:lnTo>
                  <a:lnTo>
                    <a:pt x="1234976" y="653653"/>
                  </a:lnTo>
                  <a:lnTo>
                    <a:pt x="1234976" y="486221"/>
                  </a:lnTo>
                  <a:close/>
                  <a:moveTo>
                    <a:pt x="1074242" y="481533"/>
                  </a:moveTo>
                  <a:cubicBezTo>
                    <a:pt x="1075581" y="484212"/>
                    <a:pt x="1080269" y="495597"/>
                    <a:pt x="1080269" y="507652"/>
                  </a:cubicBezTo>
                  <a:cubicBezTo>
                    <a:pt x="1097682" y="490239"/>
                    <a:pt x="1115765" y="481533"/>
                    <a:pt x="1133177" y="481533"/>
                  </a:cubicBezTo>
                  <a:cubicBezTo>
                    <a:pt x="1151260" y="481533"/>
                    <a:pt x="1168003" y="491579"/>
                    <a:pt x="1174701" y="506313"/>
                  </a:cubicBezTo>
                  <a:cubicBezTo>
                    <a:pt x="1177380" y="512340"/>
                    <a:pt x="1178719" y="519038"/>
                    <a:pt x="1178719" y="525735"/>
                  </a:cubicBezTo>
                  <a:lnTo>
                    <a:pt x="1178719" y="653653"/>
                  </a:lnTo>
                  <a:lnTo>
                    <a:pt x="1152600" y="653653"/>
                  </a:lnTo>
                  <a:lnTo>
                    <a:pt x="1152600" y="540469"/>
                  </a:lnTo>
                  <a:cubicBezTo>
                    <a:pt x="1152600" y="522386"/>
                    <a:pt x="1151260" y="518368"/>
                    <a:pt x="1146572" y="512340"/>
                  </a:cubicBezTo>
                  <a:cubicBezTo>
                    <a:pt x="1142554" y="507652"/>
                    <a:pt x="1135856" y="504973"/>
                    <a:pt x="1127820" y="504973"/>
                  </a:cubicBezTo>
                  <a:cubicBezTo>
                    <a:pt x="1114425" y="504973"/>
                    <a:pt x="1092994" y="515689"/>
                    <a:pt x="1080939" y="528414"/>
                  </a:cubicBezTo>
                  <a:lnTo>
                    <a:pt x="1080939" y="653653"/>
                  </a:lnTo>
                  <a:lnTo>
                    <a:pt x="1055489" y="653653"/>
                  </a:lnTo>
                  <a:lnTo>
                    <a:pt x="1055489" y="524395"/>
                  </a:lnTo>
                  <a:cubicBezTo>
                    <a:pt x="1055489" y="502964"/>
                    <a:pt x="1050132" y="490909"/>
                    <a:pt x="1048792" y="488900"/>
                  </a:cubicBezTo>
                  <a:close/>
                  <a:moveTo>
                    <a:pt x="898104" y="481533"/>
                  </a:moveTo>
                  <a:lnTo>
                    <a:pt x="898104" y="602754"/>
                  </a:lnTo>
                  <a:cubicBezTo>
                    <a:pt x="898104" y="618827"/>
                    <a:pt x="900783" y="625524"/>
                    <a:pt x="908149" y="630882"/>
                  </a:cubicBezTo>
                  <a:cubicBezTo>
                    <a:pt x="913507" y="634900"/>
                    <a:pt x="921544" y="636909"/>
                    <a:pt x="928911" y="636909"/>
                  </a:cubicBezTo>
                  <a:cubicBezTo>
                    <a:pt x="945654" y="636909"/>
                    <a:pt x="963067" y="624854"/>
                    <a:pt x="971773" y="606772"/>
                  </a:cubicBezTo>
                  <a:lnTo>
                    <a:pt x="971773" y="487560"/>
                  </a:lnTo>
                  <a:lnTo>
                    <a:pt x="997893" y="482872"/>
                  </a:lnTo>
                  <a:lnTo>
                    <a:pt x="997893" y="605432"/>
                  </a:lnTo>
                  <a:cubicBezTo>
                    <a:pt x="997893" y="626864"/>
                    <a:pt x="1001242" y="634900"/>
                    <a:pt x="1009278" y="642937"/>
                  </a:cubicBezTo>
                  <a:lnTo>
                    <a:pt x="992535" y="661020"/>
                  </a:lnTo>
                  <a:cubicBezTo>
                    <a:pt x="981150" y="651644"/>
                    <a:pt x="976462" y="644946"/>
                    <a:pt x="974452" y="634231"/>
                  </a:cubicBezTo>
                  <a:cubicBezTo>
                    <a:pt x="961728" y="651644"/>
                    <a:pt x="944315" y="659680"/>
                    <a:pt x="920874" y="659680"/>
                  </a:cubicBezTo>
                  <a:cubicBezTo>
                    <a:pt x="899443" y="659680"/>
                    <a:pt x="883369" y="650304"/>
                    <a:pt x="876672" y="635570"/>
                  </a:cubicBezTo>
                  <a:cubicBezTo>
                    <a:pt x="873324" y="628873"/>
                    <a:pt x="871984" y="620166"/>
                    <a:pt x="871984" y="610790"/>
                  </a:cubicBezTo>
                  <a:lnTo>
                    <a:pt x="871984" y="486891"/>
                  </a:lnTo>
                  <a:close/>
                  <a:moveTo>
                    <a:pt x="70991" y="481533"/>
                  </a:moveTo>
                  <a:cubicBezTo>
                    <a:pt x="92422" y="481533"/>
                    <a:pt x="105147" y="489570"/>
                    <a:pt x="117202" y="499615"/>
                  </a:cubicBezTo>
                  <a:lnTo>
                    <a:pt x="102468" y="517698"/>
                  </a:lnTo>
                  <a:cubicBezTo>
                    <a:pt x="90413" y="507652"/>
                    <a:pt x="83046" y="504304"/>
                    <a:pt x="70321" y="504304"/>
                  </a:cubicBezTo>
                  <a:cubicBezTo>
                    <a:pt x="56927" y="504304"/>
                    <a:pt x="44872" y="511671"/>
                    <a:pt x="38844" y="523056"/>
                  </a:cubicBezTo>
                  <a:cubicBezTo>
                    <a:pt x="32147" y="535111"/>
                    <a:pt x="29468" y="553194"/>
                    <a:pt x="29468" y="577974"/>
                  </a:cubicBezTo>
                  <a:cubicBezTo>
                    <a:pt x="29468" y="616148"/>
                    <a:pt x="44202" y="636240"/>
                    <a:pt x="70991" y="636240"/>
                  </a:cubicBezTo>
                  <a:cubicBezTo>
                    <a:pt x="84386" y="636240"/>
                    <a:pt x="97110" y="629543"/>
                    <a:pt x="107156" y="618157"/>
                  </a:cubicBezTo>
                  <a:lnTo>
                    <a:pt x="121890" y="634900"/>
                  </a:lnTo>
                  <a:cubicBezTo>
                    <a:pt x="105147" y="651644"/>
                    <a:pt x="90413" y="657671"/>
                    <a:pt x="69652" y="657671"/>
                  </a:cubicBezTo>
                  <a:cubicBezTo>
                    <a:pt x="45542" y="657671"/>
                    <a:pt x="27459" y="648965"/>
                    <a:pt x="16073" y="632221"/>
                  </a:cubicBezTo>
                  <a:cubicBezTo>
                    <a:pt x="4688" y="616148"/>
                    <a:pt x="0" y="597396"/>
                    <a:pt x="0" y="572616"/>
                  </a:cubicBezTo>
                  <a:cubicBezTo>
                    <a:pt x="0" y="535781"/>
                    <a:pt x="10716" y="515689"/>
                    <a:pt x="25450" y="500955"/>
                  </a:cubicBezTo>
                  <a:cubicBezTo>
                    <a:pt x="38844" y="487560"/>
                    <a:pt x="52908" y="481533"/>
                    <a:pt x="70991" y="481533"/>
                  </a:cubicBezTo>
                  <a:close/>
                  <a:moveTo>
                    <a:pt x="1441252" y="480864"/>
                  </a:moveTo>
                  <a:lnTo>
                    <a:pt x="1476078" y="590029"/>
                  </a:lnTo>
                  <a:cubicBezTo>
                    <a:pt x="1480766" y="604094"/>
                    <a:pt x="1485454" y="626864"/>
                    <a:pt x="1486124" y="632222"/>
                  </a:cubicBezTo>
                  <a:lnTo>
                    <a:pt x="1486794" y="632222"/>
                  </a:lnTo>
                  <a:cubicBezTo>
                    <a:pt x="1490142" y="620167"/>
                    <a:pt x="1494161" y="608782"/>
                    <a:pt x="1497509" y="596727"/>
                  </a:cubicBezTo>
                  <a:lnTo>
                    <a:pt x="1530996" y="486222"/>
                  </a:lnTo>
                  <a:lnTo>
                    <a:pt x="1561133" y="486222"/>
                  </a:lnTo>
                  <a:lnTo>
                    <a:pt x="1502197" y="660351"/>
                  </a:lnTo>
                  <a:cubicBezTo>
                    <a:pt x="1490812" y="694507"/>
                    <a:pt x="1477417" y="716608"/>
                    <a:pt x="1447949" y="723305"/>
                  </a:cubicBezTo>
                  <a:lnTo>
                    <a:pt x="1439913" y="705222"/>
                  </a:lnTo>
                  <a:cubicBezTo>
                    <a:pt x="1461344" y="698525"/>
                    <a:pt x="1469381" y="687809"/>
                    <a:pt x="1478757" y="653653"/>
                  </a:cubicBezTo>
                  <a:lnTo>
                    <a:pt x="1468041" y="655663"/>
                  </a:lnTo>
                  <a:cubicBezTo>
                    <a:pt x="1466032" y="644947"/>
                    <a:pt x="1456656" y="612130"/>
                    <a:pt x="1451298" y="595387"/>
                  </a:cubicBezTo>
                  <a:lnTo>
                    <a:pt x="1415133" y="489570"/>
                  </a:lnTo>
                  <a:close/>
                  <a:moveTo>
                    <a:pt x="680442" y="480864"/>
                  </a:moveTo>
                  <a:cubicBezTo>
                    <a:pt x="697185" y="480864"/>
                    <a:pt x="713929" y="490910"/>
                    <a:pt x="719956" y="508993"/>
                  </a:cubicBezTo>
                  <a:cubicBezTo>
                    <a:pt x="736029" y="491580"/>
                    <a:pt x="756791" y="480864"/>
                    <a:pt x="774204" y="480864"/>
                  </a:cubicBezTo>
                  <a:cubicBezTo>
                    <a:pt x="798984" y="480864"/>
                    <a:pt x="816397" y="499616"/>
                    <a:pt x="816397" y="526405"/>
                  </a:cubicBezTo>
                  <a:lnTo>
                    <a:pt x="816397" y="653653"/>
                  </a:lnTo>
                  <a:lnTo>
                    <a:pt x="789608" y="653653"/>
                  </a:lnTo>
                  <a:lnTo>
                    <a:pt x="789608" y="529754"/>
                  </a:lnTo>
                  <a:cubicBezTo>
                    <a:pt x="789608" y="513681"/>
                    <a:pt x="782241" y="504974"/>
                    <a:pt x="768176" y="504974"/>
                  </a:cubicBezTo>
                  <a:cubicBezTo>
                    <a:pt x="752773" y="504974"/>
                    <a:pt x="741387" y="515020"/>
                    <a:pt x="723305" y="531093"/>
                  </a:cubicBezTo>
                  <a:lnTo>
                    <a:pt x="723305" y="654323"/>
                  </a:lnTo>
                  <a:lnTo>
                    <a:pt x="696516" y="654323"/>
                  </a:lnTo>
                  <a:lnTo>
                    <a:pt x="696516" y="534442"/>
                  </a:lnTo>
                  <a:cubicBezTo>
                    <a:pt x="696516" y="524396"/>
                    <a:pt x="695176" y="517699"/>
                    <a:pt x="691828" y="513011"/>
                  </a:cubicBezTo>
                  <a:cubicBezTo>
                    <a:pt x="687809" y="508323"/>
                    <a:pt x="682451" y="506314"/>
                    <a:pt x="674414" y="506314"/>
                  </a:cubicBezTo>
                  <a:cubicBezTo>
                    <a:pt x="661690" y="506314"/>
                    <a:pt x="648965" y="513011"/>
                    <a:pt x="631552" y="528415"/>
                  </a:cubicBezTo>
                  <a:lnTo>
                    <a:pt x="631552" y="654323"/>
                  </a:lnTo>
                  <a:lnTo>
                    <a:pt x="606102" y="654323"/>
                  </a:lnTo>
                  <a:lnTo>
                    <a:pt x="606102" y="523726"/>
                  </a:lnTo>
                  <a:cubicBezTo>
                    <a:pt x="606102" y="502295"/>
                    <a:pt x="601415" y="490240"/>
                    <a:pt x="600075" y="487561"/>
                  </a:cubicBezTo>
                  <a:lnTo>
                    <a:pt x="625525" y="481534"/>
                  </a:lnTo>
                  <a:cubicBezTo>
                    <a:pt x="626864" y="484213"/>
                    <a:pt x="631552" y="496268"/>
                    <a:pt x="631552" y="506314"/>
                  </a:cubicBezTo>
                  <a:cubicBezTo>
                    <a:pt x="642938" y="493589"/>
                    <a:pt x="663029" y="480864"/>
                    <a:pt x="680442" y="480864"/>
                  </a:cubicBezTo>
                  <a:close/>
                  <a:moveTo>
                    <a:pt x="413891" y="480864"/>
                  </a:moveTo>
                  <a:cubicBezTo>
                    <a:pt x="430634" y="480864"/>
                    <a:pt x="447378" y="490910"/>
                    <a:pt x="453405" y="508993"/>
                  </a:cubicBezTo>
                  <a:cubicBezTo>
                    <a:pt x="469478" y="491580"/>
                    <a:pt x="490240" y="480864"/>
                    <a:pt x="507653" y="480864"/>
                  </a:cubicBezTo>
                  <a:cubicBezTo>
                    <a:pt x="532433" y="480864"/>
                    <a:pt x="549846" y="499616"/>
                    <a:pt x="549846" y="526405"/>
                  </a:cubicBezTo>
                  <a:lnTo>
                    <a:pt x="549846" y="653653"/>
                  </a:lnTo>
                  <a:lnTo>
                    <a:pt x="523057" y="653653"/>
                  </a:lnTo>
                  <a:lnTo>
                    <a:pt x="523057" y="529754"/>
                  </a:lnTo>
                  <a:cubicBezTo>
                    <a:pt x="523057" y="513681"/>
                    <a:pt x="515690" y="504974"/>
                    <a:pt x="501625" y="504974"/>
                  </a:cubicBezTo>
                  <a:cubicBezTo>
                    <a:pt x="486222" y="504974"/>
                    <a:pt x="474836" y="515020"/>
                    <a:pt x="456754" y="531093"/>
                  </a:cubicBezTo>
                  <a:lnTo>
                    <a:pt x="456754" y="654323"/>
                  </a:lnTo>
                  <a:lnTo>
                    <a:pt x="429965" y="654323"/>
                  </a:lnTo>
                  <a:lnTo>
                    <a:pt x="429965" y="534442"/>
                  </a:lnTo>
                  <a:cubicBezTo>
                    <a:pt x="429965" y="524396"/>
                    <a:pt x="428625" y="517699"/>
                    <a:pt x="425276" y="513011"/>
                  </a:cubicBezTo>
                  <a:cubicBezTo>
                    <a:pt x="421258" y="508323"/>
                    <a:pt x="415900" y="506314"/>
                    <a:pt x="407863" y="506314"/>
                  </a:cubicBezTo>
                  <a:cubicBezTo>
                    <a:pt x="395139" y="506314"/>
                    <a:pt x="382414" y="513011"/>
                    <a:pt x="365001" y="528415"/>
                  </a:cubicBezTo>
                  <a:lnTo>
                    <a:pt x="365001" y="654323"/>
                  </a:lnTo>
                  <a:lnTo>
                    <a:pt x="339551" y="654323"/>
                  </a:lnTo>
                  <a:lnTo>
                    <a:pt x="339551" y="523726"/>
                  </a:lnTo>
                  <a:cubicBezTo>
                    <a:pt x="339551" y="502295"/>
                    <a:pt x="334863" y="490240"/>
                    <a:pt x="333524" y="487561"/>
                  </a:cubicBezTo>
                  <a:lnTo>
                    <a:pt x="358974" y="481534"/>
                  </a:lnTo>
                  <a:cubicBezTo>
                    <a:pt x="360313" y="484213"/>
                    <a:pt x="365001" y="496268"/>
                    <a:pt x="365001" y="506314"/>
                  </a:cubicBezTo>
                  <a:cubicBezTo>
                    <a:pt x="376386" y="493589"/>
                    <a:pt x="396478" y="480864"/>
                    <a:pt x="413891" y="480864"/>
                  </a:cubicBezTo>
                  <a:close/>
                  <a:moveTo>
                    <a:pt x="2860402" y="480194"/>
                  </a:moveTo>
                  <a:cubicBezTo>
                    <a:pt x="2878485" y="480194"/>
                    <a:pt x="2894558" y="486891"/>
                    <a:pt x="2905944" y="498277"/>
                  </a:cubicBezTo>
                  <a:cubicBezTo>
                    <a:pt x="2920678" y="513011"/>
                    <a:pt x="2925366" y="529084"/>
                    <a:pt x="2925366" y="569268"/>
                  </a:cubicBezTo>
                  <a:lnTo>
                    <a:pt x="2925366" y="573286"/>
                  </a:lnTo>
                  <a:lnTo>
                    <a:pt x="2820219" y="573286"/>
                  </a:lnTo>
                  <a:lnTo>
                    <a:pt x="2820219" y="573956"/>
                  </a:lnTo>
                  <a:lnTo>
                    <a:pt x="2820219" y="577974"/>
                  </a:lnTo>
                  <a:cubicBezTo>
                    <a:pt x="2820219" y="594048"/>
                    <a:pt x="2822228" y="606103"/>
                    <a:pt x="2828255" y="614809"/>
                  </a:cubicBezTo>
                  <a:cubicBezTo>
                    <a:pt x="2837631" y="629543"/>
                    <a:pt x="2853035" y="635571"/>
                    <a:pt x="2870448" y="635571"/>
                  </a:cubicBezTo>
                  <a:cubicBezTo>
                    <a:pt x="2886522" y="635571"/>
                    <a:pt x="2899916" y="630213"/>
                    <a:pt x="2911971" y="619497"/>
                  </a:cubicBezTo>
                  <a:lnTo>
                    <a:pt x="2922017" y="636240"/>
                  </a:lnTo>
                  <a:cubicBezTo>
                    <a:pt x="2907283" y="649635"/>
                    <a:pt x="2886522" y="657002"/>
                    <a:pt x="2865090" y="657002"/>
                  </a:cubicBezTo>
                  <a:cubicBezTo>
                    <a:pt x="2818210" y="657002"/>
                    <a:pt x="2790081" y="622846"/>
                    <a:pt x="2790081" y="567258"/>
                  </a:cubicBezTo>
                  <a:cubicBezTo>
                    <a:pt x="2790081" y="539130"/>
                    <a:pt x="2796109" y="520378"/>
                    <a:pt x="2810173" y="503634"/>
                  </a:cubicBezTo>
                  <a:cubicBezTo>
                    <a:pt x="2823567" y="487561"/>
                    <a:pt x="2840310" y="480194"/>
                    <a:pt x="2860402" y="480194"/>
                  </a:cubicBezTo>
                  <a:close/>
                  <a:moveTo>
                    <a:pt x="2426419" y="480194"/>
                  </a:moveTo>
                  <a:cubicBezTo>
                    <a:pt x="2444502" y="480194"/>
                    <a:pt x="2460575" y="486891"/>
                    <a:pt x="2471961" y="498277"/>
                  </a:cubicBezTo>
                  <a:cubicBezTo>
                    <a:pt x="2486695" y="513011"/>
                    <a:pt x="2491383" y="529084"/>
                    <a:pt x="2491383" y="569268"/>
                  </a:cubicBezTo>
                  <a:lnTo>
                    <a:pt x="2491383" y="573286"/>
                  </a:lnTo>
                  <a:lnTo>
                    <a:pt x="2386236" y="573286"/>
                  </a:lnTo>
                  <a:lnTo>
                    <a:pt x="2386236" y="573956"/>
                  </a:lnTo>
                  <a:lnTo>
                    <a:pt x="2386236" y="577974"/>
                  </a:lnTo>
                  <a:cubicBezTo>
                    <a:pt x="2386236" y="594048"/>
                    <a:pt x="2388245" y="606103"/>
                    <a:pt x="2394272" y="614809"/>
                  </a:cubicBezTo>
                  <a:cubicBezTo>
                    <a:pt x="2403648" y="629543"/>
                    <a:pt x="2419052" y="635571"/>
                    <a:pt x="2436465" y="635571"/>
                  </a:cubicBezTo>
                  <a:cubicBezTo>
                    <a:pt x="2452538" y="635571"/>
                    <a:pt x="2465933" y="630213"/>
                    <a:pt x="2477988" y="619497"/>
                  </a:cubicBezTo>
                  <a:lnTo>
                    <a:pt x="2488034" y="636240"/>
                  </a:lnTo>
                  <a:cubicBezTo>
                    <a:pt x="2473300" y="649635"/>
                    <a:pt x="2452538" y="657002"/>
                    <a:pt x="2431107" y="657002"/>
                  </a:cubicBezTo>
                  <a:cubicBezTo>
                    <a:pt x="2384227" y="657002"/>
                    <a:pt x="2356098" y="622846"/>
                    <a:pt x="2356098" y="567258"/>
                  </a:cubicBezTo>
                  <a:cubicBezTo>
                    <a:pt x="2356098" y="539130"/>
                    <a:pt x="2362125" y="520378"/>
                    <a:pt x="2376190" y="503634"/>
                  </a:cubicBezTo>
                  <a:cubicBezTo>
                    <a:pt x="2389584" y="487561"/>
                    <a:pt x="2406327" y="480194"/>
                    <a:pt x="2426419" y="480194"/>
                  </a:cubicBezTo>
                  <a:close/>
                  <a:moveTo>
                    <a:pt x="1884611" y="480194"/>
                  </a:moveTo>
                  <a:cubicBezTo>
                    <a:pt x="1912739" y="480194"/>
                    <a:pt x="1930822" y="492919"/>
                    <a:pt x="1942208" y="509662"/>
                  </a:cubicBezTo>
                  <a:cubicBezTo>
                    <a:pt x="1952923" y="525066"/>
                    <a:pt x="1957611" y="545158"/>
                    <a:pt x="1957611" y="571947"/>
                  </a:cubicBezTo>
                  <a:cubicBezTo>
                    <a:pt x="1958281" y="628873"/>
                    <a:pt x="1928143" y="658341"/>
                    <a:pt x="1885950" y="658341"/>
                  </a:cubicBezTo>
                  <a:cubicBezTo>
                    <a:pt x="1839739" y="658341"/>
                    <a:pt x="1812950" y="624185"/>
                    <a:pt x="1812950" y="568598"/>
                  </a:cubicBezTo>
                  <a:cubicBezTo>
                    <a:pt x="1812950" y="513680"/>
                    <a:pt x="1840409" y="480194"/>
                    <a:pt x="1884611" y="480194"/>
                  </a:cubicBezTo>
                  <a:close/>
                  <a:moveTo>
                    <a:pt x="219671" y="480194"/>
                  </a:moveTo>
                  <a:cubicBezTo>
                    <a:pt x="247799" y="480194"/>
                    <a:pt x="265882" y="492919"/>
                    <a:pt x="277267" y="509662"/>
                  </a:cubicBezTo>
                  <a:cubicBezTo>
                    <a:pt x="287983" y="525066"/>
                    <a:pt x="292671" y="545158"/>
                    <a:pt x="292671" y="571947"/>
                  </a:cubicBezTo>
                  <a:cubicBezTo>
                    <a:pt x="293341" y="628873"/>
                    <a:pt x="263203" y="658341"/>
                    <a:pt x="221010" y="658341"/>
                  </a:cubicBezTo>
                  <a:cubicBezTo>
                    <a:pt x="174799" y="658341"/>
                    <a:pt x="148010" y="624185"/>
                    <a:pt x="148010" y="568598"/>
                  </a:cubicBezTo>
                  <a:cubicBezTo>
                    <a:pt x="148010" y="513680"/>
                    <a:pt x="175469" y="480194"/>
                    <a:pt x="219671" y="480194"/>
                  </a:cubicBezTo>
                  <a:close/>
                  <a:moveTo>
                    <a:pt x="2730476" y="435992"/>
                  </a:moveTo>
                  <a:cubicBezTo>
                    <a:pt x="2729806" y="441350"/>
                    <a:pt x="2727127" y="464790"/>
                    <a:pt x="2727127" y="484882"/>
                  </a:cubicBezTo>
                  <a:lnTo>
                    <a:pt x="2769320" y="484882"/>
                  </a:lnTo>
                  <a:lnTo>
                    <a:pt x="2761283" y="505644"/>
                  </a:lnTo>
                  <a:lnTo>
                    <a:pt x="2725788" y="505644"/>
                  </a:lnTo>
                  <a:lnTo>
                    <a:pt x="2725788" y="614139"/>
                  </a:lnTo>
                  <a:cubicBezTo>
                    <a:pt x="2725788" y="632892"/>
                    <a:pt x="2731146" y="638919"/>
                    <a:pt x="2747219" y="638919"/>
                  </a:cubicBezTo>
                  <a:cubicBezTo>
                    <a:pt x="2754586" y="638919"/>
                    <a:pt x="2759274" y="637580"/>
                    <a:pt x="2763962" y="635571"/>
                  </a:cubicBezTo>
                  <a:lnTo>
                    <a:pt x="2767981" y="652314"/>
                  </a:lnTo>
                  <a:cubicBezTo>
                    <a:pt x="2759274" y="657002"/>
                    <a:pt x="2749898" y="659011"/>
                    <a:pt x="2738512" y="659011"/>
                  </a:cubicBezTo>
                  <a:cubicBezTo>
                    <a:pt x="2729806" y="659011"/>
                    <a:pt x="2723109" y="657002"/>
                    <a:pt x="2716411" y="654323"/>
                  </a:cubicBezTo>
                  <a:cubicBezTo>
                    <a:pt x="2704357" y="648295"/>
                    <a:pt x="2700338" y="637580"/>
                    <a:pt x="2700338" y="620837"/>
                  </a:cubicBezTo>
                  <a:lnTo>
                    <a:pt x="2700338" y="504974"/>
                  </a:lnTo>
                  <a:lnTo>
                    <a:pt x="2678237" y="504974"/>
                  </a:lnTo>
                  <a:lnTo>
                    <a:pt x="2678237" y="484882"/>
                  </a:lnTo>
                  <a:lnTo>
                    <a:pt x="2700338" y="484882"/>
                  </a:lnTo>
                  <a:cubicBezTo>
                    <a:pt x="2700338" y="470148"/>
                    <a:pt x="2702347" y="447377"/>
                    <a:pt x="2703017" y="442020"/>
                  </a:cubicBezTo>
                  <a:close/>
                  <a:moveTo>
                    <a:pt x="1352848" y="435992"/>
                  </a:moveTo>
                  <a:cubicBezTo>
                    <a:pt x="1352178" y="441350"/>
                    <a:pt x="1349499" y="464790"/>
                    <a:pt x="1349499" y="484882"/>
                  </a:cubicBezTo>
                  <a:lnTo>
                    <a:pt x="1391692" y="484882"/>
                  </a:lnTo>
                  <a:lnTo>
                    <a:pt x="1383655" y="505644"/>
                  </a:lnTo>
                  <a:lnTo>
                    <a:pt x="1348160" y="505644"/>
                  </a:lnTo>
                  <a:lnTo>
                    <a:pt x="1348160" y="614139"/>
                  </a:lnTo>
                  <a:cubicBezTo>
                    <a:pt x="1348160" y="632892"/>
                    <a:pt x="1353518" y="638919"/>
                    <a:pt x="1369591" y="638919"/>
                  </a:cubicBezTo>
                  <a:cubicBezTo>
                    <a:pt x="1376958" y="638919"/>
                    <a:pt x="1381646" y="637580"/>
                    <a:pt x="1386334" y="635571"/>
                  </a:cubicBezTo>
                  <a:lnTo>
                    <a:pt x="1390353" y="652314"/>
                  </a:lnTo>
                  <a:cubicBezTo>
                    <a:pt x="1381646" y="657002"/>
                    <a:pt x="1372270" y="659011"/>
                    <a:pt x="1360884" y="659011"/>
                  </a:cubicBezTo>
                  <a:cubicBezTo>
                    <a:pt x="1352178" y="659011"/>
                    <a:pt x="1345481" y="657002"/>
                    <a:pt x="1338783" y="654323"/>
                  </a:cubicBezTo>
                  <a:cubicBezTo>
                    <a:pt x="1326729" y="648295"/>
                    <a:pt x="1322710" y="637580"/>
                    <a:pt x="1322710" y="620837"/>
                  </a:cubicBezTo>
                  <a:lnTo>
                    <a:pt x="1322710" y="504974"/>
                  </a:lnTo>
                  <a:lnTo>
                    <a:pt x="1300609" y="504974"/>
                  </a:lnTo>
                  <a:lnTo>
                    <a:pt x="1300609" y="484882"/>
                  </a:lnTo>
                  <a:lnTo>
                    <a:pt x="1322710" y="484882"/>
                  </a:lnTo>
                  <a:cubicBezTo>
                    <a:pt x="1322710" y="470148"/>
                    <a:pt x="1324719" y="447377"/>
                    <a:pt x="1325389" y="442020"/>
                  </a:cubicBezTo>
                  <a:close/>
                  <a:moveTo>
                    <a:pt x="1249041" y="413221"/>
                  </a:moveTo>
                  <a:cubicBezTo>
                    <a:pt x="1260426" y="413221"/>
                    <a:pt x="1269802" y="422597"/>
                    <a:pt x="1269802" y="433983"/>
                  </a:cubicBezTo>
                  <a:cubicBezTo>
                    <a:pt x="1269802" y="444698"/>
                    <a:pt x="1260426" y="454074"/>
                    <a:pt x="1249041" y="454074"/>
                  </a:cubicBezTo>
                  <a:cubicBezTo>
                    <a:pt x="1237655" y="454074"/>
                    <a:pt x="1228279" y="444698"/>
                    <a:pt x="1228279" y="433983"/>
                  </a:cubicBezTo>
                  <a:cubicBezTo>
                    <a:pt x="1228279" y="422597"/>
                    <a:pt x="1237655" y="413221"/>
                    <a:pt x="1249041" y="413221"/>
                  </a:cubicBezTo>
                  <a:close/>
                  <a:moveTo>
                    <a:pt x="3074045" y="406524"/>
                  </a:moveTo>
                  <a:lnTo>
                    <a:pt x="3100165" y="411212"/>
                  </a:lnTo>
                  <a:lnTo>
                    <a:pt x="3100165" y="599405"/>
                  </a:lnTo>
                  <a:cubicBezTo>
                    <a:pt x="3100165" y="628204"/>
                    <a:pt x="3101504" y="644277"/>
                    <a:pt x="3105522" y="653653"/>
                  </a:cubicBezTo>
                  <a:lnTo>
                    <a:pt x="3080073" y="653653"/>
                  </a:lnTo>
                  <a:lnTo>
                    <a:pt x="3080073" y="654323"/>
                  </a:lnTo>
                  <a:cubicBezTo>
                    <a:pt x="3079403" y="652314"/>
                    <a:pt x="3076724" y="644947"/>
                    <a:pt x="3076055" y="636910"/>
                  </a:cubicBezTo>
                  <a:cubicBezTo>
                    <a:pt x="3064000" y="650974"/>
                    <a:pt x="3051275" y="656332"/>
                    <a:pt x="3031183" y="656332"/>
                  </a:cubicBezTo>
                  <a:cubicBezTo>
                    <a:pt x="2987651" y="656332"/>
                    <a:pt x="2962201" y="624855"/>
                    <a:pt x="2962201" y="571277"/>
                  </a:cubicBezTo>
                  <a:cubicBezTo>
                    <a:pt x="2962201" y="535112"/>
                    <a:pt x="2974256" y="508992"/>
                    <a:pt x="2997027" y="492919"/>
                  </a:cubicBezTo>
                  <a:cubicBezTo>
                    <a:pt x="3007742" y="485552"/>
                    <a:pt x="3017119" y="482203"/>
                    <a:pt x="3029174" y="482203"/>
                  </a:cubicBezTo>
                  <a:cubicBezTo>
                    <a:pt x="3047926" y="482203"/>
                    <a:pt x="3064669" y="490240"/>
                    <a:pt x="3074715" y="503634"/>
                  </a:cubicBezTo>
                  <a:cubicBezTo>
                    <a:pt x="3074715" y="500955"/>
                    <a:pt x="3074045" y="488231"/>
                    <a:pt x="3074045" y="477515"/>
                  </a:cubicBezTo>
                  <a:close/>
                  <a:moveTo>
                    <a:pt x="2760613" y="162074"/>
                  </a:moveTo>
                  <a:cubicBezTo>
                    <a:pt x="2717751" y="162074"/>
                    <a:pt x="2703017" y="176808"/>
                    <a:pt x="2703017" y="202257"/>
                  </a:cubicBezTo>
                  <a:cubicBezTo>
                    <a:pt x="2703017" y="222349"/>
                    <a:pt x="2713063" y="233065"/>
                    <a:pt x="2731815" y="233065"/>
                  </a:cubicBezTo>
                  <a:cubicBezTo>
                    <a:pt x="2749228" y="233065"/>
                    <a:pt x="2765302" y="222349"/>
                    <a:pt x="2772669" y="206945"/>
                  </a:cubicBezTo>
                  <a:lnTo>
                    <a:pt x="2774008" y="162743"/>
                  </a:lnTo>
                  <a:cubicBezTo>
                    <a:pt x="2770659" y="162074"/>
                    <a:pt x="2764632" y="162074"/>
                    <a:pt x="2760613" y="162074"/>
                  </a:cubicBezTo>
                  <a:close/>
                  <a:moveTo>
                    <a:pt x="2202061" y="99789"/>
                  </a:moveTo>
                  <a:cubicBezTo>
                    <a:pt x="2185318" y="99789"/>
                    <a:pt x="2169915" y="107826"/>
                    <a:pt x="2157190" y="123229"/>
                  </a:cubicBezTo>
                  <a:lnTo>
                    <a:pt x="2157190" y="208285"/>
                  </a:lnTo>
                  <a:cubicBezTo>
                    <a:pt x="2169915" y="222349"/>
                    <a:pt x="2183979" y="230386"/>
                    <a:pt x="2198713" y="230386"/>
                  </a:cubicBezTo>
                  <a:cubicBezTo>
                    <a:pt x="2214116" y="230386"/>
                    <a:pt x="2228181" y="221679"/>
                    <a:pt x="2234208" y="209624"/>
                  </a:cubicBezTo>
                  <a:cubicBezTo>
                    <a:pt x="2239566" y="198908"/>
                    <a:pt x="2241575" y="186184"/>
                    <a:pt x="2241575" y="166762"/>
                  </a:cubicBezTo>
                  <a:cubicBezTo>
                    <a:pt x="2240906" y="146670"/>
                    <a:pt x="2237557" y="128587"/>
                    <a:pt x="2232869" y="118541"/>
                  </a:cubicBezTo>
                  <a:cubicBezTo>
                    <a:pt x="2227511" y="107156"/>
                    <a:pt x="2215456" y="99789"/>
                    <a:pt x="2202061" y="99789"/>
                  </a:cubicBezTo>
                  <a:close/>
                  <a:moveTo>
                    <a:pt x="604763" y="99789"/>
                  </a:moveTo>
                  <a:cubicBezTo>
                    <a:pt x="588020" y="99789"/>
                    <a:pt x="572616" y="107826"/>
                    <a:pt x="559891" y="123229"/>
                  </a:cubicBezTo>
                  <a:lnTo>
                    <a:pt x="559891" y="208285"/>
                  </a:lnTo>
                  <a:cubicBezTo>
                    <a:pt x="572616" y="222349"/>
                    <a:pt x="586681" y="230386"/>
                    <a:pt x="601415" y="230386"/>
                  </a:cubicBezTo>
                  <a:cubicBezTo>
                    <a:pt x="616818" y="230386"/>
                    <a:pt x="630882" y="221679"/>
                    <a:pt x="636910" y="209624"/>
                  </a:cubicBezTo>
                  <a:cubicBezTo>
                    <a:pt x="642268" y="198908"/>
                    <a:pt x="644277" y="186184"/>
                    <a:pt x="644277" y="166762"/>
                  </a:cubicBezTo>
                  <a:cubicBezTo>
                    <a:pt x="642938" y="146670"/>
                    <a:pt x="640259" y="128587"/>
                    <a:pt x="635570" y="118541"/>
                  </a:cubicBezTo>
                  <a:cubicBezTo>
                    <a:pt x="630213" y="107156"/>
                    <a:pt x="618158" y="99789"/>
                    <a:pt x="604763" y="99789"/>
                  </a:cubicBezTo>
                  <a:close/>
                  <a:moveTo>
                    <a:pt x="1033388" y="97780"/>
                  </a:moveTo>
                  <a:cubicBezTo>
                    <a:pt x="1012626" y="97780"/>
                    <a:pt x="1001911" y="109165"/>
                    <a:pt x="1001911" y="132606"/>
                  </a:cubicBezTo>
                  <a:cubicBezTo>
                    <a:pt x="1001911" y="154037"/>
                    <a:pt x="1013296" y="166092"/>
                    <a:pt x="1034058" y="166092"/>
                  </a:cubicBezTo>
                  <a:cubicBezTo>
                    <a:pt x="1054149" y="166092"/>
                    <a:pt x="1064195" y="154037"/>
                    <a:pt x="1064195" y="131266"/>
                  </a:cubicBezTo>
                  <a:cubicBezTo>
                    <a:pt x="1064865" y="108496"/>
                    <a:pt x="1055489" y="97780"/>
                    <a:pt x="1033388" y="97780"/>
                  </a:cubicBezTo>
                  <a:close/>
                  <a:moveTo>
                    <a:pt x="1584574" y="95770"/>
                  </a:moveTo>
                  <a:cubicBezTo>
                    <a:pt x="1560464" y="95770"/>
                    <a:pt x="1547069" y="113183"/>
                    <a:pt x="1545730" y="148009"/>
                  </a:cubicBezTo>
                  <a:lnTo>
                    <a:pt x="1622748" y="148009"/>
                  </a:lnTo>
                  <a:cubicBezTo>
                    <a:pt x="1622078" y="129926"/>
                    <a:pt x="1620069" y="118541"/>
                    <a:pt x="1614711" y="110504"/>
                  </a:cubicBezTo>
                  <a:cubicBezTo>
                    <a:pt x="1608684" y="101128"/>
                    <a:pt x="1597299" y="95770"/>
                    <a:pt x="1584574" y="95770"/>
                  </a:cubicBezTo>
                  <a:close/>
                  <a:moveTo>
                    <a:pt x="247799" y="95770"/>
                  </a:moveTo>
                  <a:cubicBezTo>
                    <a:pt x="223689" y="95770"/>
                    <a:pt x="210294" y="113183"/>
                    <a:pt x="208955" y="148009"/>
                  </a:cubicBezTo>
                  <a:lnTo>
                    <a:pt x="285973" y="148009"/>
                  </a:lnTo>
                  <a:cubicBezTo>
                    <a:pt x="285303" y="129926"/>
                    <a:pt x="283294" y="118541"/>
                    <a:pt x="277936" y="110504"/>
                  </a:cubicBezTo>
                  <a:cubicBezTo>
                    <a:pt x="271909" y="101128"/>
                    <a:pt x="260524" y="95770"/>
                    <a:pt x="247799" y="95770"/>
                  </a:cubicBezTo>
                  <a:close/>
                  <a:moveTo>
                    <a:pt x="421259" y="95770"/>
                  </a:moveTo>
                  <a:cubicBezTo>
                    <a:pt x="397149" y="95770"/>
                    <a:pt x="383754" y="113183"/>
                    <a:pt x="382414" y="148009"/>
                  </a:cubicBezTo>
                  <a:lnTo>
                    <a:pt x="459433" y="148009"/>
                  </a:lnTo>
                  <a:cubicBezTo>
                    <a:pt x="458763" y="129926"/>
                    <a:pt x="456754" y="118541"/>
                    <a:pt x="451396" y="110504"/>
                  </a:cubicBezTo>
                  <a:cubicBezTo>
                    <a:pt x="445369" y="101128"/>
                    <a:pt x="433983" y="95770"/>
                    <a:pt x="421259" y="95770"/>
                  </a:cubicBezTo>
                  <a:close/>
                  <a:moveTo>
                    <a:pt x="2377530" y="95770"/>
                  </a:moveTo>
                  <a:cubicBezTo>
                    <a:pt x="2353420" y="95770"/>
                    <a:pt x="2340025" y="113183"/>
                    <a:pt x="2338686" y="148009"/>
                  </a:cubicBezTo>
                  <a:lnTo>
                    <a:pt x="2415704" y="148009"/>
                  </a:lnTo>
                  <a:cubicBezTo>
                    <a:pt x="2415704" y="129926"/>
                    <a:pt x="2413026" y="118541"/>
                    <a:pt x="2407668" y="110504"/>
                  </a:cubicBezTo>
                  <a:cubicBezTo>
                    <a:pt x="2401640" y="101128"/>
                    <a:pt x="2390255" y="95770"/>
                    <a:pt x="2377530" y="95770"/>
                  </a:cubicBezTo>
                  <a:close/>
                  <a:moveTo>
                    <a:pt x="1034058" y="75679"/>
                  </a:moveTo>
                  <a:cubicBezTo>
                    <a:pt x="1059507" y="75679"/>
                    <a:pt x="1064865" y="85055"/>
                    <a:pt x="1085627" y="85055"/>
                  </a:cubicBezTo>
                  <a:cubicBezTo>
                    <a:pt x="1094333" y="85055"/>
                    <a:pt x="1101030" y="83046"/>
                    <a:pt x="1109067" y="77688"/>
                  </a:cubicBezTo>
                  <a:lnTo>
                    <a:pt x="1125141" y="93762"/>
                  </a:lnTo>
                  <a:cubicBezTo>
                    <a:pt x="1114425" y="101798"/>
                    <a:pt x="1107058" y="104477"/>
                    <a:pt x="1097012" y="104477"/>
                  </a:cubicBezTo>
                  <a:cubicBezTo>
                    <a:pt x="1092324" y="104477"/>
                    <a:pt x="1088306" y="103808"/>
                    <a:pt x="1085627" y="102468"/>
                  </a:cubicBezTo>
                  <a:cubicBezTo>
                    <a:pt x="1092324" y="111174"/>
                    <a:pt x="1095672" y="120551"/>
                    <a:pt x="1095672" y="131266"/>
                  </a:cubicBezTo>
                  <a:cubicBezTo>
                    <a:pt x="1095672" y="150019"/>
                    <a:pt x="1086296" y="168101"/>
                    <a:pt x="1070893" y="177478"/>
                  </a:cubicBezTo>
                  <a:cubicBezTo>
                    <a:pt x="1062186" y="182835"/>
                    <a:pt x="1051471" y="184844"/>
                    <a:pt x="1039415" y="184844"/>
                  </a:cubicBezTo>
                  <a:cubicBezTo>
                    <a:pt x="1016645" y="192881"/>
                    <a:pt x="1009278" y="198909"/>
                    <a:pt x="1009278" y="204267"/>
                  </a:cubicBezTo>
                  <a:cubicBezTo>
                    <a:pt x="1009278" y="209624"/>
                    <a:pt x="1014636" y="212303"/>
                    <a:pt x="1022672" y="212303"/>
                  </a:cubicBezTo>
                  <a:lnTo>
                    <a:pt x="1049461" y="212303"/>
                  </a:lnTo>
                  <a:cubicBezTo>
                    <a:pt x="1068883" y="212303"/>
                    <a:pt x="1079599" y="214982"/>
                    <a:pt x="1090315" y="221679"/>
                  </a:cubicBezTo>
                  <a:cubicBezTo>
                    <a:pt x="1103709" y="231056"/>
                    <a:pt x="1109067" y="242441"/>
                    <a:pt x="1109067" y="257175"/>
                  </a:cubicBezTo>
                  <a:cubicBezTo>
                    <a:pt x="1109067" y="294010"/>
                    <a:pt x="1082948" y="310083"/>
                    <a:pt x="1042094" y="310083"/>
                  </a:cubicBezTo>
                  <a:cubicBezTo>
                    <a:pt x="989186" y="310083"/>
                    <a:pt x="969094" y="291331"/>
                    <a:pt x="969094" y="267221"/>
                  </a:cubicBezTo>
                  <a:cubicBezTo>
                    <a:pt x="969094" y="261193"/>
                    <a:pt x="970434" y="255835"/>
                    <a:pt x="972443" y="249138"/>
                  </a:cubicBezTo>
                  <a:lnTo>
                    <a:pt x="999902" y="246459"/>
                  </a:lnTo>
                  <a:cubicBezTo>
                    <a:pt x="997223" y="250478"/>
                    <a:pt x="995214" y="256505"/>
                    <a:pt x="995214" y="261863"/>
                  </a:cubicBezTo>
                  <a:cubicBezTo>
                    <a:pt x="995214" y="270569"/>
                    <a:pt x="999232" y="277937"/>
                    <a:pt x="1005259" y="281285"/>
                  </a:cubicBezTo>
                  <a:cubicBezTo>
                    <a:pt x="1013296" y="285973"/>
                    <a:pt x="1026021" y="289322"/>
                    <a:pt x="1039415" y="289322"/>
                  </a:cubicBezTo>
                  <a:cubicBezTo>
                    <a:pt x="1065535" y="289322"/>
                    <a:pt x="1080269" y="280615"/>
                    <a:pt x="1080269" y="259854"/>
                  </a:cubicBezTo>
                  <a:cubicBezTo>
                    <a:pt x="1080269" y="250478"/>
                    <a:pt x="1076920" y="243780"/>
                    <a:pt x="1070893" y="239762"/>
                  </a:cubicBezTo>
                  <a:cubicBezTo>
                    <a:pt x="1064195" y="235074"/>
                    <a:pt x="1054149" y="233735"/>
                    <a:pt x="1037406" y="233735"/>
                  </a:cubicBezTo>
                  <a:cubicBezTo>
                    <a:pt x="1030709" y="233735"/>
                    <a:pt x="1016645" y="234404"/>
                    <a:pt x="1011287" y="234404"/>
                  </a:cubicBezTo>
                  <a:cubicBezTo>
                    <a:pt x="991195" y="234404"/>
                    <a:pt x="979810" y="225028"/>
                    <a:pt x="979810" y="210294"/>
                  </a:cubicBezTo>
                  <a:cubicBezTo>
                    <a:pt x="979810" y="196900"/>
                    <a:pt x="987177" y="188863"/>
                    <a:pt x="1009948" y="181496"/>
                  </a:cubicBezTo>
                  <a:cubicBezTo>
                    <a:pt x="987177" y="174129"/>
                    <a:pt x="971773" y="155376"/>
                    <a:pt x="971773" y="132606"/>
                  </a:cubicBezTo>
                  <a:cubicBezTo>
                    <a:pt x="971773" y="98450"/>
                    <a:pt x="997223" y="75679"/>
                    <a:pt x="1034058" y="75679"/>
                  </a:cubicBezTo>
                  <a:close/>
                  <a:moveTo>
                    <a:pt x="2750568" y="75679"/>
                  </a:moveTo>
                  <a:cubicBezTo>
                    <a:pt x="2774008" y="75679"/>
                    <a:pt x="2790082" y="85055"/>
                    <a:pt x="2797448" y="101798"/>
                  </a:cubicBezTo>
                  <a:cubicBezTo>
                    <a:pt x="2801467" y="111174"/>
                    <a:pt x="2801467" y="123899"/>
                    <a:pt x="2801467" y="139303"/>
                  </a:cubicBezTo>
                  <a:lnTo>
                    <a:pt x="2800127" y="194890"/>
                  </a:lnTo>
                  <a:cubicBezTo>
                    <a:pt x="2799458" y="222349"/>
                    <a:pt x="2801467" y="229716"/>
                    <a:pt x="2813522" y="236413"/>
                  </a:cubicBezTo>
                  <a:lnTo>
                    <a:pt x="2799458" y="254496"/>
                  </a:lnTo>
                  <a:cubicBezTo>
                    <a:pt x="2788072" y="250478"/>
                    <a:pt x="2779366" y="241771"/>
                    <a:pt x="2776687" y="229716"/>
                  </a:cubicBezTo>
                  <a:cubicBezTo>
                    <a:pt x="2760613" y="245790"/>
                    <a:pt x="2747219" y="252487"/>
                    <a:pt x="2727797" y="252487"/>
                  </a:cubicBezTo>
                  <a:cubicBezTo>
                    <a:pt x="2686274" y="252487"/>
                    <a:pt x="2673549" y="227037"/>
                    <a:pt x="2673549" y="204267"/>
                  </a:cubicBezTo>
                  <a:cubicBezTo>
                    <a:pt x="2673549" y="166092"/>
                    <a:pt x="2706366" y="143991"/>
                    <a:pt x="2762623" y="143991"/>
                  </a:cubicBezTo>
                  <a:cubicBezTo>
                    <a:pt x="2766641" y="143991"/>
                    <a:pt x="2769320" y="143991"/>
                    <a:pt x="2774678" y="144661"/>
                  </a:cubicBezTo>
                  <a:lnTo>
                    <a:pt x="2774678" y="132606"/>
                  </a:lnTo>
                  <a:cubicBezTo>
                    <a:pt x="2774678" y="117872"/>
                    <a:pt x="2774008" y="111844"/>
                    <a:pt x="2769320" y="106486"/>
                  </a:cubicBezTo>
                  <a:cubicBezTo>
                    <a:pt x="2763962" y="100459"/>
                    <a:pt x="2757265" y="97110"/>
                    <a:pt x="2746549" y="97110"/>
                  </a:cubicBezTo>
                  <a:cubicBezTo>
                    <a:pt x="2727797" y="97110"/>
                    <a:pt x="2703687" y="107156"/>
                    <a:pt x="2692971" y="117202"/>
                  </a:cubicBezTo>
                  <a:lnTo>
                    <a:pt x="2679577" y="98450"/>
                  </a:lnTo>
                  <a:cubicBezTo>
                    <a:pt x="2701678" y="83716"/>
                    <a:pt x="2725788" y="75679"/>
                    <a:pt x="2750568" y="75679"/>
                  </a:cubicBezTo>
                  <a:close/>
                  <a:moveTo>
                    <a:pt x="2153841" y="75009"/>
                  </a:moveTo>
                  <a:cubicBezTo>
                    <a:pt x="2154511" y="76349"/>
                    <a:pt x="2155850" y="84385"/>
                    <a:pt x="2155850" y="100459"/>
                  </a:cubicBezTo>
                  <a:cubicBezTo>
                    <a:pt x="2169915" y="84385"/>
                    <a:pt x="2186658" y="75679"/>
                    <a:pt x="2205410" y="75679"/>
                  </a:cubicBezTo>
                  <a:cubicBezTo>
                    <a:pt x="2222823" y="75679"/>
                    <a:pt x="2239566" y="83046"/>
                    <a:pt x="2250282" y="96440"/>
                  </a:cubicBezTo>
                  <a:cubicBezTo>
                    <a:pt x="2263006" y="111844"/>
                    <a:pt x="2269034" y="132606"/>
                    <a:pt x="2269034" y="162743"/>
                  </a:cubicBezTo>
                  <a:cubicBezTo>
                    <a:pt x="2269034" y="190872"/>
                    <a:pt x="2265016" y="206275"/>
                    <a:pt x="2255640" y="221679"/>
                  </a:cubicBezTo>
                  <a:cubicBezTo>
                    <a:pt x="2243585" y="241101"/>
                    <a:pt x="2225502" y="252487"/>
                    <a:pt x="2203401" y="252487"/>
                  </a:cubicBezTo>
                  <a:cubicBezTo>
                    <a:pt x="2185988" y="252487"/>
                    <a:pt x="2168575" y="245120"/>
                    <a:pt x="2157190" y="233065"/>
                  </a:cubicBezTo>
                  <a:lnTo>
                    <a:pt x="2157190" y="313432"/>
                  </a:lnTo>
                  <a:lnTo>
                    <a:pt x="2131070" y="318789"/>
                  </a:lnTo>
                  <a:lnTo>
                    <a:pt x="2131070" y="115862"/>
                  </a:lnTo>
                  <a:cubicBezTo>
                    <a:pt x="2131070" y="93092"/>
                    <a:pt x="2127722" y="81706"/>
                    <a:pt x="2127052" y="79697"/>
                  </a:cubicBezTo>
                  <a:close/>
                  <a:moveTo>
                    <a:pt x="746076" y="75009"/>
                  </a:moveTo>
                  <a:lnTo>
                    <a:pt x="746076" y="247129"/>
                  </a:lnTo>
                  <a:lnTo>
                    <a:pt x="718617" y="247129"/>
                  </a:lnTo>
                  <a:lnTo>
                    <a:pt x="718617" y="79698"/>
                  </a:lnTo>
                  <a:close/>
                  <a:moveTo>
                    <a:pt x="555873" y="75009"/>
                  </a:moveTo>
                  <a:cubicBezTo>
                    <a:pt x="556543" y="76349"/>
                    <a:pt x="557882" y="84385"/>
                    <a:pt x="557882" y="100459"/>
                  </a:cubicBezTo>
                  <a:cubicBezTo>
                    <a:pt x="571946" y="84385"/>
                    <a:pt x="588690" y="75679"/>
                    <a:pt x="607442" y="75679"/>
                  </a:cubicBezTo>
                  <a:cubicBezTo>
                    <a:pt x="624855" y="75679"/>
                    <a:pt x="641598" y="83046"/>
                    <a:pt x="652314" y="96440"/>
                  </a:cubicBezTo>
                  <a:cubicBezTo>
                    <a:pt x="665039" y="111844"/>
                    <a:pt x="671066" y="132606"/>
                    <a:pt x="671066" y="162743"/>
                  </a:cubicBezTo>
                  <a:cubicBezTo>
                    <a:pt x="671066" y="190872"/>
                    <a:pt x="667048" y="206275"/>
                    <a:pt x="657671" y="221679"/>
                  </a:cubicBezTo>
                  <a:cubicBezTo>
                    <a:pt x="645616" y="241101"/>
                    <a:pt x="627534" y="252487"/>
                    <a:pt x="605433" y="252487"/>
                  </a:cubicBezTo>
                  <a:cubicBezTo>
                    <a:pt x="588020" y="252487"/>
                    <a:pt x="570607" y="245120"/>
                    <a:pt x="559222" y="233065"/>
                  </a:cubicBezTo>
                  <a:lnTo>
                    <a:pt x="559222" y="313432"/>
                  </a:lnTo>
                  <a:lnTo>
                    <a:pt x="533102" y="318789"/>
                  </a:lnTo>
                  <a:lnTo>
                    <a:pt x="533102" y="115862"/>
                  </a:lnTo>
                  <a:cubicBezTo>
                    <a:pt x="533102" y="93092"/>
                    <a:pt x="529754" y="81706"/>
                    <a:pt x="529084" y="79697"/>
                  </a:cubicBezTo>
                  <a:close/>
                  <a:moveTo>
                    <a:pt x="2630016" y="75009"/>
                  </a:moveTo>
                  <a:lnTo>
                    <a:pt x="2630016" y="247129"/>
                  </a:lnTo>
                  <a:lnTo>
                    <a:pt x="2602557" y="247129"/>
                  </a:lnTo>
                  <a:lnTo>
                    <a:pt x="2602557" y="79698"/>
                  </a:lnTo>
                  <a:close/>
                  <a:moveTo>
                    <a:pt x="2562374" y="74339"/>
                  </a:moveTo>
                  <a:cubicBezTo>
                    <a:pt x="2566392" y="74339"/>
                    <a:pt x="2570410" y="75679"/>
                    <a:pt x="2571750" y="76348"/>
                  </a:cubicBezTo>
                  <a:lnTo>
                    <a:pt x="2561034" y="105146"/>
                  </a:lnTo>
                  <a:cubicBezTo>
                    <a:pt x="2559025" y="104477"/>
                    <a:pt x="2556346" y="103807"/>
                    <a:pt x="2553667" y="103807"/>
                  </a:cubicBezTo>
                  <a:cubicBezTo>
                    <a:pt x="2543621" y="103807"/>
                    <a:pt x="2533575" y="108495"/>
                    <a:pt x="2525539" y="115862"/>
                  </a:cubicBezTo>
                  <a:cubicBezTo>
                    <a:pt x="2517502" y="123899"/>
                    <a:pt x="2515493" y="128587"/>
                    <a:pt x="2515493" y="142651"/>
                  </a:cubicBezTo>
                  <a:lnTo>
                    <a:pt x="2515493" y="248468"/>
                  </a:lnTo>
                  <a:lnTo>
                    <a:pt x="2489373" y="248468"/>
                  </a:lnTo>
                  <a:lnTo>
                    <a:pt x="2489373" y="118541"/>
                  </a:lnTo>
                  <a:cubicBezTo>
                    <a:pt x="2489373" y="96440"/>
                    <a:pt x="2484686" y="85055"/>
                    <a:pt x="2483346" y="82376"/>
                  </a:cubicBezTo>
                  <a:lnTo>
                    <a:pt x="2509465" y="75009"/>
                  </a:lnTo>
                  <a:cubicBezTo>
                    <a:pt x="2510805" y="77688"/>
                    <a:pt x="2516162" y="89743"/>
                    <a:pt x="2514823" y="102468"/>
                  </a:cubicBezTo>
                  <a:cubicBezTo>
                    <a:pt x="2526878" y="85055"/>
                    <a:pt x="2544961" y="74339"/>
                    <a:pt x="2562374" y="74339"/>
                  </a:cubicBezTo>
                  <a:close/>
                  <a:moveTo>
                    <a:pt x="1585913" y="74339"/>
                  </a:moveTo>
                  <a:cubicBezTo>
                    <a:pt x="1603996" y="74339"/>
                    <a:pt x="1620069" y="81036"/>
                    <a:pt x="1631455" y="92422"/>
                  </a:cubicBezTo>
                  <a:cubicBezTo>
                    <a:pt x="1646189" y="107156"/>
                    <a:pt x="1650877" y="123229"/>
                    <a:pt x="1650877" y="163413"/>
                  </a:cubicBezTo>
                  <a:lnTo>
                    <a:pt x="1650877" y="167431"/>
                  </a:lnTo>
                  <a:lnTo>
                    <a:pt x="1545730" y="167431"/>
                  </a:lnTo>
                  <a:lnTo>
                    <a:pt x="1545730" y="168101"/>
                  </a:lnTo>
                  <a:lnTo>
                    <a:pt x="1545730" y="172119"/>
                  </a:lnTo>
                  <a:cubicBezTo>
                    <a:pt x="1545730" y="188193"/>
                    <a:pt x="1547739" y="200248"/>
                    <a:pt x="1553766" y="208954"/>
                  </a:cubicBezTo>
                  <a:cubicBezTo>
                    <a:pt x="1563142" y="223688"/>
                    <a:pt x="1578546" y="229716"/>
                    <a:pt x="1595959" y="229716"/>
                  </a:cubicBezTo>
                  <a:cubicBezTo>
                    <a:pt x="1612032" y="229716"/>
                    <a:pt x="1625427" y="224358"/>
                    <a:pt x="1637482" y="213642"/>
                  </a:cubicBezTo>
                  <a:lnTo>
                    <a:pt x="1647528" y="230385"/>
                  </a:lnTo>
                  <a:cubicBezTo>
                    <a:pt x="1632794" y="243780"/>
                    <a:pt x="1612032" y="251147"/>
                    <a:pt x="1590601" y="251147"/>
                  </a:cubicBezTo>
                  <a:cubicBezTo>
                    <a:pt x="1543721" y="251147"/>
                    <a:pt x="1515592" y="216991"/>
                    <a:pt x="1515592" y="161403"/>
                  </a:cubicBezTo>
                  <a:cubicBezTo>
                    <a:pt x="1515592" y="133275"/>
                    <a:pt x="1521619" y="114523"/>
                    <a:pt x="1535684" y="97779"/>
                  </a:cubicBezTo>
                  <a:cubicBezTo>
                    <a:pt x="1549078" y="81706"/>
                    <a:pt x="1565821" y="74339"/>
                    <a:pt x="1585913" y="74339"/>
                  </a:cubicBezTo>
                  <a:close/>
                  <a:moveTo>
                    <a:pt x="249138" y="74339"/>
                  </a:moveTo>
                  <a:cubicBezTo>
                    <a:pt x="267221" y="74339"/>
                    <a:pt x="283294" y="81036"/>
                    <a:pt x="294680" y="92422"/>
                  </a:cubicBezTo>
                  <a:cubicBezTo>
                    <a:pt x="309414" y="107156"/>
                    <a:pt x="314102" y="123229"/>
                    <a:pt x="314102" y="163413"/>
                  </a:cubicBezTo>
                  <a:lnTo>
                    <a:pt x="314102" y="167431"/>
                  </a:lnTo>
                  <a:lnTo>
                    <a:pt x="208955" y="167431"/>
                  </a:lnTo>
                  <a:lnTo>
                    <a:pt x="208955" y="168101"/>
                  </a:lnTo>
                  <a:lnTo>
                    <a:pt x="208955" y="172119"/>
                  </a:lnTo>
                  <a:cubicBezTo>
                    <a:pt x="208955" y="188193"/>
                    <a:pt x="210964" y="200248"/>
                    <a:pt x="216991" y="208954"/>
                  </a:cubicBezTo>
                  <a:cubicBezTo>
                    <a:pt x="226368" y="223688"/>
                    <a:pt x="241771" y="229716"/>
                    <a:pt x="259184" y="229716"/>
                  </a:cubicBezTo>
                  <a:cubicBezTo>
                    <a:pt x="275258" y="229716"/>
                    <a:pt x="288652" y="224358"/>
                    <a:pt x="300707" y="213642"/>
                  </a:cubicBezTo>
                  <a:lnTo>
                    <a:pt x="310753" y="230385"/>
                  </a:lnTo>
                  <a:cubicBezTo>
                    <a:pt x="296019" y="243780"/>
                    <a:pt x="275258" y="251147"/>
                    <a:pt x="253826" y="251147"/>
                  </a:cubicBezTo>
                  <a:cubicBezTo>
                    <a:pt x="206945" y="251147"/>
                    <a:pt x="178817" y="216991"/>
                    <a:pt x="178817" y="161403"/>
                  </a:cubicBezTo>
                  <a:cubicBezTo>
                    <a:pt x="178817" y="133275"/>
                    <a:pt x="184844" y="114523"/>
                    <a:pt x="198909" y="97779"/>
                  </a:cubicBezTo>
                  <a:cubicBezTo>
                    <a:pt x="212303" y="81706"/>
                    <a:pt x="229046" y="74339"/>
                    <a:pt x="249138" y="74339"/>
                  </a:cubicBezTo>
                  <a:close/>
                  <a:moveTo>
                    <a:pt x="821755" y="74339"/>
                  </a:moveTo>
                  <a:cubicBezTo>
                    <a:pt x="823094" y="77018"/>
                    <a:pt x="827782" y="88403"/>
                    <a:pt x="827782" y="100459"/>
                  </a:cubicBezTo>
                  <a:cubicBezTo>
                    <a:pt x="845195" y="83046"/>
                    <a:pt x="863278" y="74339"/>
                    <a:pt x="880691" y="74339"/>
                  </a:cubicBezTo>
                  <a:cubicBezTo>
                    <a:pt x="898773" y="74339"/>
                    <a:pt x="915516" y="84385"/>
                    <a:pt x="922214" y="99119"/>
                  </a:cubicBezTo>
                  <a:cubicBezTo>
                    <a:pt x="924893" y="105146"/>
                    <a:pt x="926232" y="111844"/>
                    <a:pt x="926232" y="118541"/>
                  </a:cubicBezTo>
                  <a:lnTo>
                    <a:pt x="926232" y="246459"/>
                  </a:lnTo>
                  <a:lnTo>
                    <a:pt x="900113" y="246459"/>
                  </a:lnTo>
                  <a:lnTo>
                    <a:pt x="900113" y="133945"/>
                  </a:lnTo>
                  <a:cubicBezTo>
                    <a:pt x="900113" y="115862"/>
                    <a:pt x="898773" y="111844"/>
                    <a:pt x="894085" y="105816"/>
                  </a:cubicBezTo>
                  <a:cubicBezTo>
                    <a:pt x="890067" y="101128"/>
                    <a:pt x="883369" y="98449"/>
                    <a:pt x="875333" y="98449"/>
                  </a:cubicBezTo>
                  <a:cubicBezTo>
                    <a:pt x="861938" y="98449"/>
                    <a:pt x="840507" y="109165"/>
                    <a:pt x="828452" y="121890"/>
                  </a:cubicBezTo>
                  <a:lnTo>
                    <a:pt x="828452" y="247129"/>
                  </a:lnTo>
                  <a:lnTo>
                    <a:pt x="803002" y="247129"/>
                  </a:lnTo>
                  <a:lnTo>
                    <a:pt x="803002" y="117202"/>
                  </a:lnTo>
                  <a:cubicBezTo>
                    <a:pt x="803002" y="95770"/>
                    <a:pt x="797645" y="83715"/>
                    <a:pt x="796305" y="81706"/>
                  </a:cubicBezTo>
                  <a:close/>
                  <a:moveTo>
                    <a:pt x="421928" y="74339"/>
                  </a:moveTo>
                  <a:cubicBezTo>
                    <a:pt x="440011" y="74339"/>
                    <a:pt x="456084" y="81036"/>
                    <a:pt x="467470" y="92422"/>
                  </a:cubicBezTo>
                  <a:cubicBezTo>
                    <a:pt x="482204" y="107156"/>
                    <a:pt x="486892" y="123229"/>
                    <a:pt x="486892" y="163413"/>
                  </a:cubicBezTo>
                  <a:lnTo>
                    <a:pt x="486892" y="167431"/>
                  </a:lnTo>
                  <a:lnTo>
                    <a:pt x="381745" y="167431"/>
                  </a:lnTo>
                  <a:lnTo>
                    <a:pt x="381745" y="168101"/>
                  </a:lnTo>
                  <a:lnTo>
                    <a:pt x="381745" y="172119"/>
                  </a:lnTo>
                  <a:cubicBezTo>
                    <a:pt x="381745" y="188193"/>
                    <a:pt x="383754" y="200248"/>
                    <a:pt x="389781" y="208954"/>
                  </a:cubicBezTo>
                  <a:cubicBezTo>
                    <a:pt x="399158" y="223688"/>
                    <a:pt x="414561" y="229716"/>
                    <a:pt x="431974" y="229716"/>
                  </a:cubicBezTo>
                  <a:cubicBezTo>
                    <a:pt x="448048" y="229716"/>
                    <a:pt x="461442" y="224358"/>
                    <a:pt x="473497" y="213642"/>
                  </a:cubicBezTo>
                  <a:lnTo>
                    <a:pt x="483543" y="230385"/>
                  </a:lnTo>
                  <a:cubicBezTo>
                    <a:pt x="468809" y="243780"/>
                    <a:pt x="448048" y="251147"/>
                    <a:pt x="426616" y="251147"/>
                  </a:cubicBezTo>
                  <a:cubicBezTo>
                    <a:pt x="379736" y="251147"/>
                    <a:pt x="351607" y="216991"/>
                    <a:pt x="351607" y="161403"/>
                  </a:cubicBezTo>
                  <a:cubicBezTo>
                    <a:pt x="351607" y="133275"/>
                    <a:pt x="357634" y="114523"/>
                    <a:pt x="371699" y="97779"/>
                  </a:cubicBezTo>
                  <a:cubicBezTo>
                    <a:pt x="385093" y="81706"/>
                    <a:pt x="401836" y="74339"/>
                    <a:pt x="421928" y="74339"/>
                  </a:cubicBezTo>
                  <a:close/>
                  <a:moveTo>
                    <a:pt x="2378869" y="74339"/>
                  </a:moveTo>
                  <a:cubicBezTo>
                    <a:pt x="2396952" y="74339"/>
                    <a:pt x="2413026" y="81036"/>
                    <a:pt x="2424411" y="92422"/>
                  </a:cubicBezTo>
                  <a:cubicBezTo>
                    <a:pt x="2439145" y="107156"/>
                    <a:pt x="2443833" y="123229"/>
                    <a:pt x="2443833" y="163413"/>
                  </a:cubicBezTo>
                  <a:lnTo>
                    <a:pt x="2443833" y="167431"/>
                  </a:lnTo>
                  <a:lnTo>
                    <a:pt x="2338686" y="167431"/>
                  </a:lnTo>
                  <a:lnTo>
                    <a:pt x="2338686" y="168101"/>
                  </a:lnTo>
                  <a:lnTo>
                    <a:pt x="2338686" y="172119"/>
                  </a:lnTo>
                  <a:cubicBezTo>
                    <a:pt x="2338686" y="188193"/>
                    <a:pt x="2340695" y="200248"/>
                    <a:pt x="2346722" y="208954"/>
                  </a:cubicBezTo>
                  <a:cubicBezTo>
                    <a:pt x="2356099" y="223688"/>
                    <a:pt x="2371502" y="229716"/>
                    <a:pt x="2388915" y="229716"/>
                  </a:cubicBezTo>
                  <a:cubicBezTo>
                    <a:pt x="2404989" y="229716"/>
                    <a:pt x="2418383" y="224358"/>
                    <a:pt x="2430438" y="213642"/>
                  </a:cubicBezTo>
                  <a:lnTo>
                    <a:pt x="2440484" y="230385"/>
                  </a:lnTo>
                  <a:cubicBezTo>
                    <a:pt x="2425750" y="243780"/>
                    <a:pt x="2404989" y="251147"/>
                    <a:pt x="2383557" y="251147"/>
                  </a:cubicBezTo>
                  <a:cubicBezTo>
                    <a:pt x="2336677" y="251147"/>
                    <a:pt x="2308548" y="216991"/>
                    <a:pt x="2308548" y="161403"/>
                  </a:cubicBezTo>
                  <a:cubicBezTo>
                    <a:pt x="2308548" y="133275"/>
                    <a:pt x="2314576" y="114523"/>
                    <a:pt x="2328640" y="97779"/>
                  </a:cubicBezTo>
                  <a:cubicBezTo>
                    <a:pt x="2342034" y="81706"/>
                    <a:pt x="2358777" y="74339"/>
                    <a:pt x="2378869" y="74339"/>
                  </a:cubicBezTo>
                  <a:close/>
                  <a:moveTo>
                    <a:pt x="1938189" y="74339"/>
                  </a:moveTo>
                  <a:cubicBezTo>
                    <a:pt x="1954932" y="74339"/>
                    <a:pt x="1971676" y="84385"/>
                    <a:pt x="1977703" y="102468"/>
                  </a:cubicBezTo>
                  <a:cubicBezTo>
                    <a:pt x="1993776" y="85055"/>
                    <a:pt x="2014538" y="74339"/>
                    <a:pt x="2031951" y="74339"/>
                  </a:cubicBezTo>
                  <a:cubicBezTo>
                    <a:pt x="2056731" y="74339"/>
                    <a:pt x="2074144" y="93091"/>
                    <a:pt x="2074144" y="119881"/>
                  </a:cubicBezTo>
                  <a:lnTo>
                    <a:pt x="2074144" y="247129"/>
                  </a:lnTo>
                  <a:lnTo>
                    <a:pt x="2047355" y="247129"/>
                  </a:lnTo>
                  <a:lnTo>
                    <a:pt x="2047355" y="123229"/>
                  </a:lnTo>
                  <a:cubicBezTo>
                    <a:pt x="2047355" y="107156"/>
                    <a:pt x="2039988" y="98449"/>
                    <a:pt x="2025924" y="98449"/>
                  </a:cubicBezTo>
                  <a:cubicBezTo>
                    <a:pt x="2010520" y="98449"/>
                    <a:pt x="1999135" y="108495"/>
                    <a:pt x="1981052" y="124568"/>
                  </a:cubicBezTo>
                  <a:lnTo>
                    <a:pt x="1981052" y="247798"/>
                  </a:lnTo>
                  <a:lnTo>
                    <a:pt x="1954263" y="247798"/>
                  </a:lnTo>
                  <a:lnTo>
                    <a:pt x="1954263" y="127917"/>
                  </a:lnTo>
                  <a:cubicBezTo>
                    <a:pt x="1954263" y="117871"/>
                    <a:pt x="1952923" y="111174"/>
                    <a:pt x="1949575" y="106486"/>
                  </a:cubicBezTo>
                  <a:cubicBezTo>
                    <a:pt x="1945556" y="101798"/>
                    <a:pt x="1940198" y="99789"/>
                    <a:pt x="1932162" y="99789"/>
                  </a:cubicBezTo>
                  <a:cubicBezTo>
                    <a:pt x="1919437" y="99789"/>
                    <a:pt x="1906712" y="106486"/>
                    <a:pt x="1889299" y="121890"/>
                  </a:cubicBezTo>
                  <a:lnTo>
                    <a:pt x="1889299" y="247798"/>
                  </a:lnTo>
                  <a:lnTo>
                    <a:pt x="1863850" y="247798"/>
                  </a:lnTo>
                  <a:lnTo>
                    <a:pt x="1863850" y="117202"/>
                  </a:lnTo>
                  <a:cubicBezTo>
                    <a:pt x="1863850" y="95770"/>
                    <a:pt x="1859162" y="83715"/>
                    <a:pt x="1857822" y="81036"/>
                  </a:cubicBezTo>
                  <a:lnTo>
                    <a:pt x="1883272" y="75009"/>
                  </a:lnTo>
                  <a:cubicBezTo>
                    <a:pt x="1884611" y="77688"/>
                    <a:pt x="1889299" y="89743"/>
                    <a:pt x="1889299" y="99789"/>
                  </a:cubicBezTo>
                  <a:cubicBezTo>
                    <a:pt x="1900685" y="87064"/>
                    <a:pt x="1920776" y="74339"/>
                    <a:pt x="1938189" y="74339"/>
                  </a:cubicBezTo>
                  <a:close/>
                  <a:moveTo>
                    <a:pt x="1265114" y="30138"/>
                  </a:moveTo>
                  <a:cubicBezTo>
                    <a:pt x="1264444" y="35496"/>
                    <a:pt x="1261765" y="58936"/>
                    <a:pt x="1261765" y="79028"/>
                  </a:cubicBezTo>
                  <a:lnTo>
                    <a:pt x="1303958" y="79028"/>
                  </a:lnTo>
                  <a:lnTo>
                    <a:pt x="1295921" y="99790"/>
                  </a:lnTo>
                  <a:lnTo>
                    <a:pt x="1260425" y="99790"/>
                  </a:lnTo>
                  <a:lnTo>
                    <a:pt x="1260425" y="208285"/>
                  </a:lnTo>
                  <a:cubicBezTo>
                    <a:pt x="1260425" y="227038"/>
                    <a:pt x="1265784" y="233065"/>
                    <a:pt x="1281857" y="233065"/>
                  </a:cubicBezTo>
                  <a:cubicBezTo>
                    <a:pt x="1289224" y="233065"/>
                    <a:pt x="1293912" y="231726"/>
                    <a:pt x="1298600" y="229716"/>
                  </a:cubicBezTo>
                  <a:lnTo>
                    <a:pt x="1302619" y="246460"/>
                  </a:lnTo>
                  <a:cubicBezTo>
                    <a:pt x="1293912" y="251148"/>
                    <a:pt x="1284536" y="253157"/>
                    <a:pt x="1273150" y="253157"/>
                  </a:cubicBezTo>
                  <a:cubicBezTo>
                    <a:pt x="1264444" y="253157"/>
                    <a:pt x="1257747" y="251148"/>
                    <a:pt x="1251049" y="248469"/>
                  </a:cubicBezTo>
                  <a:cubicBezTo>
                    <a:pt x="1238995" y="242441"/>
                    <a:pt x="1234976" y="231726"/>
                    <a:pt x="1234976" y="214982"/>
                  </a:cubicBezTo>
                  <a:lnTo>
                    <a:pt x="1234976" y="99120"/>
                  </a:lnTo>
                  <a:lnTo>
                    <a:pt x="1212875" y="99120"/>
                  </a:lnTo>
                  <a:lnTo>
                    <a:pt x="1212875" y="79028"/>
                  </a:lnTo>
                  <a:lnTo>
                    <a:pt x="1234976" y="79028"/>
                  </a:lnTo>
                  <a:cubicBezTo>
                    <a:pt x="1234976" y="64294"/>
                    <a:pt x="1236985" y="41523"/>
                    <a:pt x="1237655" y="36165"/>
                  </a:cubicBezTo>
                  <a:close/>
                  <a:moveTo>
                    <a:pt x="127918" y="16744"/>
                  </a:moveTo>
                  <a:lnTo>
                    <a:pt x="163413" y="16744"/>
                  </a:lnTo>
                  <a:lnTo>
                    <a:pt x="70321" y="125239"/>
                  </a:lnTo>
                  <a:lnTo>
                    <a:pt x="162744" y="248469"/>
                  </a:lnTo>
                  <a:lnTo>
                    <a:pt x="127248" y="248469"/>
                  </a:lnTo>
                  <a:lnTo>
                    <a:pt x="38844" y="125909"/>
                  </a:lnTo>
                  <a:close/>
                  <a:moveTo>
                    <a:pt x="9376" y="15404"/>
                  </a:moveTo>
                  <a:lnTo>
                    <a:pt x="37505" y="15404"/>
                  </a:lnTo>
                  <a:lnTo>
                    <a:pt x="37505" y="247799"/>
                  </a:lnTo>
                  <a:lnTo>
                    <a:pt x="9376" y="247799"/>
                  </a:lnTo>
                  <a:close/>
                  <a:moveTo>
                    <a:pt x="1778794" y="15404"/>
                  </a:moveTo>
                  <a:lnTo>
                    <a:pt x="1805583" y="15404"/>
                  </a:lnTo>
                  <a:lnTo>
                    <a:pt x="1805583" y="247799"/>
                  </a:lnTo>
                  <a:lnTo>
                    <a:pt x="1778794" y="247799"/>
                  </a:lnTo>
                  <a:close/>
                  <a:moveTo>
                    <a:pt x="732681" y="7367"/>
                  </a:moveTo>
                  <a:cubicBezTo>
                    <a:pt x="744067" y="7367"/>
                    <a:pt x="753443" y="16743"/>
                    <a:pt x="753443" y="28129"/>
                  </a:cubicBezTo>
                  <a:cubicBezTo>
                    <a:pt x="753443" y="38844"/>
                    <a:pt x="744736" y="48220"/>
                    <a:pt x="732681" y="48220"/>
                  </a:cubicBezTo>
                  <a:cubicBezTo>
                    <a:pt x="721296" y="48220"/>
                    <a:pt x="711920" y="38844"/>
                    <a:pt x="711920" y="28129"/>
                  </a:cubicBezTo>
                  <a:cubicBezTo>
                    <a:pt x="711920" y="16743"/>
                    <a:pt x="721296" y="7367"/>
                    <a:pt x="732681" y="7367"/>
                  </a:cubicBezTo>
                  <a:close/>
                  <a:moveTo>
                    <a:pt x="2616621" y="7367"/>
                  </a:moveTo>
                  <a:cubicBezTo>
                    <a:pt x="2628007" y="7367"/>
                    <a:pt x="2637383" y="16743"/>
                    <a:pt x="2637383" y="28129"/>
                  </a:cubicBezTo>
                  <a:cubicBezTo>
                    <a:pt x="2637383" y="38844"/>
                    <a:pt x="2628007" y="48220"/>
                    <a:pt x="2616621" y="48220"/>
                  </a:cubicBezTo>
                  <a:cubicBezTo>
                    <a:pt x="2605236" y="48220"/>
                    <a:pt x="2595860" y="38844"/>
                    <a:pt x="2595860" y="28129"/>
                  </a:cubicBezTo>
                  <a:cubicBezTo>
                    <a:pt x="2595860" y="16743"/>
                    <a:pt x="2605236" y="7367"/>
                    <a:pt x="2616621" y="7367"/>
                  </a:cubicBezTo>
                  <a:close/>
                  <a:moveTo>
                    <a:pt x="2878486" y="1339"/>
                  </a:moveTo>
                  <a:cubicBezTo>
                    <a:pt x="2879825" y="4018"/>
                    <a:pt x="2883174" y="18082"/>
                    <a:pt x="2883174" y="41523"/>
                  </a:cubicBezTo>
                  <a:lnTo>
                    <a:pt x="2883174" y="213642"/>
                  </a:lnTo>
                  <a:cubicBezTo>
                    <a:pt x="2883174" y="227037"/>
                    <a:pt x="2885183" y="230386"/>
                    <a:pt x="2892550" y="230386"/>
                  </a:cubicBezTo>
                  <a:cubicBezTo>
                    <a:pt x="2893220" y="230386"/>
                    <a:pt x="2894559" y="229716"/>
                    <a:pt x="2895898" y="229716"/>
                  </a:cubicBezTo>
                  <a:lnTo>
                    <a:pt x="2901256" y="247129"/>
                  </a:lnTo>
                  <a:cubicBezTo>
                    <a:pt x="2894559" y="250477"/>
                    <a:pt x="2891880" y="251817"/>
                    <a:pt x="2884513" y="251817"/>
                  </a:cubicBezTo>
                  <a:cubicBezTo>
                    <a:pt x="2876476" y="251817"/>
                    <a:pt x="2869779" y="249138"/>
                    <a:pt x="2864421" y="244450"/>
                  </a:cubicBezTo>
                  <a:cubicBezTo>
                    <a:pt x="2859063" y="239762"/>
                    <a:pt x="2856385" y="232395"/>
                    <a:pt x="2856385" y="220340"/>
                  </a:cubicBezTo>
                  <a:lnTo>
                    <a:pt x="2856385" y="41523"/>
                  </a:lnTo>
                  <a:cubicBezTo>
                    <a:pt x="2856385" y="22101"/>
                    <a:pt x="2853036" y="9376"/>
                    <a:pt x="2852366" y="6697"/>
                  </a:cubicBezTo>
                  <a:close/>
                  <a:moveTo>
                    <a:pt x="1362224" y="0"/>
                  </a:moveTo>
                  <a:cubicBezTo>
                    <a:pt x="1363564" y="2679"/>
                    <a:pt x="1366912" y="16743"/>
                    <a:pt x="1366912" y="40184"/>
                  </a:cubicBezTo>
                  <a:lnTo>
                    <a:pt x="1366912" y="79697"/>
                  </a:lnTo>
                  <a:cubicBezTo>
                    <a:pt x="1366912" y="89074"/>
                    <a:pt x="1366243" y="100459"/>
                    <a:pt x="1365573" y="102468"/>
                  </a:cubicBezTo>
                  <a:cubicBezTo>
                    <a:pt x="1380976" y="88404"/>
                    <a:pt x="1400399" y="75679"/>
                    <a:pt x="1421830" y="75679"/>
                  </a:cubicBezTo>
                  <a:cubicBezTo>
                    <a:pt x="1441922" y="75679"/>
                    <a:pt x="1460674" y="87064"/>
                    <a:pt x="1465362" y="102468"/>
                  </a:cubicBezTo>
                  <a:cubicBezTo>
                    <a:pt x="1467371" y="109165"/>
                    <a:pt x="1468041" y="114523"/>
                    <a:pt x="1468041" y="126578"/>
                  </a:cubicBezTo>
                  <a:lnTo>
                    <a:pt x="1468041" y="247129"/>
                  </a:lnTo>
                  <a:lnTo>
                    <a:pt x="1441922" y="247129"/>
                  </a:lnTo>
                  <a:lnTo>
                    <a:pt x="1441922" y="131266"/>
                  </a:lnTo>
                  <a:cubicBezTo>
                    <a:pt x="1441922" y="118541"/>
                    <a:pt x="1439913" y="111174"/>
                    <a:pt x="1435224" y="106486"/>
                  </a:cubicBezTo>
                  <a:cubicBezTo>
                    <a:pt x="1431206" y="102468"/>
                    <a:pt x="1423839" y="99789"/>
                    <a:pt x="1415802" y="99789"/>
                  </a:cubicBezTo>
                  <a:cubicBezTo>
                    <a:pt x="1399729" y="99789"/>
                    <a:pt x="1380976" y="110505"/>
                    <a:pt x="1366912" y="127918"/>
                  </a:cubicBezTo>
                  <a:lnTo>
                    <a:pt x="1366912" y="247799"/>
                  </a:lnTo>
                  <a:lnTo>
                    <a:pt x="1340793" y="247799"/>
                  </a:lnTo>
                  <a:lnTo>
                    <a:pt x="1340793" y="40184"/>
                  </a:lnTo>
                  <a:cubicBezTo>
                    <a:pt x="1340793" y="20761"/>
                    <a:pt x="1337444" y="8037"/>
                    <a:pt x="1336105" y="5358"/>
                  </a:cubicBezTo>
                  <a:close/>
                </a:path>
              </a:pathLst>
            </a:custGeom>
            <a:solidFill>
              <a:srgbClr val="FFFFFF"/>
            </a:solidFill>
            <a:ln w="66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</p:grpSp>
      <p:grpSp>
        <p:nvGrpSpPr>
          <p:cNvPr id="926" name="Group 925">
            <a:extLst>
              <a:ext uri="{FF2B5EF4-FFF2-40B4-BE49-F238E27FC236}">
                <a16:creationId xmlns:a16="http://schemas.microsoft.com/office/drawing/2014/main" id="{6388A9CD-4024-1F5E-0E2F-467FCCEC59F1}"/>
              </a:ext>
            </a:extLst>
          </p:cNvPr>
          <p:cNvGrpSpPr/>
          <p:nvPr userDrawn="1"/>
        </p:nvGrpSpPr>
        <p:grpSpPr>
          <a:xfrm>
            <a:off x="5225415" y="147956"/>
            <a:ext cx="6828180" cy="6586219"/>
            <a:chOff x="3919061" y="110967"/>
            <a:chExt cx="5121135" cy="4939664"/>
          </a:xfrm>
        </p:grpSpPr>
        <p:sp>
          <p:nvSpPr>
            <p:cNvPr id="378" name="Freeform 377">
              <a:extLst>
                <a:ext uri="{FF2B5EF4-FFF2-40B4-BE49-F238E27FC236}">
                  <a16:creationId xmlns:a16="http://schemas.microsoft.com/office/drawing/2014/main" id="{EA2B5626-D8B3-AF0C-44B8-818DCE685A28}"/>
                </a:ext>
              </a:extLst>
            </p:cNvPr>
            <p:cNvSpPr/>
            <p:nvPr/>
          </p:nvSpPr>
          <p:spPr>
            <a:xfrm>
              <a:off x="6466046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2" name="Freeform 511">
              <a:extLst>
                <a:ext uri="{FF2B5EF4-FFF2-40B4-BE49-F238E27FC236}">
                  <a16:creationId xmlns:a16="http://schemas.microsoft.com/office/drawing/2014/main" id="{5837D976-B45C-C8D2-A954-9A7624787425}"/>
                </a:ext>
              </a:extLst>
            </p:cNvPr>
            <p:cNvSpPr/>
            <p:nvPr/>
          </p:nvSpPr>
          <p:spPr>
            <a:xfrm>
              <a:off x="7193756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3" name="Freeform 512">
              <a:extLst>
                <a:ext uri="{FF2B5EF4-FFF2-40B4-BE49-F238E27FC236}">
                  <a16:creationId xmlns:a16="http://schemas.microsoft.com/office/drawing/2014/main" id="{FCEF9155-E65C-874C-FDAC-23AF69E3D369}"/>
                </a:ext>
              </a:extLst>
            </p:cNvPr>
            <p:cNvSpPr/>
            <p:nvPr/>
          </p:nvSpPr>
          <p:spPr>
            <a:xfrm>
              <a:off x="7011828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4" name="Freeform 513">
              <a:extLst>
                <a:ext uri="{FF2B5EF4-FFF2-40B4-BE49-F238E27FC236}">
                  <a16:creationId xmlns:a16="http://schemas.microsoft.com/office/drawing/2014/main" id="{B0819B40-E8DE-4783-564B-A7E7F0B5C8FE}"/>
                </a:ext>
              </a:extLst>
            </p:cNvPr>
            <p:cNvSpPr/>
            <p:nvPr/>
          </p:nvSpPr>
          <p:spPr>
            <a:xfrm>
              <a:off x="7557611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5" name="Freeform 514">
              <a:extLst>
                <a:ext uri="{FF2B5EF4-FFF2-40B4-BE49-F238E27FC236}">
                  <a16:creationId xmlns:a16="http://schemas.microsoft.com/office/drawing/2014/main" id="{FBB3C465-0868-92CD-44B4-8596E4C2783E}"/>
                </a:ext>
              </a:extLst>
            </p:cNvPr>
            <p:cNvSpPr/>
            <p:nvPr/>
          </p:nvSpPr>
          <p:spPr>
            <a:xfrm>
              <a:off x="7557611" y="11096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6" name="Freeform 515">
              <a:extLst>
                <a:ext uri="{FF2B5EF4-FFF2-40B4-BE49-F238E27FC236}">
                  <a16:creationId xmlns:a16="http://schemas.microsoft.com/office/drawing/2014/main" id="{7F67B138-FCFD-31A8-5EC7-DCCB65D917C2}"/>
                </a:ext>
              </a:extLst>
            </p:cNvPr>
            <p:cNvSpPr/>
            <p:nvPr/>
          </p:nvSpPr>
          <p:spPr>
            <a:xfrm>
              <a:off x="7375683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7" name="Freeform 516">
              <a:extLst>
                <a:ext uri="{FF2B5EF4-FFF2-40B4-BE49-F238E27FC236}">
                  <a16:creationId xmlns:a16="http://schemas.microsoft.com/office/drawing/2014/main" id="{9C9E0108-962D-2CFB-BD98-53A888ABBF1A}"/>
                </a:ext>
              </a:extLst>
            </p:cNvPr>
            <p:cNvSpPr/>
            <p:nvPr/>
          </p:nvSpPr>
          <p:spPr>
            <a:xfrm>
              <a:off x="7921466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8" name="Freeform 517">
              <a:extLst>
                <a:ext uri="{FF2B5EF4-FFF2-40B4-BE49-F238E27FC236}">
                  <a16:creationId xmlns:a16="http://schemas.microsoft.com/office/drawing/2014/main" id="{C795E2C3-5220-FF03-9512-BB0706C365D4}"/>
                </a:ext>
              </a:extLst>
            </p:cNvPr>
            <p:cNvSpPr/>
            <p:nvPr/>
          </p:nvSpPr>
          <p:spPr>
            <a:xfrm>
              <a:off x="7921466" y="11096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9" name="Freeform 518">
              <a:extLst>
                <a:ext uri="{FF2B5EF4-FFF2-40B4-BE49-F238E27FC236}">
                  <a16:creationId xmlns:a16="http://schemas.microsoft.com/office/drawing/2014/main" id="{7D476BD9-9172-9DF9-C271-98EECAFCF19C}"/>
                </a:ext>
              </a:extLst>
            </p:cNvPr>
            <p:cNvSpPr/>
            <p:nvPr/>
          </p:nvSpPr>
          <p:spPr>
            <a:xfrm>
              <a:off x="6647973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0" name="Freeform 519">
              <a:extLst>
                <a:ext uri="{FF2B5EF4-FFF2-40B4-BE49-F238E27FC236}">
                  <a16:creationId xmlns:a16="http://schemas.microsoft.com/office/drawing/2014/main" id="{EEAAD0D6-9E72-4063-6FF5-24E01BD50B2F}"/>
                </a:ext>
              </a:extLst>
            </p:cNvPr>
            <p:cNvSpPr/>
            <p:nvPr/>
          </p:nvSpPr>
          <p:spPr>
            <a:xfrm>
              <a:off x="7184707" y="64770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1" name="Freeform 520">
              <a:extLst>
                <a:ext uri="{FF2B5EF4-FFF2-40B4-BE49-F238E27FC236}">
                  <a16:creationId xmlns:a16="http://schemas.microsoft.com/office/drawing/2014/main" id="{5B16ADE1-ADB2-FD22-4D02-9CF41BC54F25}"/>
                </a:ext>
              </a:extLst>
            </p:cNvPr>
            <p:cNvSpPr/>
            <p:nvPr/>
          </p:nvSpPr>
          <p:spPr>
            <a:xfrm>
              <a:off x="7548562" y="64770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2" name="Freeform 521">
              <a:extLst>
                <a:ext uri="{FF2B5EF4-FFF2-40B4-BE49-F238E27FC236}">
                  <a16:creationId xmlns:a16="http://schemas.microsoft.com/office/drawing/2014/main" id="{51788045-2573-D3C9-EDAF-C5EA0A40207B}"/>
                </a:ext>
              </a:extLst>
            </p:cNvPr>
            <p:cNvSpPr/>
            <p:nvPr/>
          </p:nvSpPr>
          <p:spPr>
            <a:xfrm>
              <a:off x="7375683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3" name="Freeform 522">
              <a:extLst>
                <a:ext uri="{FF2B5EF4-FFF2-40B4-BE49-F238E27FC236}">
                  <a16:creationId xmlns:a16="http://schemas.microsoft.com/office/drawing/2014/main" id="{7A71F8EE-50FA-43C6-F50B-2272001BE851}"/>
                </a:ext>
              </a:extLst>
            </p:cNvPr>
            <p:cNvSpPr/>
            <p:nvPr/>
          </p:nvSpPr>
          <p:spPr>
            <a:xfrm>
              <a:off x="7912417" y="64770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4" name="Freeform 523">
              <a:extLst>
                <a:ext uri="{FF2B5EF4-FFF2-40B4-BE49-F238E27FC236}">
                  <a16:creationId xmlns:a16="http://schemas.microsoft.com/office/drawing/2014/main" id="{0BC00E26-E302-7FE3-BE6E-C3F727BAEDA3}"/>
                </a:ext>
              </a:extLst>
            </p:cNvPr>
            <p:cNvSpPr/>
            <p:nvPr/>
          </p:nvSpPr>
          <p:spPr>
            <a:xfrm>
              <a:off x="7739538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5" name="Freeform 524">
              <a:extLst>
                <a:ext uri="{FF2B5EF4-FFF2-40B4-BE49-F238E27FC236}">
                  <a16:creationId xmlns:a16="http://schemas.microsoft.com/office/drawing/2014/main" id="{3358EA8F-3C57-2618-6378-E90757ED1394}"/>
                </a:ext>
              </a:extLst>
            </p:cNvPr>
            <p:cNvSpPr/>
            <p:nvPr/>
          </p:nvSpPr>
          <p:spPr>
            <a:xfrm>
              <a:off x="8285321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6" name="Freeform 525">
              <a:extLst>
                <a:ext uri="{FF2B5EF4-FFF2-40B4-BE49-F238E27FC236}">
                  <a16:creationId xmlns:a16="http://schemas.microsoft.com/office/drawing/2014/main" id="{C12F2C88-3706-70E0-5C0E-DA13633EE20B}"/>
                </a:ext>
              </a:extLst>
            </p:cNvPr>
            <p:cNvSpPr/>
            <p:nvPr/>
          </p:nvSpPr>
          <p:spPr>
            <a:xfrm>
              <a:off x="8103393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7" name="Freeform 526">
              <a:extLst>
                <a:ext uri="{FF2B5EF4-FFF2-40B4-BE49-F238E27FC236}">
                  <a16:creationId xmlns:a16="http://schemas.microsoft.com/office/drawing/2014/main" id="{7484F525-C27D-DAF0-A29A-1DCD2B79957D}"/>
                </a:ext>
              </a:extLst>
            </p:cNvPr>
            <p:cNvSpPr/>
            <p:nvPr/>
          </p:nvSpPr>
          <p:spPr>
            <a:xfrm>
              <a:off x="8649176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8" name="Freeform 527">
              <a:extLst>
                <a:ext uri="{FF2B5EF4-FFF2-40B4-BE49-F238E27FC236}">
                  <a16:creationId xmlns:a16="http://schemas.microsoft.com/office/drawing/2014/main" id="{723922E1-8E8F-2B13-5379-9EC6CF70D47C}"/>
                </a:ext>
              </a:extLst>
            </p:cNvPr>
            <p:cNvSpPr/>
            <p:nvPr/>
          </p:nvSpPr>
          <p:spPr>
            <a:xfrm>
              <a:off x="8649176" y="11096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9" name="Freeform 528">
              <a:extLst>
                <a:ext uri="{FF2B5EF4-FFF2-40B4-BE49-F238E27FC236}">
                  <a16:creationId xmlns:a16="http://schemas.microsoft.com/office/drawing/2014/main" id="{F34CE718-155D-829F-CA1E-47EAB438E5EC}"/>
                </a:ext>
              </a:extLst>
            </p:cNvPr>
            <p:cNvSpPr/>
            <p:nvPr/>
          </p:nvSpPr>
          <p:spPr>
            <a:xfrm>
              <a:off x="8467248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0" name="Freeform 529">
              <a:extLst>
                <a:ext uri="{FF2B5EF4-FFF2-40B4-BE49-F238E27FC236}">
                  <a16:creationId xmlns:a16="http://schemas.microsoft.com/office/drawing/2014/main" id="{CBA89B2A-3D67-5F24-BB03-0683B34ACDFE}"/>
                </a:ext>
              </a:extLst>
            </p:cNvPr>
            <p:cNvSpPr/>
            <p:nvPr/>
          </p:nvSpPr>
          <p:spPr>
            <a:xfrm>
              <a:off x="9013031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1" name="Freeform 530">
              <a:extLst>
                <a:ext uri="{FF2B5EF4-FFF2-40B4-BE49-F238E27FC236}">
                  <a16:creationId xmlns:a16="http://schemas.microsoft.com/office/drawing/2014/main" id="{1B38C758-0C1D-72B1-BBC2-0400EC895544}"/>
                </a:ext>
              </a:extLst>
            </p:cNvPr>
            <p:cNvSpPr/>
            <p:nvPr/>
          </p:nvSpPr>
          <p:spPr>
            <a:xfrm>
              <a:off x="8831103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2" name="Freeform 531">
              <a:extLst>
                <a:ext uri="{FF2B5EF4-FFF2-40B4-BE49-F238E27FC236}">
                  <a16:creationId xmlns:a16="http://schemas.microsoft.com/office/drawing/2014/main" id="{1F178A1E-40F6-6CD0-7206-11D8E46708FB}"/>
                </a:ext>
              </a:extLst>
            </p:cNvPr>
            <p:cNvSpPr/>
            <p:nvPr/>
          </p:nvSpPr>
          <p:spPr>
            <a:xfrm>
              <a:off x="8276272" y="647701"/>
              <a:ext cx="36213" cy="36195"/>
            </a:xfrm>
            <a:custGeom>
              <a:avLst/>
              <a:gdLst>
                <a:gd name="connsiteX0" fmla="*/ 18097 w 36213"/>
                <a:gd name="connsiteY0" fmla="*/ 0 h 36195"/>
                <a:gd name="connsiteX1" fmla="*/ 0 w 36213"/>
                <a:gd name="connsiteY1" fmla="*/ 18098 h 36195"/>
                <a:gd name="connsiteX2" fmla="*/ 18097 w 36213"/>
                <a:gd name="connsiteY2" fmla="*/ 36195 h 36195"/>
                <a:gd name="connsiteX3" fmla="*/ 36195 w 36213"/>
                <a:gd name="connsiteY3" fmla="*/ 18098 h 36195"/>
                <a:gd name="connsiteX4" fmla="*/ 18097 w 36213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3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8"/>
                  </a:cubicBezTo>
                  <a:cubicBezTo>
                    <a:pt x="36671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3" name="Freeform 532">
              <a:extLst>
                <a:ext uri="{FF2B5EF4-FFF2-40B4-BE49-F238E27FC236}">
                  <a16:creationId xmlns:a16="http://schemas.microsoft.com/office/drawing/2014/main" id="{E0EA6F3F-575B-3B52-B178-03F0E11B1DF0}"/>
                </a:ext>
              </a:extLst>
            </p:cNvPr>
            <p:cNvSpPr/>
            <p:nvPr/>
          </p:nvSpPr>
          <p:spPr>
            <a:xfrm>
              <a:off x="8103393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4" name="Freeform 533">
              <a:extLst>
                <a:ext uri="{FF2B5EF4-FFF2-40B4-BE49-F238E27FC236}">
                  <a16:creationId xmlns:a16="http://schemas.microsoft.com/office/drawing/2014/main" id="{E2E2FABC-D65B-CFBA-8AD6-3824AB28F2FC}"/>
                </a:ext>
              </a:extLst>
            </p:cNvPr>
            <p:cNvSpPr/>
            <p:nvPr/>
          </p:nvSpPr>
          <p:spPr>
            <a:xfrm>
              <a:off x="8640127" y="647701"/>
              <a:ext cx="36214" cy="36195"/>
            </a:xfrm>
            <a:custGeom>
              <a:avLst/>
              <a:gdLst>
                <a:gd name="connsiteX0" fmla="*/ 18098 w 36214"/>
                <a:gd name="connsiteY0" fmla="*/ 0 h 36195"/>
                <a:gd name="connsiteX1" fmla="*/ 0 w 36214"/>
                <a:gd name="connsiteY1" fmla="*/ 18098 h 36195"/>
                <a:gd name="connsiteX2" fmla="*/ 18098 w 36214"/>
                <a:gd name="connsiteY2" fmla="*/ 36195 h 36195"/>
                <a:gd name="connsiteX3" fmla="*/ 36195 w 36214"/>
                <a:gd name="connsiteY3" fmla="*/ 18098 h 36195"/>
                <a:gd name="connsiteX4" fmla="*/ 18098 w 3621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672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5" name="Freeform 534">
              <a:extLst>
                <a:ext uri="{FF2B5EF4-FFF2-40B4-BE49-F238E27FC236}">
                  <a16:creationId xmlns:a16="http://schemas.microsoft.com/office/drawing/2014/main" id="{8DADC3F4-1FE8-7B28-59C1-E117D96CE858}"/>
                </a:ext>
              </a:extLst>
            </p:cNvPr>
            <p:cNvSpPr/>
            <p:nvPr/>
          </p:nvSpPr>
          <p:spPr>
            <a:xfrm>
              <a:off x="8467248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6" name="Freeform 535">
              <a:extLst>
                <a:ext uri="{FF2B5EF4-FFF2-40B4-BE49-F238E27FC236}">
                  <a16:creationId xmlns:a16="http://schemas.microsoft.com/office/drawing/2014/main" id="{C1E3FAD5-8B79-6966-821C-C0EB750DBB34}"/>
                </a:ext>
              </a:extLst>
            </p:cNvPr>
            <p:cNvSpPr/>
            <p:nvPr/>
          </p:nvSpPr>
          <p:spPr>
            <a:xfrm>
              <a:off x="9003982" y="647701"/>
              <a:ext cx="36214" cy="36195"/>
            </a:xfrm>
            <a:custGeom>
              <a:avLst/>
              <a:gdLst>
                <a:gd name="connsiteX0" fmla="*/ 18098 w 36214"/>
                <a:gd name="connsiteY0" fmla="*/ 0 h 36195"/>
                <a:gd name="connsiteX1" fmla="*/ 0 w 36214"/>
                <a:gd name="connsiteY1" fmla="*/ 18098 h 36195"/>
                <a:gd name="connsiteX2" fmla="*/ 18098 w 36214"/>
                <a:gd name="connsiteY2" fmla="*/ 36195 h 36195"/>
                <a:gd name="connsiteX3" fmla="*/ 36195 w 36214"/>
                <a:gd name="connsiteY3" fmla="*/ 18098 h 36195"/>
                <a:gd name="connsiteX4" fmla="*/ 18098 w 3621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672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7" name="Freeform 536">
              <a:extLst>
                <a:ext uri="{FF2B5EF4-FFF2-40B4-BE49-F238E27FC236}">
                  <a16:creationId xmlns:a16="http://schemas.microsoft.com/office/drawing/2014/main" id="{4D38580A-D6E4-747A-333B-C99C1948711D}"/>
                </a:ext>
              </a:extLst>
            </p:cNvPr>
            <p:cNvSpPr/>
            <p:nvPr/>
          </p:nvSpPr>
          <p:spPr>
            <a:xfrm>
              <a:off x="8831103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8" name="Freeform 537">
              <a:extLst>
                <a:ext uri="{FF2B5EF4-FFF2-40B4-BE49-F238E27FC236}">
                  <a16:creationId xmlns:a16="http://schemas.microsoft.com/office/drawing/2014/main" id="{77263141-31A6-DCE9-C08A-832646010563}"/>
                </a:ext>
              </a:extLst>
            </p:cNvPr>
            <p:cNvSpPr/>
            <p:nvPr/>
          </p:nvSpPr>
          <p:spPr>
            <a:xfrm>
              <a:off x="537448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9" name="Freeform 538">
              <a:extLst>
                <a:ext uri="{FF2B5EF4-FFF2-40B4-BE49-F238E27FC236}">
                  <a16:creationId xmlns:a16="http://schemas.microsoft.com/office/drawing/2014/main" id="{DBE0888B-E4BF-E524-97B0-20639BC44917}"/>
                </a:ext>
              </a:extLst>
            </p:cNvPr>
            <p:cNvSpPr/>
            <p:nvPr/>
          </p:nvSpPr>
          <p:spPr>
            <a:xfrm>
              <a:off x="5365432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0" name="Freeform 539">
              <a:extLst>
                <a:ext uri="{FF2B5EF4-FFF2-40B4-BE49-F238E27FC236}">
                  <a16:creationId xmlns:a16="http://schemas.microsoft.com/office/drawing/2014/main" id="{FA125B83-E312-0C30-3C63-456862355C8B}"/>
                </a:ext>
              </a:extLst>
            </p:cNvPr>
            <p:cNvSpPr/>
            <p:nvPr/>
          </p:nvSpPr>
          <p:spPr>
            <a:xfrm>
              <a:off x="537448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1" name="Freeform 540">
              <a:extLst>
                <a:ext uri="{FF2B5EF4-FFF2-40B4-BE49-F238E27FC236}">
                  <a16:creationId xmlns:a16="http://schemas.microsoft.com/office/drawing/2014/main" id="{A7819736-35A7-90D2-C110-A41E2A30337C}"/>
                </a:ext>
              </a:extLst>
            </p:cNvPr>
            <p:cNvSpPr/>
            <p:nvPr/>
          </p:nvSpPr>
          <p:spPr>
            <a:xfrm>
              <a:off x="5365432" y="4286727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2" name="Freeform 541">
              <a:extLst>
                <a:ext uri="{FF2B5EF4-FFF2-40B4-BE49-F238E27FC236}">
                  <a16:creationId xmlns:a16="http://schemas.microsoft.com/office/drawing/2014/main" id="{78E64B4B-794E-125D-CC4C-79DF0E3594B4}"/>
                </a:ext>
              </a:extLst>
            </p:cNvPr>
            <p:cNvSpPr/>
            <p:nvPr/>
          </p:nvSpPr>
          <p:spPr>
            <a:xfrm>
              <a:off x="537448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3" name="Freeform 542">
              <a:extLst>
                <a:ext uri="{FF2B5EF4-FFF2-40B4-BE49-F238E27FC236}">
                  <a16:creationId xmlns:a16="http://schemas.microsoft.com/office/drawing/2014/main" id="{051675FA-9F6F-D896-1407-22795F51AFD3}"/>
                </a:ext>
              </a:extLst>
            </p:cNvPr>
            <p:cNvSpPr/>
            <p:nvPr/>
          </p:nvSpPr>
          <p:spPr>
            <a:xfrm>
              <a:off x="5365432" y="392287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4" name="Freeform 543">
              <a:extLst>
                <a:ext uri="{FF2B5EF4-FFF2-40B4-BE49-F238E27FC236}">
                  <a16:creationId xmlns:a16="http://schemas.microsoft.com/office/drawing/2014/main" id="{8ACEC320-2582-1352-52EF-E46A0198DC84}"/>
                </a:ext>
              </a:extLst>
            </p:cNvPr>
            <p:cNvSpPr/>
            <p:nvPr/>
          </p:nvSpPr>
          <p:spPr>
            <a:xfrm>
              <a:off x="537448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5" name="Freeform 544">
              <a:extLst>
                <a:ext uri="{FF2B5EF4-FFF2-40B4-BE49-F238E27FC236}">
                  <a16:creationId xmlns:a16="http://schemas.microsoft.com/office/drawing/2014/main" id="{B5698BB8-A6F6-346E-A0BC-98E2EE5DA343}"/>
                </a:ext>
              </a:extLst>
            </p:cNvPr>
            <p:cNvSpPr/>
            <p:nvPr/>
          </p:nvSpPr>
          <p:spPr>
            <a:xfrm>
              <a:off x="519255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6" name="Freeform 545">
              <a:extLst>
                <a:ext uri="{FF2B5EF4-FFF2-40B4-BE49-F238E27FC236}">
                  <a16:creationId xmlns:a16="http://schemas.microsoft.com/office/drawing/2014/main" id="{19FB6368-AA2E-47E5-41FF-6C5201192E60}"/>
                </a:ext>
              </a:extLst>
            </p:cNvPr>
            <p:cNvSpPr/>
            <p:nvPr/>
          </p:nvSpPr>
          <p:spPr>
            <a:xfrm>
              <a:off x="519255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7" name="Freeform 546">
              <a:extLst>
                <a:ext uri="{FF2B5EF4-FFF2-40B4-BE49-F238E27FC236}">
                  <a16:creationId xmlns:a16="http://schemas.microsoft.com/office/drawing/2014/main" id="{22F4F88B-9606-6FA6-DBB4-9BA5F3D9A652}"/>
                </a:ext>
              </a:extLst>
            </p:cNvPr>
            <p:cNvSpPr/>
            <p:nvPr/>
          </p:nvSpPr>
          <p:spPr>
            <a:xfrm>
              <a:off x="519255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8" name="Freeform 547">
              <a:extLst>
                <a:ext uri="{FF2B5EF4-FFF2-40B4-BE49-F238E27FC236}">
                  <a16:creationId xmlns:a16="http://schemas.microsoft.com/office/drawing/2014/main" id="{8C43A2ED-C5A4-005A-FAF5-6D09A185A3AE}"/>
                </a:ext>
              </a:extLst>
            </p:cNvPr>
            <p:cNvSpPr/>
            <p:nvPr/>
          </p:nvSpPr>
          <p:spPr>
            <a:xfrm>
              <a:off x="573833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9" name="Freeform 548">
              <a:extLst>
                <a:ext uri="{FF2B5EF4-FFF2-40B4-BE49-F238E27FC236}">
                  <a16:creationId xmlns:a16="http://schemas.microsoft.com/office/drawing/2014/main" id="{CB8FB87A-6CEA-6652-4622-D85F881C95F8}"/>
                </a:ext>
              </a:extLst>
            </p:cNvPr>
            <p:cNvSpPr/>
            <p:nvPr/>
          </p:nvSpPr>
          <p:spPr>
            <a:xfrm>
              <a:off x="5729287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0" name="Freeform 549">
              <a:extLst>
                <a:ext uri="{FF2B5EF4-FFF2-40B4-BE49-F238E27FC236}">
                  <a16:creationId xmlns:a16="http://schemas.microsoft.com/office/drawing/2014/main" id="{604F2386-68CF-94DE-6882-8290BA68DDBC}"/>
                </a:ext>
              </a:extLst>
            </p:cNvPr>
            <p:cNvSpPr/>
            <p:nvPr/>
          </p:nvSpPr>
          <p:spPr>
            <a:xfrm>
              <a:off x="573833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1" name="Freeform 550">
              <a:extLst>
                <a:ext uri="{FF2B5EF4-FFF2-40B4-BE49-F238E27FC236}">
                  <a16:creationId xmlns:a16="http://schemas.microsoft.com/office/drawing/2014/main" id="{ACFB1C31-4F8D-2965-8D6A-E7C98EC5D7D1}"/>
                </a:ext>
              </a:extLst>
            </p:cNvPr>
            <p:cNvSpPr/>
            <p:nvPr/>
          </p:nvSpPr>
          <p:spPr>
            <a:xfrm>
              <a:off x="5729287" y="4286727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2" name="Freeform 551">
              <a:extLst>
                <a:ext uri="{FF2B5EF4-FFF2-40B4-BE49-F238E27FC236}">
                  <a16:creationId xmlns:a16="http://schemas.microsoft.com/office/drawing/2014/main" id="{9D104A10-5A3A-DFD9-4C22-7F505FA681DA}"/>
                </a:ext>
              </a:extLst>
            </p:cNvPr>
            <p:cNvSpPr/>
            <p:nvPr/>
          </p:nvSpPr>
          <p:spPr>
            <a:xfrm>
              <a:off x="573833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3" name="Freeform 552">
              <a:extLst>
                <a:ext uri="{FF2B5EF4-FFF2-40B4-BE49-F238E27FC236}">
                  <a16:creationId xmlns:a16="http://schemas.microsoft.com/office/drawing/2014/main" id="{BCBB6D5C-2772-A116-230E-53E92BA8B4BB}"/>
                </a:ext>
              </a:extLst>
            </p:cNvPr>
            <p:cNvSpPr/>
            <p:nvPr/>
          </p:nvSpPr>
          <p:spPr>
            <a:xfrm>
              <a:off x="5729287" y="392287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4" name="Freeform 553">
              <a:extLst>
                <a:ext uri="{FF2B5EF4-FFF2-40B4-BE49-F238E27FC236}">
                  <a16:creationId xmlns:a16="http://schemas.microsoft.com/office/drawing/2014/main" id="{B00A7AE4-9AD4-C86D-2ACD-65D777C152DB}"/>
                </a:ext>
              </a:extLst>
            </p:cNvPr>
            <p:cNvSpPr/>
            <p:nvPr/>
          </p:nvSpPr>
          <p:spPr>
            <a:xfrm>
              <a:off x="573833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5" name="Freeform 554">
              <a:extLst>
                <a:ext uri="{FF2B5EF4-FFF2-40B4-BE49-F238E27FC236}">
                  <a16:creationId xmlns:a16="http://schemas.microsoft.com/office/drawing/2014/main" id="{900E7E90-D7DD-614D-57B1-A141DD36D840}"/>
                </a:ext>
              </a:extLst>
            </p:cNvPr>
            <p:cNvSpPr/>
            <p:nvPr/>
          </p:nvSpPr>
          <p:spPr>
            <a:xfrm>
              <a:off x="555640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6" name="Freeform 555">
              <a:extLst>
                <a:ext uri="{FF2B5EF4-FFF2-40B4-BE49-F238E27FC236}">
                  <a16:creationId xmlns:a16="http://schemas.microsoft.com/office/drawing/2014/main" id="{E38DA86A-EB37-26B8-44E2-8CA64DB1C9A8}"/>
                </a:ext>
              </a:extLst>
            </p:cNvPr>
            <p:cNvSpPr/>
            <p:nvPr/>
          </p:nvSpPr>
          <p:spPr>
            <a:xfrm>
              <a:off x="5556408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7" name="Freeform 556">
              <a:extLst>
                <a:ext uri="{FF2B5EF4-FFF2-40B4-BE49-F238E27FC236}">
                  <a16:creationId xmlns:a16="http://schemas.microsoft.com/office/drawing/2014/main" id="{C0EA11C0-429C-29F3-103D-72DD34EEA14A}"/>
                </a:ext>
              </a:extLst>
            </p:cNvPr>
            <p:cNvSpPr/>
            <p:nvPr/>
          </p:nvSpPr>
          <p:spPr>
            <a:xfrm>
              <a:off x="5556408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8" name="Freeform 557">
              <a:extLst>
                <a:ext uri="{FF2B5EF4-FFF2-40B4-BE49-F238E27FC236}">
                  <a16:creationId xmlns:a16="http://schemas.microsoft.com/office/drawing/2014/main" id="{F5AEC928-9D8B-701B-3E4E-06C00A543082}"/>
                </a:ext>
              </a:extLst>
            </p:cNvPr>
            <p:cNvSpPr/>
            <p:nvPr/>
          </p:nvSpPr>
          <p:spPr>
            <a:xfrm>
              <a:off x="610219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9" name="Freeform 558">
              <a:extLst>
                <a:ext uri="{FF2B5EF4-FFF2-40B4-BE49-F238E27FC236}">
                  <a16:creationId xmlns:a16="http://schemas.microsoft.com/office/drawing/2014/main" id="{339C3F38-4FA9-C445-038F-DF67101994B6}"/>
                </a:ext>
              </a:extLst>
            </p:cNvPr>
            <p:cNvSpPr/>
            <p:nvPr/>
          </p:nvSpPr>
          <p:spPr>
            <a:xfrm>
              <a:off x="6093142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0" name="Freeform 559">
              <a:extLst>
                <a:ext uri="{FF2B5EF4-FFF2-40B4-BE49-F238E27FC236}">
                  <a16:creationId xmlns:a16="http://schemas.microsoft.com/office/drawing/2014/main" id="{54BB83E6-DEAF-DDF0-5F8C-441D94B3B9EF}"/>
                </a:ext>
              </a:extLst>
            </p:cNvPr>
            <p:cNvSpPr/>
            <p:nvPr/>
          </p:nvSpPr>
          <p:spPr>
            <a:xfrm>
              <a:off x="610219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1" name="Freeform 560">
              <a:extLst>
                <a:ext uri="{FF2B5EF4-FFF2-40B4-BE49-F238E27FC236}">
                  <a16:creationId xmlns:a16="http://schemas.microsoft.com/office/drawing/2014/main" id="{5413A8F3-3B09-A108-A5CB-2EF72C61189F}"/>
                </a:ext>
              </a:extLst>
            </p:cNvPr>
            <p:cNvSpPr/>
            <p:nvPr/>
          </p:nvSpPr>
          <p:spPr>
            <a:xfrm>
              <a:off x="6093142" y="4286727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2" name="Freeform 561">
              <a:extLst>
                <a:ext uri="{FF2B5EF4-FFF2-40B4-BE49-F238E27FC236}">
                  <a16:creationId xmlns:a16="http://schemas.microsoft.com/office/drawing/2014/main" id="{E7B56F7A-2EE1-A232-93D4-3E2BC306DAE0}"/>
                </a:ext>
              </a:extLst>
            </p:cNvPr>
            <p:cNvSpPr/>
            <p:nvPr/>
          </p:nvSpPr>
          <p:spPr>
            <a:xfrm>
              <a:off x="610219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3" name="Freeform 562">
              <a:extLst>
                <a:ext uri="{FF2B5EF4-FFF2-40B4-BE49-F238E27FC236}">
                  <a16:creationId xmlns:a16="http://schemas.microsoft.com/office/drawing/2014/main" id="{7BBA8E40-B0DC-CB5D-109A-5B1DE7030F38}"/>
                </a:ext>
              </a:extLst>
            </p:cNvPr>
            <p:cNvSpPr/>
            <p:nvPr/>
          </p:nvSpPr>
          <p:spPr>
            <a:xfrm>
              <a:off x="6093142" y="392287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4" name="Freeform 563">
              <a:extLst>
                <a:ext uri="{FF2B5EF4-FFF2-40B4-BE49-F238E27FC236}">
                  <a16:creationId xmlns:a16="http://schemas.microsoft.com/office/drawing/2014/main" id="{94127E4E-88FE-37FC-2439-96B1E4F24B55}"/>
                </a:ext>
              </a:extLst>
            </p:cNvPr>
            <p:cNvSpPr/>
            <p:nvPr/>
          </p:nvSpPr>
          <p:spPr>
            <a:xfrm>
              <a:off x="610219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5" name="Freeform 564">
              <a:extLst>
                <a:ext uri="{FF2B5EF4-FFF2-40B4-BE49-F238E27FC236}">
                  <a16:creationId xmlns:a16="http://schemas.microsoft.com/office/drawing/2014/main" id="{5316A3C7-082B-B65A-F5FC-D8950BC243E8}"/>
                </a:ext>
              </a:extLst>
            </p:cNvPr>
            <p:cNvSpPr/>
            <p:nvPr/>
          </p:nvSpPr>
          <p:spPr>
            <a:xfrm>
              <a:off x="592026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6" name="Freeform 565">
              <a:extLst>
                <a:ext uri="{FF2B5EF4-FFF2-40B4-BE49-F238E27FC236}">
                  <a16:creationId xmlns:a16="http://schemas.microsoft.com/office/drawing/2014/main" id="{5E9E6F6A-9147-F5F1-8534-F5F4B824A1B3}"/>
                </a:ext>
              </a:extLst>
            </p:cNvPr>
            <p:cNvSpPr/>
            <p:nvPr/>
          </p:nvSpPr>
          <p:spPr>
            <a:xfrm>
              <a:off x="592026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7" name="Freeform 566">
              <a:extLst>
                <a:ext uri="{FF2B5EF4-FFF2-40B4-BE49-F238E27FC236}">
                  <a16:creationId xmlns:a16="http://schemas.microsoft.com/office/drawing/2014/main" id="{65C23B91-D2C3-146C-0F50-1B0C39AED43A}"/>
                </a:ext>
              </a:extLst>
            </p:cNvPr>
            <p:cNvSpPr/>
            <p:nvPr/>
          </p:nvSpPr>
          <p:spPr>
            <a:xfrm>
              <a:off x="592026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8" name="Freeform 567">
              <a:extLst>
                <a:ext uri="{FF2B5EF4-FFF2-40B4-BE49-F238E27FC236}">
                  <a16:creationId xmlns:a16="http://schemas.microsoft.com/office/drawing/2014/main" id="{FD8CAD71-6476-CEA4-2BE6-E5A7FDE4B79C}"/>
                </a:ext>
              </a:extLst>
            </p:cNvPr>
            <p:cNvSpPr/>
            <p:nvPr/>
          </p:nvSpPr>
          <p:spPr>
            <a:xfrm>
              <a:off x="646604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9" name="Freeform 568">
              <a:extLst>
                <a:ext uri="{FF2B5EF4-FFF2-40B4-BE49-F238E27FC236}">
                  <a16:creationId xmlns:a16="http://schemas.microsoft.com/office/drawing/2014/main" id="{EC502461-1FF4-634E-0645-261D0F2F61BD}"/>
                </a:ext>
              </a:extLst>
            </p:cNvPr>
            <p:cNvSpPr/>
            <p:nvPr/>
          </p:nvSpPr>
          <p:spPr>
            <a:xfrm>
              <a:off x="6456997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75" name="Freeform 574">
              <a:extLst>
                <a:ext uri="{FF2B5EF4-FFF2-40B4-BE49-F238E27FC236}">
                  <a16:creationId xmlns:a16="http://schemas.microsoft.com/office/drawing/2014/main" id="{8864B28E-7CDE-1F73-AB67-E801778F8BF2}"/>
                </a:ext>
              </a:extLst>
            </p:cNvPr>
            <p:cNvSpPr/>
            <p:nvPr/>
          </p:nvSpPr>
          <p:spPr>
            <a:xfrm>
              <a:off x="628411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78" name="Freeform 577">
              <a:extLst>
                <a:ext uri="{FF2B5EF4-FFF2-40B4-BE49-F238E27FC236}">
                  <a16:creationId xmlns:a16="http://schemas.microsoft.com/office/drawing/2014/main" id="{95055A41-B77D-283C-4C26-2849DA076711}"/>
                </a:ext>
              </a:extLst>
            </p:cNvPr>
            <p:cNvSpPr/>
            <p:nvPr/>
          </p:nvSpPr>
          <p:spPr>
            <a:xfrm>
              <a:off x="5365432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79" name="Freeform 578">
              <a:extLst>
                <a:ext uri="{FF2B5EF4-FFF2-40B4-BE49-F238E27FC236}">
                  <a16:creationId xmlns:a16="http://schemas.microsoft.com/office/drawing/2014/main" id="{3CD4D00A-5754-2928-0515-37EE712B1E56}"/>
                </a:ext>
              </a:extLst>
            </p:cNvPr>
            <p:cNvSpPr/>
            <p:nvPr/>
          </p:nvSpPr>
          <p:spPr>
            <a:xfrm>
              <a:off x="519255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8 w 18097"/>
                <a:gd name="connsiteY1" fmla="*/ 18097 h 18097"/>
                <a:gd name="connsiteX2" fmla="*/ 18097 w 18097"/>
                <a:gd name="connsiteY2" fmla="*/ 9048 h 18097"/>
                <a:gd name="connsiteX3" fmla="*/ 9048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0" name="Freeform 579">
              <a:extLst>
                <a:ext uri="{FF2B5EF4-FFF2-40B4-BE49-F238E27FC236}">
                  <a16:creationId xmlns:a16="http://schemas.microsoft.com/office/drawing/2014/main" id="{DDBC06BD-21E6-F002-A64B-31C058E3D6C5}"/>
                </a:ext>
              </a:extLst>
            </p:cNvPr>
            <p:cNvSpPr/>
            <p:nvPr/>
          </p:nvSpPr>
          <p:spPr>
            <a:xfrm>
              <a:off x="5729287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1" name="Freeform 580">
              <a:extLst>
                <a:ext uri="{FF2B5EF4-FFF2-40B4-BE49-F238E27FC236}">
                  <a16:creationId xmlns:a16="http://schemas.microsoft.com/office/drawing/2014/main" id="{2BBBBBD1-4206-176E-3EA7-FA424E4D4410}"/>
                </a:ext>
              </a:extLst>
            </p:cNvPr>
            <p:cNvSpPr/>
            <p:nvPr/>
          </p:nvSpPr>
          <p:spPr>
            <a:xfrm>
              <a:off x="555640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2" name="Freeform 581">
              <a:extLst>
                <a:ext uri="{FF2B5EF4-FFF2-40B4-BE49-F238E27FC236}">
                  <a16:creationId xmlns:a16="http://schemas.microsoft.com/office/drawing/2014/main" id="{DC733254-4756-1ED8-023F-B1C33DF0146D}"/>
                </a:ext>
              </a:extLst>
            </p:cNvPr>
            <p:cNvSpPr/>
            <p:nvPr/>
          </p:nvSpPr>
          <p:spPr>
            <a:xfrm>
              <a:off x="6093142" y="5014437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3" name="Freeform 582">
              <a:extLst>
                <a:ext uri="{FF2B5EF4-FFF2-40B4-BE49-F238E27FC236}">
                  <a16:creationId xmlns:a16="http://schemas.microsoft.com/office/drawing/2014/main" id="{E0D5E6D6-8EAC-FCF3-E211-AC646F13D6DF}"/>
                </a:ext>
              </a:extLst>
            </p:cNvPr>
            <p:cNvSpPr/>
            <p:nvPr/>
          </p:nvSpPr>
          <p:spPr>
            <a:xfrm>
              <a:off x="592026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4" name="Freeform 583">
              <a:extLst>
                <a:ext uri="{FF2B5EF4-FFF2-40B4-BE49-F238E27FC236}">
                  <a16:creationId xmlns:a16="http://schemas.microsoft.com/office/drawing/2014/main" id="{C4DBE566-3B3D-27BB-F587-DCD3C14A9F42}"/>
                </a:ext>
              </a:extLst>
            </p:cNvPr>
            <p:cNvSpPr/>
            <p:nvPr/>
          </p:nvSpPr>
          <p:spPr>
            <a:xfrm>
              <a:off x="6456997" y="5014437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5" name="Freeform 584">
              <a:extLst>
                <a:ext uri="{FF2B5EF4-FFF2-40B4-BE49-F238E27FC236}">
                  <a16:creationId xmlns:a16="http://schemas.microsoft.com/office/drawing/2014/main" id="{6BA25725-5F46-7225-52FF-937E491FA723}"/>
                </a:ext>
              </a:extLst>
            </p:cNvPr>
            <p:cNvSpPr/>
            <p:nvPr/>
          </p:nvSpPr>
          <p:spPr>
            <a:xfrm>
              <a:off x="628411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6" name="Freeform 585">
              <a:extLst>
                <a:ext uri="{FF2B5EF4-FFF2-40B4-BE49-F238E27FC236}">
                  <a16:creationId xmlns:a16="http://schemas.microsoft.com/office/drawing/2014/main" id="{558B412B-60E8-E0B9-C203-DC1C2DD3DBA5}"/>
                </a:ext>
              </a:extLst>
            </p:cNvPr>
            <p:cNvSpPr/>
            <p:nvPr/>
          </p:nvSpPr>
          <p:spPr>
            <a:xfrm>
              <a:off x="391906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7" name="Freeform 586">
              <a:extLst>
                <a:ext uri="{FF2B5EF4-FFF2-40B4-BE49-F238E27FC236}">
                  <a16:creationId xmlns:a16="http://schemas.microsoft.com/office/drawing/2014/main" id="{1271DD2C-760E-9919-927E-7ED8C9494981}"/>
                </a:ext>
              </a:extLst>
            </p:cNvPr>
            <p:cNvSpPr/>
            <p:nvPr/>
          </p:nvSpPr>
          <p:spPr>
            <a:xfrm>
              <a:off x="391906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8" name="Freeform 587">
              <a:extLst>
                <a:ext uri="{FF2B5EF4-FFF2-40B4-BE49-F238E27FC236}">
                  <a16:creationId xmlns:a16="http://schemas.microsoft.com/office/drawing/2014/main" id="{CB72565A-3DAF-8E61-8171-20F9400BEF7A}"/>
                </a:ext>
              </a:extLst>
            </p:cNvPr>
            <p:cNvSpPr/>
            <p:nvPr/>
          </p:nvSpPr>
          <p:spPr>
            <a:xfrm>
              <a:off x="428291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9" name="Freeform 588">
              <a:extLst>
                <a:ext uri="{FF2B5EF4-FFF2-40B4-BE49-F238E27FC236}">
                  <a16:creationId xmlns:a16="http://schemas.microsoft.com/office/drawing/2014/main" id="{E5ADC51E-74A3-1F24-DA5B-13CFED915174}"/>
                </a:ext>
              </a:extLst>
            </p:cNvPr>
            <p:cNvSpPr/>
            <p:nvPr/>
          </p:nvSpPr>
          <p:spPr>
            <a:xfrm>
              <a:off x="4273867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0" name="Freeform 589">
              <a:extLst>
                <a:ext uri="{FF2B5EF4-FFF2-40B4-BE49-F238E27FC236}">
                  <a16:creationId xmlns:a16="http://schemas.microsoft.com/office/drawing/2014/main" id="{9C957C3A-4D23-31F2-9DAE-191789BB1DDB}"/>
                </a:ext>
              </a:extLst>
            </p:cNvPr>
            <p:cNvSpPr/>
            <p:nvPr/>
          </p:nvSpPr>
          <p:spPr>
            <a:xfrm>
              <a:off x="428291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1" name="Freeform 590">
              <a:extLst>
                <a:ext uri="{FF2B5EF4-FFF2-40B4-BE49-F238E27FC236}">
                  <a16:creationId xmlns:a16="http://schemas.microsoft.com/office/drawing/2014/main" id="{35DD0925-C0A2-3BAA-DDAE-648E769AD0E5}"/>
                </a:ext>
              </a:extLst>
            </p:cNvPr>
            <p:cNvSpPr/>
            <p:nvPr/>
          </p:nvSpPr>
          <p:spPr>
            <a:xfrm>
              <a:off x="428291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2" name="Freeform 591">
              <a:extLst>
                <a:ext uri="{FF2B5EF4-FFF2-40B4-BE49-F238E27FC236}">
                  <a16:creationId xmlns:a16="http://schemas.microsoft.com/office/drawing/2014/main" id="{D8A3C7F5-D017-3819-E20F-F44D59725B6E}"/>
                </a:ext>
              </a:extLst>
            </p:cNvPr>
            <p:cNvSpPr/>
            <p:nvPr/>
          </p:nvSpPr>
          <p:spPr>
            <a:xfrm>
              <a:off x="428291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3" name="Freeform 592">
              <a:extLst>
                <a:ext uri="{FF2B5EF4-FFF2-40B4-BE49-F238E27FC236}">
                  <a16:creationId xmlns:a16="http://schemas.microsoft.com/office/drawing/2014/main" id="{DF395AB1-93A0-C3AD-36FC-FF44BA7A290D}"/>
                </a:ext>
              </a:extLst>
            </p:cNvPr>
            <p:cNvSpPr/>
            <p:nvPr/>
          </p:nvSpPr>
          <p:spPr>
            <a:xfrm>
              <a:off x="410098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4" name="Freeform 593">
              <a:extLst>
                <a:ext uri="{FF2B5EF4-FFF2-40B4-BE49-F238E27FC236}">
                  <a16:creationId xmlns:a16="http://schemas.microsoft.com/office/drawing/2014/main" id="{B6E324D8-2D58-BEB0-56D9-290B995C159F}"/>
                </a:ext>
              </a:extLst>
            </p:cNvPr>
            <p:cNvSpPr/>
            <p:nvPr/>
          </p:nvSpPr>
          <p:spPr>
            <a:xfrm>
              <a:off x="464677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5" name="Freeform 594">
              <a:extLst>
                <a:ext uri="{FF2B5EF4-FFF2-40B4-BE49-F238E27FC236}">
                  <a16:creationId xmlns:a16="http://schemas.microsoft.com/office/drawing/2014/main" id="{4303FD37-0B90-190B-26EB-6E70F849D3CD}"/>
                </a:ext>
              </a:extLst>
            </p:cNvPr>
            <p:cNvSpPr/>
            <p:nvPr/>
          </p:nvSpPr>
          <p:spPr>
            <a:xfrm>
              <a:off x="4637722" y="4650582"/>
              <a:ext cx="36195" cy="36194"/>
            </a:xfrm>
            <a:custGeom>
              <a:avLst/>
              <a:gdLst>
                <a:gd name="connsiteX0" fmla="*/ 18097 w 36195"/>
                <a:gd name="connsiteY0" fmla="*/ 0 h 36194"/>
                <a:gd name="connsiteX1" fmla="*/ 0 w 36195"/>
                <a:gd name="connsiteY1" fmla="*/ 18097 h 36194"/>
                <a:gd name="connsiteX2" fmla="*/ 18097 w 36195"/>
                <a:gd name="connsiteY2" fmla="*/ 36195 h 36194"/>
                <a:gd name="connsiteX3" fmla="*/ 36195 w 36195"/>
                <a:gd name="connsiteY3" fmla="*/ 18097 h 36194"/>
                <a:gd name="connsiteX4" fmla="*/ 18097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6" name="Freeform 595">
              <a:extLst>
                <a:ext uri="{FF2B5EF4-FFF2-40B4-BE49-F238E27FC236}">
                  <a16:creationId xmlns:a16="http://schemas.microsoft.com/office/drawing/2014/main" id="{8BBACC61-C394-1B29-02A2-56E7E29B81E8}"/>
                </a:ext>
              </a:extLst>
            </p:cNvPr>
            <p:cNvSpPr/>
            <p:nvPr/>
          </p:nvSpPr>
          <p:spPr>
            <a:xfrm>
              <a:off x="464677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7" name="Freeform 596">
              <a:extLst>
                <a:ext uri="{FF2B5EF4-FFF2-40B4-BE49-F238E27FC236}">
                  <a16:creationId xmlns:a16="http://schemas.microsoft.com/office/drawing/2014/main" id="{810AB420-C6A1-B9B0-00CA-4F6028437931}"/>
                </a:ext>
              </a:extLst>
            </p:cNvPr>
            <p:cNvSpPr/>
            <p:nvPr/>
          </p:nvSpPr>
          <p:spPr>
            <a:xfrm>
              <a:off x="4637722" y="4286727"/>
              <a:ext cx="36195" cy="36195"/>
            </a:xfrm>
            <a:custGeom>
              <a:avLst/>
              <a:gdLst>
                <a:gd name="connsiteX0" fmla="*/ 18097 w 36195"/>
                <a:gd name="connsiteY0" fmla="*/ 0 h 36195"/>
                <a:gd name="connsiteX1" fmla="*/ 0 w 36195"/>
                <a:gd name="connsiteY1" fmla="*/ 18098 h 36195"/>
                <a:gd name="connsiteX2" fmla="*/ 18097 w 36195"/>
                <a:gd name="connsiteY2" fmla="*/ 36195 h 36195"/>
                <a:gd name="connsiteX3" fmla="*/ 36195 w 36195"/>
                <a:gd name="connsiteY3" fmla="*/ 18098 h 36195"/>
                <a:gd name="connsiteX4" fmla="*/ 18097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8" name="Freeform 597">
              <a:extLst>
                <a:ext uri="{FF2B5EF4-FFF2-40B4-BE49-F238E27FC236}">
                  <a16:creationId xmlns:a16="http://schemas.microsoft.com/office/drawing/2014/main" id="{887EB66A-CA73-10BE-7F95-09CDCC28C2C5}"/>
                </a:ext>
              </a:extLst>
            </p:cNvPr>
            <p:cNvSpPr/>
            <p:nvPr/>
          </p:nvSpPr>
          <p:spPr>
            <a:xfrm>
              <a:off x="464677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9" name="Freeform 598">
              <a:extLst>
                <a:ext uri="{FF2B5EF4-FFF2-40B4-BE49-F238E27FC236}">
                  <a16:creationId xmlns:a16="http://schemas.microsoft.com/office/drawing/2014/main" id="{D85B23D0-3DE4-7C6A-C45F-67D5DD6F0CE5}"/>
                </a:ext>
              </a:extLst>
            </p:cNvPr>
            <p:cNvSpPr/>
            <p:nvPr/>
          </p:nvSpPr>
          <p:spPr>
            <a:xfrm>
              <a:off x="464677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0" name="Freeform 599">
              <a:extLst>
                <a:ext uri="{FF2B5EF4-FFF2-40B4-BE49-F238E27FC236}">
                  <a16:creationId xmlns:a16="http://schemas.microsoft.com/office/drawing/2014/main" id="{7C64DB8C-B910-E4D4-7E68-25499F68CA48}"/>
                </a:ext>
              </a:extLst>
            </p:cNvPr>
            <p:cNvSpPr/>
            <p:nvPr/>
          </p:nvSpPr>
          <p:spPr>
            <a:xfrm>
              <a:off x="446484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1" name="Freeform 600">
              <a:extLst>
                <a:ext uri="{FF2B5EF4-FFF2-40B4-BE49-F238E27FC236}">
                  <a16:creationId xmlns:a16="http://schemas.microsoft.com/office/drawing/2014/main" id="{F56E0EE2-6F99-7DD6-F9A5-6307BCA5FCF9}"/>
                </a:ext>
              </a:extLst>
            </p:cNvPr>
            <p:cNvSpPr/>
            <p:nvPr/>
          </p:nvSpPr>
          <p:spPr>
            <a:xfrm>
              <a:off x="446484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2" name="Freeform 601">
              <a:extLst>
                <a:ext uri="{FF2B5EF4-FFF2-40B4-BE49-F238E27FC236}">
                  <a16:creationId xmlns:a16="http://schemas.microsoft.com/office/drawing/2014/main" id="{FF560569-43FD-5031-AF20-123159E2F329}"/>
                </a:ext>
              </a:extLst>
            </p:cNvPr>
            <p:cNvSpPr/>
            <p:nvPr/>
          </p:nvSpPr>
          <p:spPr>
            <a:xfrm>
              <a:off x="501062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3" name="Freeform 602">
              <a:extLst>
                <a:ext uri="{FF2B5EF4-FFF2-40B4-BE49-F238E27FC236}">
                  <a16:creationId xmlns:a16="http://schemas.microsoft.com/office/drawing/2014/main" id="{FF03ED42-DEF6-6241-C803-2CC12729D277}"/>
                </a:ext>
              </a:extLst>
            </p:cNvPr>
            <p:cNvSpPr/>
            <p:nvPr/>
          </p:nvSpPr>
          <p:spPr>
            <a:xfrm>
              <a:off x="5001577" y="465058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4" name="Freeform 603">
              <a:extLst>
                <a:ext uri="{FF2B5EF4-FFF2-40B4-BE49-F238E27FC236}">
                  <a16:creationId xmlns:a16="http://schemas.microsoft.com/office/drawing/2014/main" id="{8B7B683B-4F87-D032-5108-B430A37FA8AE}"/>
                </a:ext>
              </a:extLst>
            </p:cNvPr>
            <p:cNvSpPr/>
            <p:nvPr/>
          </p:nvSpPr>
          <p:spPr>
            <a:xfrm>
              <a:off x="501062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5" name="Freeform 604">
              <a:extLst>
                <a:ext uri="{FF2B5EF4-FFF2-40B4-BE49-F238E27FC236}">
                  <a16:creationId xmlns:a16="http://schemas.microsoft.com/office/drawing/2014/main" id="{6B3DBD09-C2A2-6043-6E1C-BD9FCBE5A351}"/>
                </a:ext>
              </a:extLst>
            </p:cNvPr>
            <p:cNvSpPr/>
            <p:nvPr/>
          </p:nvSpPr>
          <p:spPr>
            <a:xfrm>
              <a:off x="5001577" y="4286727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6" name="Freeform 605">
              <a:extLst>
                <a:ext uri="{FF2B5EF4-FFF2-40B4-BE49-F238E27FC236}">
                  <a16:creationId xmlns:a16="http://schemas.microsoft.com/office/drawing/2014/main" id="{21B110D8-720C-18B5-AE83-EEE0110A0833}"/>
                </a:ext>
              </a:extLst>
            </p:cNvPr>
            <p:cNvSpPr/>
            <p:nvPr/>
          </p:nvSpPr>
          <p:spPr>
            <a:xfrm>
              <a:off x="501062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7" name="Freeform 606">
              <a:extLst>
                <a:ext uri="{FF2B5EF4-FFF2-40B4-BE49-F238E27FC236}">
                  <a16:creationId xmlns:a16="http://schemas.microsoft.com/office/drawing/2014/main" id="{D73E72D3-D0DB-1474-5234-3527FD720D38}"/>
                </a:ext>
              </a:extLst>
            </p:cNvPr>
            <p:cNvSpPr/>
            <p:nvPr/>
          </p:nvSpPr>
          <p:spPr>
            <a:xfrm>
              <a:off x="5001577" y="392287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8" name="Freeform 607">
              <a:extLst>
                <a:ext uri="{FF2B5EF4-FFF2-40B4-BE49-F238E27FC236}">
                  <a16:creationId xmlns:a16="http://schemas.microsoft.com/office/drawing/2014/main" id="{E04707E8-7CB6-E6AC-5887-7DD60DF521E2}"/>
                </a:ext>
              </a:extLst>
            </p:cNvPr>
            <p:cNvSpPr/>
            <p:nvPr/>
          </p:nvSpPr>
          <p:spPr>
            <a:xfrm>
              <a:off x="501062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9" name="Freeform 608">
              <a:extLst>
                <a:ext uri="{FF2B5EF4-FFF2-40B4-BE49-F238E27FC236}">
                  <a16:creationId xmlns:a16="http://schemas.microsoft.com/office/drawing/2014/main" id="{6625C00A-2526-10CE-66A8-4A25D0A6E809}"/>
                </a:ext>
              </a:extLst>
            </p:cNvPr>
            <p:cNvSpPr/>
            <p:nvPr/>
          </p:nvSpPr>
          <p:spPr>
            <a:xfrm>
              <a:off x="482869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0" name="Freeform 609">
              <a:extLst>
                <a:ext uri="{FF2B5EF4-FFF2-40B4-BE49-F238E27FC236}">
                  <a16:creationId xmlns:a16="http://schemas.microsoft.com/office/drawing/2014/main" id="{A6A92C96-430C-C802-399D-41B80EF6F667}"/>
                </a:ext>
              </a:extLst>
            </p:cNvPr>
            <p:cNvSpPr/>
            <p:nvPr/>
          </p:nvSpPr>
          <p:spPr>
            <a:xfrm>
              <a:off x="4828698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1" name="Freeform 610">
              <a:extLst>
                <a:ext uri="{FF2B5EF4-FFF2-40B4-BE49-F238E27FC236}">
                  <a16:creationId xmlns:a16="http://schemas.microsoft.com/office/drawing/2014/main" id="{99F94F88-C38D-B1B6-C1D8-431FB498A038}"/>
                </a:ext>
              </a:extLst>
            </p:cNvPr>
            <p:cNvSpPr/>
            <p:nvPr/>
          </p:nvSpPr>
          <p:spPr>
            <a:xfrm>
              <a:off x="4828698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2" name="Freeform 611">
              <a:extLst>
                <a:ext uri="{FF2B5EF4-FFF2-40B4-BE49-F238E27FC236}">
                  <a16:creationId xmlns:a16="http://schemas.microsoft.com/office/drawing/2014/main" id="{5574751D-C621-E61E-F89C-E742B2718624}"/>
                </a:ext>
              </a:extLst>
            </p:cNvPr>
            <p:cNvSpPr/>
            <p:nvPr/>
          </p:nvSpPr>
          <p:spPr>
            <a:xfrm>
              <a:off x="410098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3" name="Freeform 612">
              <a:extLst>
                <a:ext uri="{FF2B5EF4-FFF2-40B4-BE49-F238E27FC236}">
                  <a16:creationId xmlns:a16="http://schemas.microsoft.com/office/drawing/2014/main" id="{29D9F87D-8FFC-2722-A7BD-8DCDA338FBB4}"/>
                </a:ext>
              </a:extLst>
            </p:cNvPr>
            <p:cNvSpPr/>
            <p:nvPr/>
          </p:nvSpPr>
          <p:spPr>
            <a:xfrm>
              <a:off x="4637722" y="5014437"/>
              <a:ext cx="36195" cy="36194"/>
            </a:xfrm>
            <a:custGeom>
              <a:avLst/>
              <a:gdLst>
                <a:gd name="connsiteX0" fmla="*/ 18097 w 36195"/>
                <a:gd name="connsiteY0" fmla="*/ 0 h 36194"/>
                <a:gd name="connsiteX1" fmla="*/ 0 w 36195"/>
                <a:gd name="connsiteY1" fmla="*/ 18097 h 36194"/>
                <a:gd name="connsiteX2" fmla="*/ 18097 w 36195"/>
                <a:gd name="connsiteY2" fmla="*/ 36195 h 36194"/>
                <a:gd name="connsiteX3" fmla="*/ 36195 w 36195"/>
                <a:gd name="connsiteY3" fmla="*/ 18097 h 36194"/>
                <a:gd name="connsiteX4" fmla="*/ 18097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4" name="Freeform 613">
              <a:extLst>
                <a:ext uri="{FF2B5EF4-FFF2-40B4-BE49-F238E27FC236}">
                  <a16:creationId xmlns:a16="http://schemas.microsoft.com/office/drawing/2014/main" id="{C1D002B7-60DD-DECF-9181-EBB4AD196924}"/>
                </a:ext>
              </a:extLst>
            </p:cNvPr>
            <p:cNvSpPr/>
            <p:nvPr/>
          </p:nvSpPr>
          <p:spPr>
            <a:xfrm>
              <a:off x="446484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7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5" name="Freeform 614">
              <a:extLst>
                <a:ext uri="{FF2B5EF4-FFF2-40B4-BE49-F238E27FC236}">
                  <a16:creationId xmlns:a16="http://schemas.microsoft.com/office/drawing/2014/main" id="{B31DEA7E-33DE-D9F7-058F-CAC9CC557A59}"/>
                </a:ext>
              </a:extLst>
            </p:cNvPr>
            <p:cNvSpPr/>
            <p:nvPr/>
          </p:nvSpPr>
          <p:spPr>
            <a:xfrm>
              <a:off x="5001577" y="5014437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6" name="Freeform 615">
              <a:extLst>
                <a:ext uri="{FF2B5EF4-FFF2-40B4-BE49-F238E27FC236}">
                  <a16:creationId xmlns:a16="http://schemas.microsoft.com/office/drawing/2014/main" id="{615C049D-6A47-4861-3714-31F62F19AE8E}"/>
                </a:ext>
              </a:extLst>
            </p:cNvPr>
            <p:cNvSpPr/>
            <p:nvPr/>
          </p:nvSpPr>
          <p:spPr>
            <a:xfrm>
              <a:off x="482869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7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7" name="Freeform 616">
              <a:extLst>
                <a:ext uri="{FF2B5EF4-FFF2-40B4-BE49-F238E27FC236}">
                  <a16:creationId xmlns:a16="http://schemas.microsoft.com/office/drawing/2014/main" id="{27997ADB-1376-561C-0BA8-8164955D606F}"/>
                </a:ext>
              </a:extLst>
            </p:cNvPr>
            <p:cNvSpPr/>
            <p:nvPr/>
          </p:nvSpPr>
          <p:spPr>
            <a:xfrm>
              <a:off x="682990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8" name="Freeform 617">
              <a:extLst>
                <a:ext uri="{FF2B5EF4-FFF2-40B4-BE49-F238E27FC236}">
                  <a16:creationId xmlns:a16="http://schemas.microsoft.com/office/drawing/2014/main" id="{39DA60E1-237A-D68B-58CB-9CD404D20E4E}"/>
                </a:ext>
              </a:extLst>
            </p:cNvPr>
            <p:cNvSpPr/>
            <p:nvPr/>
          </p:nvSpPr>
          <p:spPr>
            <a:xfrm>
              <a:off x="6820852" y="465058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24" name="Freeform 623">
              <a:extLst>
                <a:ext uri="{FF2B5EF4-FFF2-40B4-BE49-F238E27FC236}">
                  <a16:creationId xmlns:a16="http://schemas.microsoft.com/office/drawing/2014/main" id="{B57A4099-59D2-D36A-8072-11B4A360631F}"/>
                </a:ext>
              </a:extLst>
            </p:cNvPr>
            <p:cNvSpPr/>
            <p:nvPr/>
          </p:nvSpPr>
          <p:spPr>
            <a:xfrm>
              <a:off x="664797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27" name="Freeform 626">
              <a:extLst>
                <a:ext uri="{FF2B5EF4-FFF2-40B4-BE49-F238E27FC236}">
                  <a16:creationId xmlns:a16="http://schemas.microsoft.com/office/drawing/2014/main" id="{D51CAED6-4F82-6B47-313F-7FA98DC73FC8}"/>
                </a:ext>
              </a:extLst>
            </p:cNvPr>
            <p:cNvSpPr/>
            <p:nvPr/>
          </p:nvSpPr>
          <p:spPr>
            <a:xfrm>
              <a:off x="719375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28" name="Freeform 627">
              <a:extLst>
                <a:ext uri="{FF2B5EF4-FFF2-40B4-BE49-F238E27FC236}">
                  <a16:creationId xmlns:a16="http://schemas.microsoft.com/office/drawing/2014/main" id="{41B5E0E8-8BC5-9ACB-9D55-0EE20658A926}"/>
                </a:ext>
              </a:extLst>
            </p:cNvPr>
            <p:cNvSpPr/>
            <p:nvPr/>
          </p:nvSpPr>
          <p:spPr>
            <a:xfrm>
              <a:off x="7184707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34" name="Freeform 633">
              <a:extLst>
                <a:ext uri="{FF2B5EF4-FFF2-40B4-BE49-F238E27FC236}">
                  <a16:creationId xmlns:a16="http://schemas.microsoft.com/office/drawing/2014/main" id="{9E59501C-1E5B-066A-E80B-B0BE668D7B87}"/>
                </a:ext>
              </a:extLst>
            </p:cNvPr>
            <p:cNvSpPr/>
            <p:nvPr/>
          </p:nvSpPr>
          <p:spPr>
            <a:xfrm>
              <a:off x="701182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37" name="Freeform 636">
              <a:extLst>
                <a:ext uri="{FF2B5EF4-FFF2-40B4-BE49-F238E27FC236}">
                  <a16:creationId xmlns:a16="http://schemas.microsoft.com/office/drawing/2014/main" id="{5DD1E60D-079F-6BB0-5C75-5939D130ECB3}"/>
                </a:ext>
              </a:extLst>
            </p:cNvPr>
            <p:cNvSpPr/>
            <p:nvPr/>
          </p:nvSpPr>
          <p:spPr>
            <a:xfrm>
              <a:off x="755761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38" name="Freeform 637">
              <a:extLst>
                <a:ext uri="{FF2B5EF4-FFF2-40B4-BE49-F238E27FC236}">
                  <a16:creationId xmlns:a16="http://schemas.microsoft.com/office/drawing/2014/main" id="{AB9FDBE6-037C-D327-1F75-43B08D3DC1C2}"/>
                </a:ext>
              </a:extLst>
            </p:cNvPr>
            <p:cNvSpPr/>
            <p:nvPr/>
          </p:nvSpPr>
          <p:spPr>
            <a:xfrm>
              <a:off x="7548562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44" name="Freeform 643">
              <a:extLst>
                <a:ext uri="{FF2B5EF4-FFF2-40B4-BE49-F238E27FC236}">
                  <a16:creationId xmlns:a16="http://schemas.microsoft.com/office/drawing/2014/main" id="{B495C0B1-9187-7E30-E94E-416BE0CE1EE3}"/>
                </a:ext>
              </a:extLst>
            </p:cNvPr>
            <p:cNvSpPr/>
            <p:nvPr/>
          </p:nvSpPr>
          <p:spPr>
            <a:xfrm>
              <a:off x="737568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47" name="Freeform 646">
              <a:extLst>
                <a:ext uri="{FF2B5EF4-FFF2-40B4-BE49-F238E27FC236}">
                  <a16:creationId xmlns:a16="http://schemas.microsoft.com/office/drawing/2014/main" id="{E3AA3646-2D4B-1C25-C90C-DFC873CEC304}"/>
                </a:ext>
              </a:extLst>
            </p:cNvPr>
            <p:cNvSpPr/>
            <p:nvPr/>
          </p:nvSpPr>
          <p:spPr>
            <a:xfrm>
              <a:off x="792146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48" name="Freeform 647">
              <a:extLst>
                <a:ext uri="{FF2B5EF4-FFF2-40B4-BE49-F238E27FC236}">
                  <a16:creationId xmlns:a16="http://schemas.microsoft.com/office/drawing/2014/main" id="{551E27F0-7737-2B06-5C9D-2123E432E842}"/>
                </a:ext>
              </a:extLst>
            </p:cNvPr>
            <p:cNvSpPr/>
            <p:nvPr/>
          </p:nvSpPr>
          <p:spPr>
            <a:xfrm>
              <a:off x="7912417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49" name="Freeform 648">
              <a:extLst>
                <a:ext uri="{FF2B5EF4-FFF2-40B4-BE49-F238E27FC236}">
                  <a16:creationId xmlns:a16="http://schemas.microsoft.com/office/drawing/2014/main" id="{C0B98160-715E-13BE-50CF-8CBCF67F5158}"/>
                </a:ext>
              </a:extLst>
            </p:cNvPr>
            <p:cNvSpPr/>
            <p:nvPr/>
          </p:nvSpPr>
          <p:spPr>
            <a:xfrm>
              <a:off x="792146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0" name="Freeform 649">
              <a:extLst>
                <a:ext uri="{FF2B5EF4-FFF2-40B4-BE49-F238E27FC236}">
                  <a16:creationId xmlns:a16="http://schemas.microsoft.com/office/drawing/2014/main" id="{D1DD62C7-E3DB-FFF4-4C22-73DB2E288711}"/>
                </a:ext>
              </a:extLst>
            </p:cNvPr>
            <p:cNvSpPr/>
            <p:nvPr/>
          </p:nvSpPr>
          <p:spPr>
            <a:xfrm>
              <a:off x="7912417" y="4286727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1" name="Freeform 650">
              <a:extLst>
                <a:ext uri="{FF2B5EF4-FFF2-40B4-BE49-F238E27FC236}">
                  <a16:creationId xmlns:a16="http://schemas.microsoft.com/office/drawing/2014/main" id="{F8A53663-A740-7F66-F001-C598E1F7FFEE}"/>
                </a:ext>
              </a:extLst>
            </p:cNvPr>
            <p:cNvSpPr/>
            <p:nvPr/>
          </p:nvSpPr>
          <p:spPr>
            <a:xfrm>
              <a:off x="792146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2" name="Freeform 651">
              <a:extLst>
                <a:ext uri="{FF2B5EF4-FFF2-40B4-BE49-F238E27FC236}">
                  <a16:creationId xmlns:a16="http://schemas.microsoft.com/office/drawing/2014/main" id="{EE00B7A7-EFA9-2721-F063-0341E5B2D479}"/>
                </a:ext>
              </a:extLst>
            </p:cNvPr>
            <p:cNvSpPr/>
            <p:nvPr/>
          </p:nvSpPr>
          <p:spPr>
            <a:xfrm>
              <a:off x="7912417" y="392287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3" name="Freeform 652">
              <a:extLst>
                <a:ext uri="{FF2B5EF4-FFF2-40B4-BE49-F238E27FC236}">
                  <a16:creationId xmlns:a16="http://schemas.microsoft.com/office/drawing/2014/main" id="{A5E3EAD6-FC2C-0457-3315-58F15DCC9FFD}"/>
                </a:ext>
              </a:extLst>
            </p:cNvPr>
            <p:cNvSpPr/>
            <p:nvPr/>
          </p:nvSpPr>
          <p:spPr>
            <a:xfrm>
              <a:off x="792146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4" name="Freeform 653">
              <a:extLst>
                <a:ext uri="{FF2B5EF4-FFF2-40B4-BE49-F238E27FC236}">
                  <a16:creationId xmlns:a16="http://schemas.microsoft.com/office/drawing/2014/main" id="{694576E5-35BD-36EE-D4FE-B3FC05AC8083}"/>
                </a:ext>
              </a:extLst>
            </p:cNvPr>
            <p:cNvSpPr/>
            <p:nvPr/>
          </p:nvSpPr>
          <p:spPr>
            <a:xfrm>
              <a:off x="773953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7" name="Freeform 656">
              <a:extLst>
                <a:ext uri="{FF2B5EF4-FFF2-40B4-BE49-F238E27FC236}">
                  <a16:creationId xmlns:a16="http://schemas.microsoft.com/office/drawing/2014/main" id="{7ED3E6CA-36E5-54C8-CA2C-B3728BECAFC5}"/>
                </a:ext>
              </a:extLst>
            </p:cNvPr>
            <p:cNvSpPr/>
            <p:nvPr/>
          </p:nvSpPr>
          <p:spPr>
            <a:xfrm>
              <a:off x="6820852" y="5014437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8" name="Freeform 657">
              <a:extLst>
                <a:ext uri="{FF2B5EF4-FFF2-40B4-BE49-F238E27FC236}">
                  <a16:creationId xmlns:a16="http://schemas.microsoft.com/office/drawing/2014/main" id="{B8FC5486-D4BB-EC58-918F-D862BE426903}"/>
                </a:ext>
              </a:extLst>
            </p:cNvPr>
            <p:cNvSpPr/>
            <p:nvPr/>
          </p:nvSpPr>
          <p:spPr>
            <a:xfrm>
              <a:off x="664797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7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9" name="Freeform 658">
              <a:extLst>
                <a:ext uri="{FF2B5EF4-FFF2-40B4-BE49-F238E27FC236}">
                  <a16:creationId xmlns:a16="http://schemas.microsoft.com/office/drawing/2014/main" id="{FF124814-DB31-A926-E5E5-95C70FB2F209}"/>
                </a:ext>
              </a:extLst>
            </p:cNvPr>
            <p:cNvSpPr/>
            <p:nvPr/>
          </p:nvSpPr>
          <p:spPr>
            <a:xfrm>
              <a:off x="7184707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0" name="Freeform 659">
              <a:extLst>
                <a:ext uri="{FF2B5EF4-FFF2-40B4-BE49-F238E27FC236}">
                  <a16:creationId xmlns:a16="http://schemas.microsoft.com/office/drawing/2014/main" id="{8C73A2C7-4BC7-DAA5-6F76-B7CD29BA641E}"/>
                </a:ext>
              </a:extLst>
            </p:cNvPr>
            <p:cNvSpPr/>
            <p:nvPr/>
          </p:nvSpPr>
          <p:spPr>
            <a:xfrm>
              <a:off x="701182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8 w 18097"/>
                <a:gd name="connsiteY1" fmla="*/ 18097 h 18097"/>
                <a:gd name="connsiteX2" fmla="*/ 18097 w 18097"/>
                <a:gd name="connsiteY2" fmla="*/ 9048 h 18097"/>
                <a:gd name="connsiteX3" fmla="*/ 9048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1" name="Freeform 660">
              <a:extLst>
                <a:ext uri="{FF2B5EF4-FFF2-40B4-BE49-F238E27FC236}">
                  <a16:creationId xmlns:a16="http://schemas.microsoft.com/office/drawing/2014/main" id="{5C6C63BB-9BCB-4352-43B9-388DCCF11BA6}"/>
                </a:ext>
              </a:extLst>
            </p:cNvPr>
            <p:cNvSpPr/>
            <p:nvPr/>
          </p:nvSpPr>
          <p:spPr>
            <a:xfrm>
              <a:off x="7548562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2" name="Freeform 661">
              <a:extLst>
                <a:ext uri="{FF2B5EF4-FFF2-40B4-BE49-F238E27FC236}">
                  <a16:creationId xmlns:a16="http://schemas.microsoft.com/office/drawing/2014/main" id="{FC1F3332-64C8-3ABE-BDED-ED5FC7F591F7}"/>
                </a:ext>
              </a:extLst>
            </p:cNvPr>
            <p:cNvSpPr/>
            <p:nvPr/>
          </p:nvSpPr>
          <p:spPr>
            <a:xfrm>
              <a:off x="737568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3" name="Freeform 662">
              <a:extLst>
                <a:ext uri="{FF2B5EF4-FFF2-40B4-BE49-F238E27FC236}">
                  <a16:creationId xmlns:a16="http://schemas.microsoft.com/office/drawing/2014/main" id="{94E240CE-4783-0FAA-68A4-408F7D97E2F4}"/>
                </a:ext>
              </a:extLst>
            </p:cNvPr>
            <p:cNvSpPr/>
            <p:nvPr/>
          </p:nvSpPr>
          <p:spPr>
            <a:xfrm>
              <a:off x="7912417" y="5014437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4" name="Freeform 663">
              <a:extLst>
                <a:ext uri="{FF2B5EF4-FFF2-40B4-BE49-F238E27FC236}">
                  <a16:creationId xmlns:a16="http://schemas.microsoft.com/office/drawing/2014/main" id="{F64C9CFD-13AB-7CB8-5C1D-5F42C3EC9A2E}"/>
                </a:ext>
              </a:extLst>
            </p:cNvPr>
            <p:cNvSpPr/>
            <p:nvPr/>
          </p:nvSpPr>
          <p:spPr>
            <a:xfrm>
              <a:off x="773953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5" name="Freeform 664">
              <a:extLst>
                <a:ext uri="{FF2B5EF4-FFF2-40B4-BE49-F238E27FC236}">
                  <a16:creationId xmlns:a16="http://schemas.microsoft.com/office/drawing/2014/main" id="{05FC9725-0249-ED22-99B4-2F25F16E5182}"/>
                </a:ext>
              </a:extLst>
            </p:cNvPr>
            <p:cNvSpPr/>
            <p:nvPr/>
          </p:nvSpPr>
          <p:spPr>
            <a:xfrm>
              <a:off x="828532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6" name="Freeform 665">
              <a:extLst>
                <a:ext uri="{FF2B5EF4-FFF2-40B4-BE49-F238E27FC236}">
                  <a16:creationId xmlns:a16="http://schemas.microsoft.com/office/drawing/2014/main" id="{F75D7A5E-DD64-2815-1081-25B38FE50132}"/>
                </a:ext>
              </a:extLst>
            </p:cNvPr>
            <p:cNvSpPr/>
            <p:nvPr/>
          </p:nvSpPr>
          <p:spPr>
            <a:xfrm>
              <a:off x="8276272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7" name="Freeform 666">
              <a:extLst>
                <a:ext uri="{FF2B5EF4-FFF2-40B4-BE49-F238E27FC236}">
                  <a16:creationId xmlns:a16="http://schemas.microsoft.com/office/drawing/2014/main" id="{873EB677-7EBC-D813-DEA1-C41C90846116}"/>
                </a:ext>
              </a:extLst>
            </p:cNvPr>
            <p:cNvSpPr/>
            <p:nvPr/>
          </p:nvSpPr>
          <p:spPr>
            <a:xfrm>
              <a:off x="828532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8" name="Freeform 667">
              <a:extLst>
                <a:ext uri="{FF2B5EF4-FFF2-40B4-BE49-F238E27FC236}">
                  <a16:creationId xmlns:a16="http://schemas.microsoft.com/office/drawing/2014/main" id="{CE97F364-7D3C-BEA7-3F4E-59EB44F51576}"/>
                </a:ext>
              </a:extLst>
            </p:cNvPr>
            <p:cNvSpPr/>
            <p:nvPr/>
          </p:nvSpPr>
          <p:spPr>
            <a:xfrm>
              <a:off x="8276272" y="4286727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8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9" name="Freeform 668">
              <a:extLst>
                <a:ext uri="{FF2B5EF4-FFF2-40B4-BE49-F238E27FC236}">
                  <a16:creationId xmlns:a16="http://schemas.microsoft.com/office/drawing/2014/main" id="{5E6212DF-DB86-E7E5-63E7-7ECB91FAC3DF}"/>
                </a:ext>
              </a:extLst>
            </p:cNvPr>
            <p:cNvSpPr/>
            <p:nvPr/>
          </p:nvSpPr>
          <p:spPr>
            <a:xfrm>
              <a:off x="828532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0" name="Freeform 669">
              <a:extLst>
                <a:ext uri="{FF2B5EF4-FFF2-40B4-BE49-F238E27FC236}">
                  <a16:creationId xmlns:a16="http://schemas.microsoft.com/office/drawing/2014/main" id="{383D5F21-324F-3BBA-53CD-9CD0CAD7F131}"/>
                </a:ext>
              </a:extLst>
            </p:cNvPr>
            <p:cNvSpPr/>
            <p:nvPr/>
          </p:nvSpPr>
          <p:spPr>
            <a:xfrm>
              <a:off x="8276272" y="392287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1" name="Freeform 670">
              <a:extLst>
                <a:ext uri="{FF2B5EF4-FFF2-40B4-BE49-F238E27FC236}">
                  <a16:creationId xmlns:a16="http://schemas.microsoft.com/office/drawing/2014/main" id="{2D682941-EADD-1096-0388-B30A8EDAA59A}"/>
                </a:ext>
              </a:extLst>
            </p:cNvPr>
            <p:cNvSpPr/>
            <p:nvPr/>
          </p:nvSpPr>
          <p:spPr>
            <a:xfrm>
              <a:off x="828532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2" name="Freeform 671">
              <a:extLst>
                <a:ext uri="{FF2B5EF4-FFF2-40B4-BE49-F238E27FC236}">
                  <a16:creationId xmlns:a16="http://schemas.microsoft.com/office/drawing/2014/main" id="{2D90A7DB-0BE7-2835-3282-6BA1CCDE0BD9}"/>
                </a:ext>
              </a:extLst>
            </p:cNvPr>
            <p:cNvSpPr/>
            <p:nvPr/>
          </p:nvSpPr>
          <p:spPr>
            <a:xfrm>
              <a:off x="810339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3" name="Freeform 672">
              <a:extLst>
                <a:ext uri="{FF2B5EF4-FFF2-40B4-BE49-F238E27FC236}">
                  <a16:creationId xmlns:a16="http://schemas.microsoft.com/office/drawing/2014/main" id="{50D683E6-548F-C87B-521A-6315BDB13A14}"/>
                </a:ext>
              </a:extLst>
            </p:cNvPr>
            <p:cNvSpPr/>
            <p:nvPr/>
          </p:nvSpPr>
          <p:spPr>
            <a:xfrm>
              <a:off x="810339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4" name="Freeform 673">
              <a:extLst>
                <a:ext uri="{FF2B5EF4-FFF2-40B4-BE49-F238E27FC236}">
                  <a16:creationId xmlns:a16="http://schemas.microsoft.com/office/drawing/2014/main" id="{FEFBC341-6785-5B1D-1AA7-96D3B54BE724}"/>
                </a:ext>
              </a:extLst>
            </p:cNvPr>
            <p:cNvSpPr/>
            <p:nvPr/>
          </p:nvSpPr>
          <p:spPr>
            <a:xfrm>
              <a:off x="810339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5" name="Freeform 674">
              <a:extLst>
                <a:ext uri="{FF2B5EF4-FFF2-40B4-BE49-F238E27FC236}">
                  <a16:creationId xmlns:a16="http://schemas.microsoft.com/office/drawing/2014/main" id="{F4DDED9A-5533-832D-D070-382D5289E245}"/>
                </a:ext>
              </a:extLst>
            </p:cNvPr>
            <p:cNvSpPr/>
            <p:nvPr/>
          </p:nvSpPr>
          <p:spPr>
            <a:xfrm>
              <a:off x="864917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6" name="Freeform 675">
              <a:extLst>
                <a:ext uri="{FF2B5EF4-FFF2-40B4-BE49-F238E27FC236}">
                  <a16:creationId xmlns:a16="http://schemas.microsoft.com/office/drawing/2014/main" id="{067A022E-9188-8FEF-11D1-1785AE72F814}"/>
                </a:ext>
              </a:extLst>
            </p:cNvPr>
            <p:cNvSpPr/>
            <p:nvPr/>
          </p:nvSpPr>
          <p:spPr>
            <a:xfrm>
              <a:off x="8640127" y="465058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7" name="Freeform 676">
              <a:extLst>
                <a:ext uri="{FF2B5EF4-FFF2-40B4-BE49-F238E27FC236}">
                  <a16:creationId xmlns:a16="http://schemas.microsoft.com/office/drawing/2014/main" id="{326CDB41-2485-85E5-7E9F-F48241BB6C9D}"/>
                </a:ext>
              </a:extLst>
            </p:cNvPr>
            <p:cNvSpPr/>
            <p:nvPr/>
          </p:nvSpPr>
          <p:spPr>
            <a:xfrm>
              <a:off x="864917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8" name="Freeform 677">
              <a:extLst>
                <a:ext uri="{FF2B5EF4-FFF2-40B4-BE49-F238E27FC236}">
                  <a16:creationId xmlns:a16="http://schemas.microsoft.com/office/drawing/2014/main" id="{9B864117-ECB8-A4DE-2F24-5E0B7E10611B}"/>
                </a:ext>
              </a:extLst>
            </p:cNvPr>
            <p:cNvSpPr/>
            <p:nvPr/>
          </p:nvSpPr>
          <p:spPr>
            <a:xfrm>
              <a:off x="8640127" y="4286727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9" name="Freeform 678">
              <a:extLst>
                <a:ext uri="{FF2B5EF4-FFF2-40B4-BE49-F238E27FC236}">
                  <a16:creationId xmlns:a16="http://schemas.microsoft.com/office/drawing/2014/main" id="{6ED88BEA-A6BB-21A2-DA59-EB7E3E483CA7}"/>
                </a:ext>
              </a:extLst>
            </p:cNvPr>
            <p:cNvSpPr/>
            <p:nvPr/>
          </p:nvSpPr>
          <p:spPr>
            <a:xfrm>
              <a:off x="864917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0" name="Freeform 679">
              <a:extLst>
                <a:ext uri="{FF2B5EF4-FFF2-40B4-BE49-F238E27FC236}">
                  <a16:creationId xmlns:a16="http://schemas.microsoft.com/office/drawing/2014/main" id="{DCDBED44-03E0-37E1-80C8-F4B62C2FCBD0}"/>
                </a:ext>
              </a:extLst>
            </p:cNvPr>
            <p:cNvSpPr/>
            <p:nvPr/>
          </p:nvSpPr>
          <p:spPr>
            <a:xfrm>
              <a:off x="8640127" y="392287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1" name="Freeform 680">
              <a:extLst>
                <a:ext uri="{FF2B5EF4-FFF2-40B4-BE49-F238E27FC236}">
                  <a16:creationId xmlns:a16="http://schemas.microsoft.com/office/drawing/2014/main" id="{292F59B7-49F2-F53D-C131-33390405B624}"/>
                </a:ext>
              </a:extLst>
            </p:cNvPr>
            <p:cNvSpPr/>
            <p:nvPr/>
          </p:nvSpPr>
          <p:spPr>
            <a:xfrm>
              <a:off x="864917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2" name="Freeform 681">
              <a:extLst>
                <a:ext uri="{FF2B5EF4-FFF2-40B4-BE49-F238E27FC236}">
                  <a16:creationId xmlns:a16="http://schemas.microsoft.com/office/drawing/2014/main" id="{CFD6D717-5A90-B569-6576-83A71B784099}"/>
                </a:ext>
              </a:extLst>
            </p:cNvPr>
            <p:cNvSpPr/>
            <p:nvPr/>
          </p:nvSpPr>
          <p:spPr>
            <a:xfrm>
              <a:off x="846724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3" name="Freeform 682">
              <a:extLst>
                <a:ext uri="{FF2B5EF4-FFF2-40B4-BE49-F238E27FC236}">
                  <a16:creationId xmlns:a16="http://schemas.microsoft.com/office/drawing/2014/main" id="{22E26985-AFDE-A80F-8EF3-1EC9F63F8E3C}"/>
                </a:ext>
              </a:extLst>
            </p:cNvPr>
            <p:cNvSpPr/>
            <p:nvPr/>
          </p:nvSpPr>
          <p:spPr>
            <a:xfrm>
              <a:off x="8467248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4" name="Freeform 683">
              <a:extLst>
                <a:ext uri="{FF2B5EF4-FFF2-40B4-BE49-F238E27FC236}">
                  <a16:creationId xmlns:a16="http://schemas.microsoft.com/office/drawing/2014/main" id="{F90583CB-F3EE-F83A-B4E6-C2850E4BC23B}"/>
                </a:ext>
              </a:extLst>
            </p:cNvPr>
            <p:cNvSpPr/>
            <p:nvPr/>
          </p:nvSpPr>
          <p:spPr>
            <a:xfrm>
              <a:off x="8467248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5" name="Freeform 684">
              <a:extLst>
                <a:ext uri="{FF2B5EF4-FFF2-40B4-BE49-F238E27FC236}">
                  <a16:creationId xmlns:a16="http://schemas.microsoft.com/office/drawing/2014/main" id="{9786B96D-63E4-14B7-E3E9-C31D3A10E30A}"/>
                </a:ext>
              </a:extLst>
            </p:cNvPr>
            <p:cNvSpPr/>
            <p:nvPr/>
          </p:nvSpPr>
          <p:spPr>
            <a:xfrm>
              <a:off x="901303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6" name="Freeform 685">
              <a:extLst>
                <a:ext uri="{FF2B5EF4-FFF2-40B4-BE49-F238E27FC236}">
                  <a16:creationId xmlns:a16="http://schemas.microsoft.com/office/drawing/2014/main" id="{805CF97A-AA06-5515-B676-E615117CC20C}"/>
                </a:ext>
              </a:extLst>
            </p:cNvPr>
            <p:cNvSpPr/>
            <p:nvPr/>
          </p:nvSpPr>
          <p:spPr>
            <a:xfrm>
              <a:off x="9003982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7" name="Freeform 686">
              <a:extLst>
                <a:ext uri="{FF2B5EF4-FFF2-40B4-BE49-F238E27FC236}">
                  <a16:creationId xmlns:a16="http://schemas.microsoft.com/office/drawing/2014/main" id="{2E0EBA59-45F5-3A4E-0577-D98DBE915CC9}"/>
                </a:ext>
              </a:extLst>
            </p:cNvPr>
            <p:cNvSpPr/>
            <p:nvPr/>
          </p:nvSpPr>
          <p:spPr>
            <a:xfrm>
              <a:off x="901303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8" name="Freeform 687">
              <a:extLst>
                <a:ext uri="{FF2B5EF4-FFF2-40B4-BE49-F238E27FC236}">
                  <a16:creationId xmlns:a16="http://schemas.microsoft.com/office/drawing/2014/main" id="{0A28F242-7486-8E16-FBF2-BA4613777FC2}"/>
                </a:ext>
              </a:extLst>
            </p:cNvPr>
            <p:cNvSpPr/>
            <p:nvPr/>
          </p:nvSpPr>
          <p:spPr>
            <a:xfrm>
              <a:off x="9003982" y="4286727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9" name="Freeform 688">
              <a:extLst>
                <a:ext uri="{FF2B5EF4-FFF2-40B4-BE49-F238E27FC236}">
                  <a16:creationId xmlns:a16="http://schemas.microsoft.com/office/drawing/2014/main" id="{B4125B2C-9351-9553-B0AA-909415CE9966}"/>
                </a:ext>
              </a:extLst>
            </p:cNvPr>
            <p:cNvSpPr/>
            <p:nvPr/>
          </p:nvSpPr>
          <p:spPr>
            <a:xfrm>
              <a:off x="901303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0" name="Freeform 689">
              <a:extLst>
                <a:ext uri="{FF2B5EF4-FFF2-40B4-BE49-F238E27FC236}">
                  <a16:creationId xmlns:a16="http://schemas.microsoft.com/office/drawing/2014/main" id="{D74300A2-7E09-AAD3-5FBF-FA3803A65609}"/>
                </a:ext>
              </a:extLst>
            </p:cNvPr>
            <p:cNvSpPr/>
            <p:nvPr/>
          </p:nvSpPr>
          <p:spPr>
            <a:xfrm>
              <a:off x="9003982" y="392287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1" name="Freeform 690">
              <a:extLst>
                <a:ext uri="{FF2B5EF4-FFF2-40B4-BE49-F238E27FC236}">
                  <a16:creationId xmlns:a16="http://schemas.microsoft.com/office/drawing/2014/main" id="{CD5E69A1-422A-16C7-7918-C21B1F3583C9}"/>
                </a:ext>
              </a:extLst>
            </p:cNvPr>
            <p:cNvSpPr/>
            <p:nvPr/>
          </p:nvSpPr>
          <p:spPr>
            <a:xfrm>
              <a:off x="901303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2" name="Freeform 691">
              <a:extLst>
                <a:ext uri="{FF2B5EF4-FFF2-40B4-BE49-F238E27FC236}">
                  <a16:creationId xmlns:a16="http://schemas.microsoft.com/office/drawing/2014/main" id="{3901E3E3-30EB-E5A3-7DF1-855945C15D86}"/>
                </a:ext>
              </a:extLst>
            </p:cNvPr>
            <p:cNvSpPr/>
            <p:nvPr/>
          </p:nvSpPr>
          <p:spPr>
            <a:xfrm>
              <a:off x="883110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3" name="Freeform 692">
              <a:extLst>
                <a:ext uri="{FF2B5EF4-FFF2-40B4-BE49-F238E27FC236}">
                  <a16:creationId xmlns:a16="http://schemas.microsoft.com/office/drawing/2014/main" id="{1A38B230-CDA4-0B4F-577A-7131339B020E}"/>
                </a:ext>
              </a:extLst>
            </p:cNvPr>
            <p:cNvSpPr/>
            <p:nvPr/>
          </p:nvSpPr>
          <p:spPr>
            <a:xfrm>
              <a:off x="883110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4" name="Freeform 693">
              <a:extLst>
                <a:ext uri="{FF2B5EF4-FFF2-40B4-BE49-F238E27FC236}">
                  <a16:creationId xmlns:a16="http://schemas.microsoft.com/office/drawing/2014/main" id="{F2D6C6B1-C66A-3BC6-6392-3F333B07F119}"/>
                </a:ext>
              </a:extLst>
            </p:cNvPr>
            <p:cNvSpPr/>
            <p:nvPr/>
          </p:nvSpPr>
          <p:spPr>
            <a:xfrm>
              <a:off x="883110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5" name="Freeform 694">
              <a:extLst>
                <a:ext uri="{FF2B5EF4-FFF2-40B4-BE49-F238E27FC236}">
                  <a16:creationId xmlns:a16="http://schemas.microsoft.com/office/drawing/2014/main" id="{64EB5E48-AC13-FDD2-209D-417514F35B18}"/>
                </a:ext>
              </a:extLst>
            </p:cNvPr>
            <p:cNvSpPr/>
            <p:nvPr/>
          </p:nvSpPr>
          <p:spPr>
            <a:xfrm>
              <a:off x="8276272" y="5014437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6" name="Freeform 695">
              <a:extLst>
                <a:ext uri="{FF2B5EF4-FFF2-40B4-BE49-F238E27FC236}">
                  <a16:creationId xmlns:a16="http://schemas.microsoft.com/office/drawing/2014/main" id="{35C7519E-0BFE-1643-73F5-0FA41EFA4BEB}"/>
                </a:ext>
              </a:extLst>
            </p:cNvPr>
            <p:cNvSpPr/>
            <p:nvPr/>
          </p:nvSpPr>
          <p:spPr>
            <a:xfrm>
              <a:off x="810339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7" name="Freeform 696">
              <a:extLst>
                <a:ext uri="{FF2B5EF4-FFF2-40B4-BE49-F238E27FC236}">
                  <a16:creationId xmlns:a16="http://schemas.microsoft.com/office/drawing/2014/main" id="{7D02E6CE-EEEE-24D6-510A-94027C2BF079}"/>
                </a:ext>
              </a:extLst>
            </p:cNvPr>
            <p:cNvSpPr/>
            <p:nvPr/>
          </p:nvSpPr>
          <p:spPr>
            <a:xfrm>
              <a:off x="8640127" y="5014437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8" name="Freeform 697">
              <a:extLst>
                <a:ext uri="{FF2B5EF4-FFF2-40B4-BE49-F238E27FC236}">
                  <a16:creationId xmlns:a16="http://schemas.microsoft.com/office/drawing/2014/main" id="{64287695-65AB-B31C-1B90-BB3E9B7F65E6}"/>
                </a:ext>
              </a:extLst>
            </p:cNvPr>
            <p:cNvSpPr/>
            <p:nvPr/>
          </p:nvSpPr>
          <p:spPr>
            <a:xfrm>
              <a:off x="846724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7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9" name="Freeform 698">
              <a:extLst>
                <a:ext uri="{FF2B5EF4-FFF2-40B4-BE49-F238E27FC236}">
                  <a16:creationId xmlns:a16="http://schemas.microsoft.com/office/drawing/2014/main" id="{5BB1AFAF-7253-1316-664E-481E2F68F330}"/>
                </a:ext>
              </a:extLst>
            </p:cNvPr>
            <p:cNvSpPr/>
            <p:nvPr/>
          </p:nvSpPr>
          <p:spPr>
            <a:xfrm>
              <a:off x="9003982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0" name="Freeform 699">
              <a:extLst>
                <a:ext uri="{FF2B5EF4-FFF2-40B4-BE49-F238E27FC236}">
                  <a16:creationId xmlns:a16="http://schemas.microsoft.com/office/drawing/2014/main" id="{F434CB0A-48C7-2608-57CA-38035BA65D76}"/>
                </a:ext>
              </a:extLst>
            </p:cNvPr>
            <p:cNvSpPr/>
            <p:nvPr/>
          </p:nvSpPr>
          <p:spPr>
            <a:xfrm>
              <a:off x="883110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8 w 18097"/>
                <a:gd name="connsiteY1" fmla="*/ 18097 h 18097"/>
                <a:gd name="connsiteX2" fmla="*/ 18097 w 18097"/>
                <a:gd name="connsiteY2" fmla="*/ 9048 h 18097"/>
                <a:gd name="connsiteX3" fmla="*/ 9048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1" name="Freeform 700">
              <a:extLst>
                <a:ext uri="{FF2B5EF4-FFF2-40B4-BE49-F238E27FC236}">
                  <a16:creationId xmlns:a16="http://schemas.microsoft.com/office/drawing/2014/main" id="{4BAF44BE-7E19-135F-E47F-280A56559344}"/>
                </a:ext>
              </a:extLst>
            </p:cNvPr>
            <p:cNvSpPr/>
            <p:nvPr/>
          </p:nvSpPr>
          <p:spPr>
            <a:xfrm>
              <a:off x="537448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2" name="Freeform 701">
              <a:extLst>
                <a:ext uri="{FF2B5EF4-FFF2-40B4-BE49-F238E27FC236}">
                  <a16:creationId xmlns:a16="http://schemas.microsoft.com/office/drawing/2014/main" id="{9F29FB33-2FB5-3952-7B80-136B8D1FC08D}"/>
                </a:ext>
              </a:extLst>
            </p:cNvPr>
            <p:cNvSpPr/>
            <p:nvPr/>
          </p:nvSpPr>
          <p:spPr>
            <a:xfrm>
              <a:off x="537448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3" name="Freeform 702">
              <a:extLst>
                <a:ext uri="{FF2B5EF4-FFF2-40B4-BE49-F238E27FC236}">
                  <a16:creationId xmlns:a16="http://schemas.microsoft.com/office/drawing/2014/main" id="{9541EFC6-338E-D2A7-C15E-D64AC066D177}"/>
                </a:ext>
              </a:extLst>
            </p:cNvPr>
            <p:cNvSpPr/>
            <p:nvPr/>
          </p:nvSpPr>
          <p:spPr>
            <a:xfrm>
              <a:off x="5374481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4" name="Freeform 703">
              <a:extLst>
                <a:ext uri="{FF2B5EF4-FFF2-40B4-BE49-F238E27FC236}">
                  <a16:creationId xmlns:a16="http://schemas.microsoft.com/office/drawing/2014/main" id="{F31175EA-9A7D-B903-BE01-E0CB66B5548D}"/>
                </a:ext>
              </a:extLst>
            </p:cNvPr>
            <p:cNvSpPr/>
            <p:nvPr/>
          </p:nvSpPr>
          <p:spPr>
            <a:xfrm>
              <a:off x="573833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5" name="Freeform 704">
              <a:extLst>
                <a:ext uri="{FF2B5EF4-FFF2-40B4-BE49-F238E27FC236}">
                  <a16:creationId xmlns:a16="http://schemas.microsoft.com/office/drawing/2014/main" id="{2F9AD666-F9EF-6CF2-3AF6-A583A8DDA097}"/>
                </a:ext>
              </a:extLst>
            </p:cNvPr>
            <p:cNvSpPr/>
            <p:nvPr/>
          </p:nvSpPr>
          <p:spPr>
            <a:xfrm>
              <a:off x="5729287" y="319468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6" name="Freeform 705">
              <a:extLst>
                <a:ext uri="{FF2B5EF4-FFF2-40B4-BE49-F238E27FC236}">
                  <a16:creationId xmlns:a16="http://schemas.microsoft.com/office/drawing/2014/main" id="{6DF0DA74-89AC-6813-F187-E05F06AB727E}"/>
                </a:ext>
              </a:extLst>
            </p:cNvPr>
            <p:cNvSpPr/>
            <p:nvPr/>
          </p:nvSpPr>
          <p:spPr>
            <a:xfrm>
              <a:off x="573833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7" name="Freeform 706">
              <a:extLst>
                <a:ext uri="{FF2B5EF4-FFF2-40B4-BE49-F238E27FC236}">
                  <a16:creationId xmlns:a16="http://schemas.microsoft.com/office/drawing/2014/main" id="{E987B329-CDD4-9212-72DA-DF3F391CE458}"/>
                </a:ext>
              </a:extLst>
            </p:cNvPr>
            <p:cNvSpPr/>
            <p:nvPr/>
          </p:nvSpPr>
          <p:spPr>
            <a:xfrm>
              <a:off x="573833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8" name="Freeform 707">
              <a:extLst>
                <a:ext uri="{FF2B5EF4-FFF2-40B4-BE49-F238E27FC236}">
                  <a16:creationId xmlns:a16="http://schemas.microsoft.com/office/drawing/2014/main" id="{246F9A8A-87C0-E3FA-0C53-A3A7EE0FDB51}"/>
                </a:ext>
              </a:extLst>
            </p:cNvPr>
            <p:cNvSpPr/>
            <p:nvPr/>
          </p:nvSpPr>
          <p:spPr>
            <a:xfrm>
              <a:off x="573833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9" name="Freeform 708">
              <a:extLst>
                <a:ext uri="{FF2B5EF4-FFF2-40B4-BE49-F238E27FC236}">
                  <a16:creationId xmlns:a16="http://schemas.microsoft.com/office/drawing/2014/main" id="{B7EDB498-15C6-A5EB-B072-4ECB65A52A23}"/>
                </a:ext>
              </a:extLst>
            </p:cNvPr>
            <p:cNvSpPr/>
            <p:nvPr/>
          </p:nvSpPr>
          <p:spPr>
            <a:xfrm>
              <a:off x="5556408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0" name="Freeform 709">
              <a:extLst>
                <a:ext uri="{FF2B5EF4-FFF2-40B4-BE49-F238E27FC236}">
                  <a16:creationId xmlns:a16="http://schemas.microsoft.com/office/drawing/2014/main" id="{B1936F4D-9D63-1996-9E16-E2A9ED078496}"/>
                </a:ext>
              </a:extLst>
            </p:cNvPr>
            <p:cNvSpPr/>
            <p:nvPr/>
          </p:nvSpPr>
          <p:spPr>
            <a:xfrm>
              <a:off x="555640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1" name="Freeform 710">
              <a:extLst>
                <a:ext uri="{FF2B5EF4-FFF2-40B4-BE49-F238E27FC236}">
                  <a16:creationId xmlns:a16="http://schemas.microsoft.com/office/drawing/2014/main" id="{831DB16D-209D-371B-8E5F-1CAD92E4A188}"/>
                </a:ext>
              </a:extLst>
            </p:cNvPr>
            <p:cNvSpPr/>
            <p:nvPr/>
          </p:nvSpPr>
          <p:spPr>
            <a:xfrm>
              <a:off x="555640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2" name="Freeform 711">
              <a:extLst>
                <a:ext uri="{FF2B5EF4-FFF2-40B4-BE49-F238E27FC236}">
                  <a16:creationId xmlns:a16="http://schemas.microsoft.com/office/drawing/2014/main" id="{BFCC11FF-E104-7A6B-E5EA-68AD2A7083B3}"/>
                </a:ext>
              </a:extLst>
            </p:cNvPr>
            <p:cNvSpPr/>
            <p:nvPr/>
          </p:nvSpPr>
          <p:spPr>
            <a:xfrm>
              <a:off x="610219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3" name="Freeform 712">
              <a:extLst>
                <a:ext uri="{FF2B5EF4-FFF2-40B4-BE49-F238E27FC236}">
                  <a16:creationId xmlns:a16="http://schemas.microsoft.com/office/drawing/2014/main" id="{D8EFD67C-702A-4AD0-EC89-D07186684CDA}"/>
                </a:ext>
              </a:extLst>
            </p:cNvPr>
            <p:cNvSpPr/>
            <p:nvPr/>
          </p:nvSpPr>
          <p:spPr>
            <a:xfrm>
              <a:off x="6093142" y="3194685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4" name="Freeform 713">
              <a:extLst>
                <a:ext uri="{FF2B5EF4-FFF2-40B4-BE49-F238E27FC236}">
                  <a16:creationId xmlns:a16="http://schemas.microsoft.com/office/drawing/2014/main" id="{DF16E26F-5FEF-E47B-A14D-C4E5F1DA45DD}"/>
                </a:ext>
              </a:extLst>
            </p:cNvPr>
            <p:cNvSpPr/>
            <p:nvPr/>
          </p:nvSpPr>
          <p:spPr>
            <a:xfrm>
              <a:off x="610219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5" name="Freeform 714">
              <a:extLst>
                <a:ext uri="{FF2B5EF4-FFF2-40B4-BE49-F238E27FC236}">
                  <a16:creationId xmlns:a16="http://schemas.microsoft.com/office/drawing/2014/main" id="{405AE2D4-035F-B7F5-A018-717C2CD93A7D}"/>
                </a:ext>
              </a:extLst>
            </p:cNvPr>
            <p:cNvSpPr/>
            <p:nvPr/>
          </p:nvSpPr>
          <p:spPr>
            <a:xfrm>
              <a:off x="6093142" y="283083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6" name="Freeform 715">
              <a:extLst>
                <a:ext uri="{FF2B5EF4-FFF2-40B4-BE49-F238E27FC236}">
                  <a16:creationId xmlns:a16="http://schemas.microsoft.com/office/drawing/2014/main" id="{EE58AC15-0833-136A-0A7A-530214759F67}"/>
                </a:ext>
              </a:extLst>
            </p:cNvPr>
            <p:cNvSpPr/>
            <p:nvPr/>
          </p:nvSpPr>
          <p:spPr>
            <a:xfrm>
              <a:off x="6102191" y="2658392"/>
              <a:ext cx="18097" cy="18133"/>
            </a:xfrm>
            <a:custGeom>
              <a:avLst/>
              <a:gdLst>
                <a:gd name="connsiteX0" fmla="*/ 0 w 18097"/>
                <a:gd name="connsiteY0" fmla="*/ 9085 h 18133"/>
                <a:gd name="connsiteX1" fmla="*/ 9048 w 18097"/>
                <a:gd name="connsiteY1" fmla="*/ 18134 h 18133"/>
                <a:gd name="connsiteX2" fmla="*/ 18097 w 18097"/>
                <a:gd name="connsiteY2" fmla="*/ 9085 h 18133"/>
                <a:gd name="connsiteX3" fmla="*/ 9048 w 18097"/>
                <a:gd name="connsiteY3" fmla="*/ 36 h 18133"/>
                <a:gd name="connsiteX4" fmla="*/ 0 w 18097"/>
                <a:gd name="connsiteY4" fmla="*/ 9085 h 18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133">
                  <a:moveTo>
                    <a:pt x="0" y="9085"/>
                  </a:moveTo>
                  <a:cubicBezTo>
                    <a:pt x="0" y="14324"/>
                    <a:pt x="4286" y="18134"/>
                    <a:pt x="9048" y="18134"/>
                  </a:cubicBezTo>
                  <a:cubicBezTo>
                    <a:pt x="14288" y="18134"/>
                    <a:pt x="18097" y="13847"/>
                    <a:pt x="18097" y="9085"/>
                  </a:cubicBezTo>
                  <a:cubicBezTo>
                    <a:pt x="18097" y="3846"/>
                    <a:pt x="13811" y="36"/>
                    <a:pt x="9048" y="36"/>
                  </a:cubicBezTo>
                  <a:cubicBezTo>
                    <a:pt x="3810" y="-440"/>
                    <a:pt x="0" y="3846"/>
                    <a:pt x="0" y="9085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7" name="Freeform 716">
              <a:extLst>
                <a:ext uri="{FF2B5EF4-FFF2-40B4-BE49-F238E27FC236}">
                  <a16:creationId xmlns:a16="http://schemas.microsoft.com/office/drawing/2014/main" id="{A6790AE4-FE86-130B-403A-B4F06C6EE869}"/>
                </a:ext>
              </a:extLst>
            </p:cNvPr>
            <p:cNvSpPr/>
            <p:nvPr/>
          </p:nvSpPr>
          <p:spPr>
            <a:xfrm>
              <a:off x="6093142" y="246697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8" name="Freeform 717">
              <a:extLst>
                <a:ext uri="{FF2B5EF4-FFF2-40B4-BE49-F238E27FC236}">
                  <a16:creationId xmlns:a16="http://schemas.microsoft.com/office/drawing/2014/main" id="{87D38140-60F4-2E1B-FF30-42D77894DEE4}"/>
                </a:ext>
              </a:extLst>
            </p:cNvPr>
            <p:cNvSpPr/>
            <p:nvPr/>
          </p:nvSpPr>
          <p:spPr>
            <a:xfrm>
              <a:off x="610219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9" name="Freeform 718">
              <a:extLst>
                <a:ext uri="{FF2B5EF4-FFF2-40B4-BE49-F238E27FC236}">
                  <a16:creationId xmlns:a16="http://schemas.microsoft.com/office/drawing/2014/main" id="{BD2E6572-663D-620F-244E-0F5593B4731D}"/>
                </a:ext>
              </a:extLst>
            </p:cNvPr>
            <p:cNvSpPr/>
            <p:nvPr/>
          </p:nvSpPr>
          <p:spPr>
            <a:xfrm>
              <a:off x="5920263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0" name="Freeform 719">
              <a:extLst>
                <a:ext uri="{FF2B5EF4-FFF2-40B4-BE49-F238E27FC236}">
                  <a16:creationId xmlns:a16="http://schemas.microsoft.com/office/drawing/2014/main" id="{A0A7E8DA-20DF-6EC4-07B3-0D528DB921F4}"/>
                </a:ext>
              </a:extLst>
            </p:cNvPr>
            <p:cNvSpPr/>
            <p:nvPr/>
          </p:nvSpPr>
          <p:spPr>
            <a:xfrm>
              <a:off x="5920263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1" name="Freeform 720">
              <a:extLst>
                <a:ext uri="{FF2B5EF4-FFF2-40B4-BE49-F238E27FC236}">
                  <a16:creationId xmlns:a16="http://schemas.microsoft.com/office/drawing/2014/main" id="{BB856661-8826-23DB-18A9-A482EE7F25AA}"/>
                </a:ext>
              </a:extLst>
            </p:cNvPr>
            <p:cNvSpPr/>
            <p:nvPr/>
          </p:nvSpPr>
          <p:spPr>
            <a:xfrm>
              <a:off x="5920263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5" name="Freeform 724">
              <a:extLst>
                <a:ext uri="{FF2B5EF4-FFF2-40B4-BE49-F238E27FC236}">
                  <a16:creationId xmlns:a16="http://schemas.microsoft.com/office/drawing/2014/main" id="{D419AF7E-ED1E-10B8-4A1B-886A1A3F401F}"/>
                </a:ext>
              </a:extLst>
            </p:cNvPr>
            <p:cNvSpPr/>
            <p:nvPr/>
          </p:nvSpPr>
          <p:spPr>
            <a:xfrm>
              <a:off x="6456997" y="283083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6" name="Freeform 725">
              <a:extLst>
                <a:ext uri="{FF2B5EF4-FFF2-40B4-BE49-F238E27FC236}">
                  <a16:creationId xmlns:a16="http://schemas.microsoft.com/office/drawing/2014/main" id="{586A9627-2954-8952-342B-895A09F63D2A}"/>
                </a:ext>
              </a:extLst>
            </p:cNvPr>
            <p:cNvSpPr/>
            <p:nvPr/>
          </p:nvSpPr>
          <p:spPr>
            <a:xfrm>
              <a:off x="646604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7" name="Freeform 726">
              <a:extLst>
                <a:ext uri="{FF2B5EF4-FFF2-40B4-BE49-F238E27FC236}">
                  <a16:creationId xmlns:a16="http://schemas.microsoft.com/office/drawing/2014/main" id="{A5D2C54C-ABA0-B212-FAD9-F100470BA417}"/>
                </a:ext>
              </a:extLst>
            </p:cNvPr>
            <p:cNvSpPr/>
            <p:nvPr/>
          </p:nvSpPr>
          <p:spPr>
            <a:xfrm>
              <a:off x="6456997" y="246697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8" name="Freeform 727">
              <a:extLst>
                <a:ext uri="{FF2B5EF4-FFF2-40B4-BE49-F238E27FC236}">
                  <a16:creationId xmlns:a16="http://schemas.microsoft.com/office/drawing/2014/main" id="{11798CE8-86CA-BD8A-9313-DCC1B7A41202}"/>
                </a:ext>
              </a:extLst>
            </p:cNvPr>
            <p:cNvSpPr/>
            <p:nvPr/>
          </p:nvSpPr>
          <p:spPr>
            <a:xfrm>
              <a:off x="646604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0" name="Freeform 729">
              <a:extLst>
                <a:ext uri="{FF2B5EF4-FFF2-40B4-BE49-F238E27FC236}">
                  <a16:creationId xmlns:a16="http://schemas.microsoft.com/office/drawing/2014/main" id="{1F61762A-6F95-8714-C630-37AB085BB1D7}"/>
                </a:ext>
              </a:extLst>
            </p:cNvPr>
            <p:cNvSpPr/>
            <p:nvPr/>
          </p:nvSpPr>
          <p:spPr>
            <a:xfrm>
              <a:off x="628411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1" name="Freeform 730">
              <a:extLst>
                <a:ext uri="{FF2B5EF4-FFF2-40B4-BE49-F238E27FC236}">
                  <a16:creationId xmlns:a16="http://schemas.microsoft.com/office/drawing/2014/main" id="{4A744C99-19FA-EFE0-496A-F2ADC1493AE7}"/>
                </a:ext>
              </a:extLst>
            </p:cNvPr>
            <p:cNvSpPr/>
            <p:nvPr/>
          </p:nvSpPr>
          <p:spPr>
            <a:xfrm>
              <a:off x="628411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2" name="Freeform 731">
              <a:extLst>
                <a:ext uri="{FF2B5EF4-FFF2-40B4-BE49-F238E27FC236}">
                  <a16:creationId xmlns:a16="http://schemas.microsoft.com/office/drawing/2014/main" id="{08607765-FF97-C34A-67CD-613AFBA6E563}"/>
                </a:ext>
              </a:extLst>
            </p:cNvPr>
            <p:cNvSpPr/>
            <p:nvPr/>
          </p:nvSpPr>
          <p:spPr>
            <a:xfrm>
              <a:off x="5365432" y="355854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3" name="Freeform 732">
              <a:extLst>
                <a:ext uri="{FF2B5EF4-FFF2-40B4-BE49-F238E27FC236}">
                  <a16:creationId xmlns:a16="http://schemas.microsoft.com/office/drawing/2014/main" id="{64D52ADA-1049-D071-295E-8462C525BB84}"/>
                </a:ext>
              </a:extLst>
            </p:cNvPr>
            <p:cNvSpPr/>
            <p:nvPr/>
          </p:nvSpPr>
          <p:spPr>
            <a:xfrm>
              <a:off x="519255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4" name="Freeform 733">
              <a:extLst>
                <a:ext uri="{FF2B5EF4-FFF2-40B4-BE49-F238E27FC236}">
                  <a16:creationId xmlns:a16="http://schemas.microsoft.com/office/drawing/2014/main" id="{66CBB2E7-43AD-12E6-0AB7-6DBF0D56516B}"/>
                </a:ext>
              </a:extLst>
            </p:cNvPr>
            <p:cNvSpPr/>
            <p:nvPr/>
          </p:nvSpPr>
          <p:spPr>
            <a:xfrm>
              <a:off x="5729287" y="355854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5" name="Freeform 734">
              <a:extLst>
                <a:ext uri="{FF2B5EF4-FFF2-40B4-BE49-F238E27FC236}">
                  <a16:creationId xmlns:a16="http://schemas.microsoft.com/office/drawing/2014/main" id="{4102AF13-497E-407A-A48C-8C5038D0EF8A}"/>
                </a:ext>
              </a:extLst>
            </p:cNvPr>
            <p:cNvSpPr/>
            <p:nvPr/>
          </p:nvSpPr>
          <p:spPr>
            <a:xfrm>
              <a:off x="5556408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6" name="Freeform 735">
              <a:extLst>
                <a:ext uri="{FF2B5EF4-FFF2-40B4-BE49-F238E27FC236}">
                  <a16:creationId xmlns:a16="http://schemas.microsoft.com/office/drawing/2014/main" id="{6690A761-FD3A-957B-B5C5-C40DC27EE17C}"/>
                </a:ext>
              </a:extLst>
            </p:cNvPr>
            <p:cNvSpPr/>
            <p:nvPr/>
          </p:nvSpPr>
          <p:spPr>
            <a:xfrm>
              <a:off x="6093142" y="355854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7" name="Freeform 736">
              <a:extLst>
                <a:ext uri="{FF2B5EF4-FFF2-40B4-BE49-F238E27FC236}">
                  <a16:creationId xmlns:a16="http://schemas.microsoft.com/office/drawing/2014/main" id="{3F8DD05D-3847-F8D7-DF53-798C5F43862A}"/>
                </a:ext>
              </a:extLst>
            </p:cNvPr>
            <p:cNvSpPr/>
            <p:nvPr/>
          </p:nvSpPr>
          <p:spPr>
            <a:xfrm>
              <a:off x="592026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0" name="Freeform 739">
              <a:extLst>
                <a:ext uri="{FF2B5EF4-FFF2-40B4-BE49-F238E27FC236}">
                  <a16:creationId xmlns:a16="http://schemas.microsoft.com/office/drawing/2014/main" id="{0F05E3BC-8E0E-680D-0C39-CE088190419D}"/>
                </a:ext>
              </a:extLst>
            </p:cNvPr>
            <p:cNvSpPr/>
            <p:nvPr/>
          </p:nvSpPr>
          <p:spPr>
            <a:xfrm>
              <a:off x="464677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1" name="Freeform 740">
              <a:extLst>
                <a:ext uri="{FF2B5EF4-FFF2-40B4-BE49-F238E27FC236}">
                  <a16:creationId xmlns:a16="http://schemas.microsoft.com/office/drawing/2014/main" id="{2F0B4CA2-7469-13C8-EF64-3C7805A0C01F}"/>
                </a:ext>
              </a:extLst>
            </p:cNvPr>
            <p:cNvSpPr/>
            <p:nvPr/>
          </p:nvSpPr>
          <p:spPr>
            <a:xfrm>
              <a:off x="501062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2" name="Freeform 741">
              <a:extLst>
                <a:ext uri="{FF2B5EF4-FFF2-40B4-BE49-F238E27FC236}">
                  <a16:creationId xmlns:a16="http://schemas.microsoft.com/office/drawing/2014/main" id="{87C166AB-53CB-4EAD-9465-4ED3820FC028}"/>
                </a:ext>
              </a:extLst>
            </p:cNvPr>
            <p:cNvSpPr/>
            <p:nvPr/>
          </p:nvSpPr>
          <p:spPr>
            <a:xfrm>
              <a:off x="501062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6" name="Freeform 745">
              <a:extLst>
                <a:ext uri="{FF2B5EF4-FFF2-40B4-BE49-F238E27FC236}">
                  <a16:creationId xmlns:a16="http://schemas.microsoft.com/office/drawing/2014/main" id="{9F33E9D2-C50A-0B55-C328-721B6B299F7D}"/>
                </a:ext>
              </a:extLst>
            </p:cNvPr>
            <p:cNvSpPr/>
            <p:nvPr/>
          </p:nvSpPr>
          <p:spPr>
            <a:xfrm>
              <a:off x="6820852" y="2830831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7" name="Freeform 746">
              <a:extLst>
                <a:ext uri="{FF2B5EF4-FFF2-40B4-BE49-F238E27FC236}">
                  <a16:creationId xmlns:a16="http://schemas.microsoft.com/office/drawing/2014/main" id="{50CB1756-B218-EE10-BC54-4A7F59184854}"/>
                </a:ext>
              </a:extLst>
            </p:cNvPr>
            <p:cNvSpPr/>
            <p:nvPr/>
          </p:nvSpPr>
          <p:spPr>
            <a:xfrm>
              <a:off x="6829901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8" name="Freeform 747">
              <a:extLst>
                <a:ext uri="{FF2B5EF4-FFF2-40B4-BE49-F238E27FC236}">
                  <a16:creationId xmlns:a16="http://schemas.microsoft.com/office/drawing/2014/main" id="{DD8DC9C5-0602-8672-8D03-BCD8DD0191AE}"/>
                </a:ext>
              </a:extLst>
            </p:cNvPr>
            <p:cNvSpPr/>
            <p:nvPr/>
          </p:nvSpPr>
          <p:spPr>
            <a:xfrm>
              <a:off x="6820852" y="2466976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9" name="Freeform 748">
              <a:extLst>
                <a:ext uri="{FF2B5EF4-FFF2-40B4-BE49-F238E27FC236}">
                  <a16:creationId xmlns:a16="http://schemas.microsoft.com/office/drawing/2014/main" id="{980F3C4B-B25F-D80A-3114-EADA840CB1BF}"/>
                </a:ext>
              </a:extLst>
            </p:cNvPr>
            <p:cNvSpPr/>
            <p:nvPr/>
          </p:nvSpPr>
          <p:spPr>
            <a:xfrm>
              <a:off x="682990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51" name="Freeform 750">
              <a:extLst>
                <a:ext uri="{FF2B5EF4-FFF2-40B4-BE49-F238E27FC236}">
                  <a16:creationId xmlns:a16="http://schemas.microsoft.com/office/drawing/2014/main" id="{5FEF8C8E-E6D4-929C-922D-5FA1CB6549D9}"/>
                </a:ext>
              </a:extLst>
            </p:cNvPr>
            <p:cNvSpPr/>
            <p:nvPr/>
          </p:nvSpPr>
          <p:spPr>
            <a:xfrm>
              <a:off x="6647973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52" name="Freeform 751">
              <a:extLst>
                <a:ext uri="{FF2B5EF4-FFF2-40B4-BE49-F238E27FC236}">
                  <a16:creationId xmlns:a16="http://schemas.microsoft.com/office/drawing/2014/main" id="{30DF525B-A037-1CDC-D491-9BD817A055FD}"/>
                </a:ext>
              </a:extLst>
            </p:cNvPr>
            <p:cNvSpPr/>
            <p:nvPr/>
          </p:nvSpPr>
          <p:spPr>
            <a:xfrm>
              <a:off x="6647973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56" name="Freeform 755">
              <a:extLst>
                <a:ext uri="{FF2B5EF4-FFF2-40B4-BE49-F238E27FC236}">
                  <a16:creationId xmlns:a16="http://schemas.microsoft.com/office/drawing/2014/main" id="{D9D411CA-3DB9-0A4A-19AA-910C1CD71362}"/>
                </a:ext>
              </a:extLst>
            </p:cNvPr>
            <p:cNvSpPr/>
            <p:nvPr/>
          </p:nvSpPr>
          <p:spPr>
            <a:xfrm>
              <a:off x="7184707" y="283083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57" name="Freeform 756">
              <a:extLst>
                <a:ext uri="{FF2B5EF4-FFF2-40B4-BE49-F238E27FC236}">
                  <a16:creationId xmlns:a16="http://schemas.microsoft.com/office/drawing/2014/main" id="{13868580-A1B4-969F-5C58-A6DD5B5DAEAD}"/>
                </a:ext>
              </a:extLst>
            </p:cNvPr>
            <p:cNvSpPr/>
            <p:nvPr/>
          </p:nvSpPr>
          <p:spPr>
            <a:xfrm>
              <a:off x="719375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58" name="Freeform 757">
              <a:extLst>
                <a:ext uri="{FF2B5EF4-FFF2-40B4-BE49-F238E27FC236}">
                  <a16:creationId xmlns:a16="http://schemas.microsoft.com/office/drawing/2014/main" id="{05BED839-F176-606F-A901-9BFF4A8B60BE}"/>
                </a:ext>
              </a:extLst>
            </p:cNvPr>
            <p:cNvSpPr/>
            <p:nvPr/>
          </p:nvSpPr>
          <p:spPr>
            <a:xfrm>
              <a:off x="7184707" y="246697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59" name="Freeform 758">
              <a:extLst>
                <a:ext uri="{FF2B5EF4-FFF2-40B4-BE49-F238E27FC236}">
                  <a16:creationId xmlns:a16="http://schemas.microsoft.com/office/drawing/2014/main" id="{CE647DC5-A3C0-ADE1-D7D2-74E5F822E8C6}"/>
                </a:ext>
              </a:extLst>
            </p:cNvPr>
            <p:cNvSpPr/>
            <p:nvPr/>
          </p:nvSpPr>
          <p:spPr>
            <a:xfrm>
              <a:off x="719375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61" name="Freeform 760">
              <a:extLst>
                <a:ext uri="{FF2B5EF4-FFF2-40B4-BE49-F238E27FC236}">
                  <a16:creationId xmlns:a16="http://schemas.microsoft.com/office/drawing/2014/main" id="{C1268C7E-6CBB-8541-D204-B8D56DED4108}"/>
                </a:ext>
              </a:extLst>
            </p:cNvPr>
            <p:cNvSpPr/>
            <p:nvPr/>
          </p:nvSpPr>
          <p:spPr>
            <a:xfrm>
              <a:off x="701182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62" name="Freeform 761">
              <a:extLst>
                <a:ext uri="{FF2B5EF4-FFF2-40B4-BE49-F238E27FC236}">
                  <a16:creationId xmlns:a16="http://schemas.microsoft.com/office/drawing/2014/main" id="{8F3D2420-4AC4-A7BD-B10C-F8FEC3202FCB}"/>
                </a:ext>
              </a:extLst>
            </p:cNvPr>
            <p:cNvSpPr/>
            <p:nvPr/>
          </p:nvSpPr>
          <p:spPr>
            <a:xfrm>
              <a:off x="701182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66" name="Freeform 765">
              <a:extLst>
                <a:ext uri="{FF2B5EF4-FFF2-40B4-BE49-F238E27FC236}">
                  <a16:creationId xmlns:a16="http://schemas.microsoft.com/office/drawing/2014/main" id="{1E7C4BDF-80A2-DE44-5C90-D2A7E5564CB1}"/>
                </a:ext>
              </a:extLst>
            </p:cNvPr>
            <p:cNvSpPr/>
            <p:nvPr/>
          </p:nvSpPr>
          <p:spPr>
            <a:xfrm>
              <a:off x="7548562" y="283083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67" name="Freeform 766">
              <a:extLst>
                <a:ext uri="{FF2B5EF4-FFF2-40B4-BE49-F238E27FC236}">
                  <a16:creationId xmlns:a16="http://schemas.microsoft.com/office/drawing/2014/main" id="{1DEBFC44-437B-6F31-366F-33AC08CF8D4C}"/>
                </a:ext>
              </a:extLst>
            </p:cNvPr>
            <p:cNvSpPr/>
            <p:nvPr/>
          </p:nvSpPr>
          <p:spPr>
            <a:xfrm>
              <a:off x="7557611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68" name="Freeform 767">
              <a:extLst>
                <a:ext uri="{FF2B5EF4-FFF2-40B4-BE49-F238E27FC236}">
                  <a16:creationId xmlns:a16="http://schemas.microsoft.com/office/drawing/2014/main" id="{DC559183-A75C-D73A-B01C-6AFD3091266F}"/>
                </a:ext>
              </a:extLst>
            </p:cNvPr>
            <p:cNvSpPr/>
            <p:nvPr/>
          </p:nvSpPr>
          <p:spPr>
            <a:xfrm>
              <a:off x="7548562" y="246697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69" name="Freeform 768">
              <a:extLst>
                <a:ext uri="{FF2B5EF4-FFF2-40B4-BE49-F238E27FC236}">
                  <a16:creationId xmlns:a16="http://schemas.microsoft.com/office/drawing/2014/main" id="{6CFCB7EE-9E29-6271-049F-79DE81C4D735}"/>
                </a:ext>
              </a:extLst>
            </p:cNvPr>
            <p:cNvSpPr/>
            <p:nvPr/>
          </p:nvSpPr>
          <p:spPr>
            <a:xfrm>
              <a:off x="755761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71" name="Freeform 770">
              <a:extLst>
                <a:ext uri="{FF2B5EF4-FFF2-40B4-BE49-F238E27FC236}">
                  <a16:creationId xmlns:a16="http://schemas.microsoft.com/office/drawing/2014/main" id="{63B772D4-89D6-351C-98B5-2FF3E5D8CB0A}"/>
                </a:ext>
              </a:extLst>
            </p:cNvPr>
            <p:cNvSpPr/>
            <p:nvPr/>
          </p:nvSpPr>
          <p:spPr>
            <a:xfrm>
              <a:off x="7375683" y="2840319"/>
              <a:ext cx="18097" cy="18133"/>
            </a:xfrm>
            <a:custGeom>
              <a:avLst/>
              <a:gdLst>
                <a:gd name="connsiteX0" fmla="*/ 0 w 18097"/>
                <a:gd name="connsiteY0" fmla="*/ 9085 h 18133"/>
                <a:gd name="connsiteX1" fmla="*/ 9049 w 18097"/>
                <a:gd name="connsiteY1" fmla="*/ 18134 h 18133"/>
                <a:gd name="connsiteX2" fmla="*/ 18098 w 18097"/>
                <a:gd name="connsiteY2" fmla="*/ 9085 h 18133"/>
                <a:gd name="connsiteX3" fmla="*/ 9049 w 18097"/>
                <a:gd name="connsiteY3" fmla="*/ 36 h 18133"/>
                <a:gd name="connsiteX4" fmla="*/ 0 w 18097"/>
                <a:gd name="connsiteY4" fmla="*/ 9085 h 18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133">
                  <a:moveTo>
                    <a:pt x="0" y="9085"/>
                  </a:moveTo>
                  <a:cubicBezTo>
                    <a:pt x="0" y="14324"/>
                    <a:pt x="4286" y="18134"/>
                    <a:pt x="9049" y="18134"/>
                  </a:cubicBezTo>
                  <a:cubicBezTo>
                    <a:pt x="14288" y="18134"/>
                    <a:pt x="18098" y="13847"/>
                    <a:pt x="18098" y="9085"/>
                  </a:cubicBezTo>
                  <a:cubicBezTo>
                    <a:pt x="18098" y="3846"/>
                    <a:pt x="13811" y="36"/>
                    <a:pt x="9049" y="36"/>
                  </a:cubicBezTo>
                  <a:cubicBezTo>
                    <a:pt x="4286" y="-440"/>
                    <a:pt x="0" y="3846"/>
                    <a:pt x="0" y="9085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72" name="Freeform 771">
              <a:extLst>
                <a:ext uri="{FF2B5EF4-FFF2-40B4-BE49-F238E27FC236}">
                  <a16:creationId xmlns:a16="http://schemas.microsoft.com/office/drawing/2014/main" id="{B1C68674-89FB-EB4C-93EE-B7A7FEA98174}"/>
                </a:ext>
              </a:extLst>
            </p:cNvPr>
            <p:cNvSpPr/>
            <p:nvPr/>
          </p:nvSpPr>
          <p:spPr>
            <a:xfrm>
              <a:off x="7375683" y="2476464"/>
              <a:ext cx="18097" cy="18133"/>
            </a:xfrm>
            <a:custGeom>
              <a:avLst/>
              <a:gdLst>
                <a:gd name="connsiteX0" fmla="*/ 0 w 18097"/>
                <a:gd name="connsiteY0" fmla="*/ 9085 h 18133"/>
                <a:gd name="connsiteX1" fmla="*/ 9049 w 18097"/>
                <a:gd name="connsiteY1" fmla="*/ 18134 h 18133"/>
                <a:gd name="connsiteX2" fmla="*/ 18098 w 18097"/>
                <a:gd name="connsiteY2" fmla="*/ 9085 h 18133"/>
                <a:gd name="connsiteX3" fmla="*/ 9049 w 18097"/>
                <a:gd name="connsiteY3" fmla="*/ 36 h 18133"/>
                <a:gd name="connsiteX4" fmla="*/ 0 w 18097"/>
                <a:gd name="connsiteY4" fmla="*/ 9085 h 18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133">
                  <a:moveTo>
                    <a:pt x="0" y="9085"/>
                  </a:moveTo>
                  <a:cubicBezTo>
                    <a:pt x="0" y="14324"/>
                    <a:pt x="4286" y="18134"/>
                    <a:pt x="9049" y="18134"/>
                  </a:cubicBezTo>
                  <a:cubicBezTo>
                    <a:pt x="14288" y="18134"/>
                    <a:pt x="18098" y="13848"/>
                    <a:pt x="18098" y="9085"/>
                  </a:cubicBezTo>
                  <a:cubicBezTo>
                    <a:pt x="18098" y="3846"/>
                    <a:pt x="13811" y="36"/>
                    <a:pt x="9049" y="36"/>
                  </a:cubicBezTo>
                  <a:cubicBezTo>
                    <a:pt x="4286" y="-440"/>
                    <a:pt x="0" y="3846"/>
                    <a:pt x="0" y="9085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73" name="Freeform 772">
              <a:extLst>
                <a:ext uri="{FF2B5EF4-FFF2-40B4-BE49-F238E27FC236}">
                  <a16:creationId xmlns:a16="http://schemas.microsoft.com/office/drawing/2014/main" id="{CEC19A61-452E-4B92-F689-EE4830E225E0}"/>
                </a:ext>
              </a:extLst>
            </p:cNvPr>
            <p:cNvSpPr/>
            <p:nvPr/>
          </p:nvSpPr>
          <p:spPr>
            <a:xfrm>
              <a:off x="792146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74" name="Freeform 773">
              <a:extLst>
                <a:ext uri="{FF2B5EF4-FFF2-40B4-BE49-F238E27FC236}">
                  <a16:creationId xmlns:a16="http://schemas.microsoft.com/office/drawing/2014/main" id="{62F9C663-4FB5-6F8C-C2D1-04FC81D02B16}"/>
                </a:ext>
              </a:extLst>
            </p:cNvPr>
            <p:cNvSpPr/>
            <p:nvPr/>
          </p:nvSpPr>
          <p:spPr>
            <a:xfrm>
              <a:off x="7912417" y="3194685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75" name="Freeform 774">
              <a:extLst>
                <a:ext uri="{FF2B5EF4-FFF2-40B4-BE49-F238E27FC236}">
                  <a16:creationId xmlns:a16="http://schemas.microsoft.com/office/drawing/2014/main" id="{5B52E419-8676-C73F-384F-AD78CD721DF4}"/>
                </a:ext>
              </a:extLst>
            </p:cNvPr>
            <p:cNvSpPr/>
            <p:nvPr/>
          </p:nvSpPr>
          <p:spPr>
            <a:xfrm>
              <a:off x="792146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76" name="Freeform 775">
              <a:extLst>
                <a:ext uri="{FF2B5EF4-FFF2-40B4-BE49-F238E27FC236}">
                  <a16:creationId xmlns:a16="http://schemas.microsoft.com/office/drawing/2014/main" id="{21B8812B-1743-3606-B360-8B0E57964716}"/>
                </a:ext>
              </a:extLst>
            </p:cNvPr>
            <p:cNvSpPr/>
            <p:nvPr/>
          </p:nvSpPr>
          <p:spPr>
            <a:xfrm>
              <a:off x="7912417" y="283083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77" name="Freeform 776">
              <a:extLst>
                <a:ext uri="{FF2B5EF4-FFF2-40B4-BE49-F238E27FC236}">
                  <a16:creationId xmlns:a16="http://schemas.microsoft.com/office/drawing/2014/main" id="{3850C36F-C948-5CD0-BB5F-6537FB47A57C}"/>
                </a:ext>
              </a:extLst>
            </p:cNvPr>
            <p:cNvSpPr/>
            <p:nvPr/>
          </p:nvSpPr>
          <p:spPr>
            <a:xfrm>
              <a:off x="792146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78" name="Freeform 777">
              <a:extLst>
                <a:ext uri="{FF2B5EF4-FFF2-40B4-BE49-F238E27FC236}">
                  <a16:creationId xmlns:a16="http://schemas.microsoft.com/office/drawing/2014/main" id="{E7D607EA-0655-C4F2-40CD-04845F803B9F}"/>
                </a:ext>
              </a:extLst>
            </p:cNvPr>
            <p:cNvSpPr/>
            <p:nvPr/>
          </p:nvSpPr>
          <p:spPr>
            <a:xfrm>
              <a:off x="7912417" y="246697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79" name="Freeform 778">
              <a:extLst>
                <a:ext uri="{FF2B5EF4-FFF2-40B4-BE49-F238E27FC236}">
                  <a16:creationId xmlns:a16="http://schemas.microsoft.com/office/drawing/2014/main" id="{376D336A-A837-1FA0-9CC3-B62FF24C09E5}"/>
                </a:ext>
              </a:extLst>
            </p:cNvPr>
            <p:cNvSpPr/>
            <p:nvPr/>
          </p:nvSpPr>
          <p:spPr>
            <a:xfrm>
              <a:off x="792146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81" name="Freeform 780">
              <a:extLst>
                <a:ext uri="{FF2B5EF4-FFF2-40B4-BE49-F238E27FC236}">
                  <a16:creationId xmlns:a16="http://schemas.microsoft.com/office/drawing/2014/main" id="{5BED25D1-0557-11C3-24AB-0408F7E1238D}"/>
                </a:ext>
              </a:extLst>
            </p:cNvPr>
            <p:cNvSpPr/>
            <p:nvPr/>
          </p:nvSpPr>
          <p:spPr>
            <a:xfrm>
              <a:off x="773953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82" name="Freeform 781">
              <a:extLst>
                <a:ext uri="{FF2B5EF4-FFF2-40B4-BE49-F238E27FC236}">
                  <a16:creationId xmlns:a16="http://schemas.microsoft.com/office/drawing/2014/main" id="{D4864C0A-3AC9-675A-3EB7-7D7A6688203C}"/>
                </a:ext>
              </a:extLst>
            </p:cNvPr>
            <p:cNvSpPr/>
            <p:nvPr/>
          </p:nvSpPr>
          <p:spPr>
            <a:xfrm>
              <a:off x="773953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89" name="Freeform 788">
              <a:extLst>
                <a:ext uri="{FF2B5EF4-FFF2-40B4-BE49-F238E27FC236}">
                  <a16:creationId xmlns:a16="http://schemas.microsoft.com/office/drawing/2014/main" id="{8FC5BF94-7C60-3E07-F03F-AA9A103F4409}"/>
                </a:ext>
              </a:extLst>
            </p:cNvPr>
            <p:cNvSpPr/>
            <p:nvPr/>
          </p:nvSpPr>
          <p:spPr>
            <a:xfrm>
              <a:off x="7912417" y="355854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91" name="Freeform 790">
              <a:extLst>
                <a:ext uri="{FF2B5EF4-FFF2-40B4-BE49-F238E27FC236}">
                  <a16:creationId xmlns:a16="http://schemas.microsoft.com/office/drawing/2014/main" id="{030EABA2-07AA-E6E2-15A2-DFF88DB2695D}"/>
                </a:ext>
              </a:extLst>
            </p:cNvPr>
            <p:cNvSpPr/>
            <p:nvPr/>
          </p:nvSpPr>
          <p:spPr>
            <a:xfrm>
              <a:off x="828532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92" name="Freeform 791">
              <a:extLst>
                <a:ext uri="{FF2B5EF4-FFF2-40B4-BE49-F238E27FC236}">
                  <a16:creationId xmlns:a16="http://schemas.microsoft.com/office/drawing/2014/main" id="{21F445C0-23F0-035E-97F8-181323F341FF}"/>
                </a:ext>
              </a:extLst>
            </p:cNvPr>
            <p:cNvSpPr/>
            <p:nvPr/>
          </p:nvSpPr>
          <p:spPr>
            <a:xfrm>
              <a:off x="8276272" y="3194685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93" name="Freeform 792">
              <a:extLst>
                <a:ext uri="{FF2B5EF4-FFF2-40B4-BE49-F238E27FC236}">
                  <a16:creationId xmlns:a16="http://schemas.microsoft.com/office/drawing/2014/main" id="{24C01275-A71C-645E-7BBC-9F4B307EA5DF}"/>
                </a:ext>
              </a:extLst>
            </p:cNvPr>
            <p:cNvSpPr/>
            <p:nvPr/>
          </p:nvSpPr>
          <p:spPr>
            <a:xfrm>
              <a:off x="828532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94" name="Freeform 793">
              <a:extLst>
                <a:ext uri="{FF2B5EF4-FFF2-40B4-BE49-F238E27FC236}">
                  <a16:creationId xmlns:a16="http://schemas.microsoft.com/office/drawing/2014/main" id="{2B12E4AE-C8E6-91B2-6E88-87E74A9B8D7B}"/>
                </a:ext>
              </a:extLst>
            </p:cNvPr>
            <p:cNvSpPr/>
            <p:nvPr/>
          </p:nvSpPr>
          <p:spPr>
            <a:xfrm>
              <a:off x="8276272" y="2830831"/>
              <a:ext cx="36213" cy="36194"/>
            </a:xfrm>
            <a:custGeom>
              <a:avLst/>
              <a:gdLst>
                <a:gd name="connsiteX0" fmla="*/ 18097 w 36213"/>
                <a:gd name="connsiteY0" fmla="*/ 0 h 36194"/>
                <a:gd name="connsiteX1" fmla="*/ 0 w 36213"/>
                <a:gd name="connsiteY1" fmla="*/ 18097 h 36194"/>
                <a:gd name="connsiteX2" fmla="*/ 18097 w 36213"/>
                <a:gd name="connsiteY2" fmla="*/ 36195 h 36194"/>
                <a:gd name="connsiteX3" fmla="*/ 36195 w 36213"/>
                <a:gd name="connsiteY3" fmla="*/ 18097 h 36194"/>
                <a:gd name="connsiteX4" fmla="*/ 18097 w 36213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3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671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95" name="Freeform 794">
              <a:extLst>
                <a:ext uri="{FF2B5EF4-FFF2-40B4-BE49-F238E27FC236}">
                  <a16:creationId xmlns:a16="http://schemas.microsoft.com/office/drawing/2014/main" id="{680388D4-E94F-01E5-FE47-31505987E701}"/>
                </a:ext>
              </a:extLst>
            </p:cNvPr>
            <p:cNvSpPr/>
            <p:nvPr/>
          </p:nvSpPr>
          <p:spPr>
            <a:xfrm>
              <a:off x="8285321" y="2658392"/>
              <a:ext cx="18097" cy="18133"/>
            </a:xfrm>
            <a:custGeom>
              <a:avLst/>
              <a:gdLst>
                <a:gd name="connsiteX0" fmla="*/ 0 w 18097"/>
                <a:gd name="connsiteY0" fmla="*/ 9085 h 18133"/>
                <a:gd name="connsiteX1" fmla="*/ 9049 w 18097"/>
                <a:gd name="connsiteY1" fmla="*/ 18134 h 18133"/>
                <a:gd name="connsiteX2" fmla="*/ 18098 w 18097"/>
                <a:gd name="connsiteY2" fmla="*/ 9085 h 18133"/>
                <a:gd name="connsiteX3" fmla="*/ 9049 w 18097"/>
                <a:gd name="connsiteY3" fmla="*/ 36 h 18133"/>
                <a:gd name="connsiteX4" fmla="*/ 0 w 18097"/>
                <a:gd name="connsiteY4" fmla="*/ 9085 h 18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133">
                  <a:moveTo>
                    <a:pt x="0" y="9085"/>
                  </a:moveTo>
                  <a:cubicBezTo>
                    <a:pt x="0" y="14324"/>
                    <a:pt x="4286" y="18134"/>
                    <a:pt x="9049" y="18134"/>
                  </a:cubicBezTo>
                  <a:cubicBezTo>
                    <a:pt x="14288" y="18134"/>
                    <a:pt x="18098" y="13847"/>
                    <a:pt x="18098" y="9085"/>
                  </a:cubicBezTo>
                  <a:cubicBezTo>
                    <a:pt x="18098" y="3846"/>
                    <a:pt x="13811" y="36"/>
                    <a:pt x="9049" y="36"/>
                  </a:cubicBezTo>
                  <a:cubicBezTo>
                    <a:pt x="4286" y="-440"/>
                    <a:pt x="0" y="3846"/>
                    <a:pt x="0" y="9085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96" name="Freeform 795">
              <a:extLst>
                <a:ext uri="{FF2B5EF4-FFF2-40B4-BE49-F238E27FC236}">
                  <a16:creationId xmlns:a16="http://schemas.microsoft.com/office/drawing/2014/main" id="{94F51714-898B-B091-2DFB-12C4BCCD5C07}"/>
                </a:ext>
              </a:extLst>
            </p:cNvPr>
            <p:cNvSpPr/>
            <p:nvPr/>
          </p:nvSpPr>
          <p:spPr>
            <a:xfrm>
              <a:off x="8276272" y="2466976"/>
              <a:ext cx="36213" cy="36194"/>
            </a:xfrm>
            <a:custGeom>
              <a:avLst/>
              <a:gdLst>
                <a:gd name="connsiteX0" fmla="*/ 18097 w 36213"/>
                <a:gd name="connsiteY0" fmla="*/ 0 h 36194"/>
                <a:gd name="connsiteX1" fmla="*/ 0 w 36213"/>
                <a:gd name="connsiteY1" fmla="*/ 18097 h 36194"/>
                <a:gd name="connsiteX2" fmla="*/ 18097 w 36213"/>
                <a:gd name="connsiteY2" fmla="*/ 36195 h 36194"/>
                <a:gd name="connsiteX3" fmla="*/ 36195 w 36213"/>
                <a:gd name="connsiteY3" fmla="*/ 18097 h 36194"/>
                <a:gd name="connsiteX4" fmla="*/ 18097 w 36213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3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671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97" name="Freeform 796">
              <a:extLst>
                <a:ext uri="{FF2B5EF4-FFF2-40B4-BE49-F238E27FC236}">
                  <a16:creationId xmlns:a16="http://schemas.microsoft.com/office/drawing/2014/main" id="{DDE18841-539B-07D0-6008-61D5D64A1FC9}"/>
                </a:ext>
              </a:extLst>
            </p:cNvPr>
            <p:cNvSpPr/>
            <p:nvPr/>
          </p:nvSpPr>
          <p:spPr>
            <a:xfrm>
              <a:off x="828532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98" name="Freeform 797">
              <a:extLst>
                <a:ext uri="{FF2B5EF4-FFF2-40B4-BE49-F238E27FC236}">
                  <a16:creationId xmlns:a16="http://schemas.microsoft.com/office/drawing/2014/main" id="{11227031-99F9-B8E0-48AC-8016D5DAABF1}"/>
                </a:ext>
              </a:extLst>
            </p:cNvPr>
            <p:cNvSpPr/>
            <p:nvPr/>
          </p:nvSpPr>
          <p:spPr>
            <a:xfrm>
              <a:off x="8103393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99" name="Freeform 798">
              <a:extLst>
                <a:ext uri="{FF2B5EF4-FFF2-40B4-BE49-F238E27FC236}">
                  <a16:creationId xmlns:a16="http://schemas.microsoft.com/office/drawing/2014/main" id="{D71A61CB-10BD-0AC7-535D-08667CE0D8FF}"/>
                </a:ext>
              </a:extLst>
            </p:cNvPr>
            <p:cNvSpPr/>
            <p:nvPr/>
          </p:nvSpPr>
          <p:spPr>
            <a:xfrm>
              <a:off x="8103393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00" name="Freeform 799">
              <a:extLst>
                <a:ext uri="{FF2B5EF4-FFF2-40B4-BE49-F238E27FC236}">
                  <a16:creationId xmlns:a16="http://schemas.microsoft.com/office/drawing/2014/main" id="{2096ACAD-65A6-B033-5ED5-AD08A51B86FA}"/>
                </a:ext>
              </a:extLst>
            </p:cNvPr>
            <p:cNvSpPr/>
            <p:nvPr/>
          </p:nvSpPr>
          <p:spPr>
            <a:xfrm>
              <a:off x="8103393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01" name="Freeform 800">
              <a:extLst>
                <a:ext uri="{FF2B5EF4-FFF2-40B4-BE49-F238E27FC236}">
                  <a16:creationId xmlns:a16="http://schemas.microsoft.com/office/drawing/2014/main" id="{A801B162-AA66-DEFA-B52B-25180FD331F3}"/>
                </a:ext>
              </a:extLst>
            </p:cNvPr>
            <p:cNvSpPr/>
            <p:nvPr/>
          </p:nvSpPr>
          <p:spPr>
            <a:xfrm>
              <a:off x="864917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02" name="Freeform 801">
              <a:extLst>
                <a:ext uri="{FF2B5EF4-FFF2-40B4-BE49-F238E27FC236}">
                  <a16:creationId xmlns:a16="http://schemas.microsoft.com/office/drawing/2014/main" id="{99090DFD-0381-459D-4250-54CCFCD04F78}"/>
                </a:ext>
              </a:extLst>
            </p:cNvPr>
            <p:cNvSpPr/>
            <p:nvPr/>
          </p:nvSpPr>
          <p:spPr>
            <a:xfrm>
              <a:off x="8640127" y="3194685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7 h 36195"/>
                <a:gd name="connsiteX2" fmla="*/ 18098 w 36195"/>
                <a:gd name="connsiteY2" fmla="*/ 36195 h 36195"/>
                <a:gd name="connsiteX3" fmla="*/ 36195 w 36195"/>
                <a:gd name="connsiteY3" fmla="*/ 18097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03" name="Freeform 802">
              <a:extLst>
                <a:ext uri="{FF2B5EF4-FFF2-40B4-BE49-F238E27FC236}">
                  <a16:creationId xmlns:a16="http://schemas.microsoft.com/office/drawing/2014/main" id="{32A2A99D-9A9F-ED1E-00FD-255FAC8F181A}"/>
                </a:ext>
              </a:extLst>
            </p:cNvPr>
            <p:cNvSpPr/>
            <p:nvPr/>
          </p:nvSpPr>
          <p:spPr>
            <a:xfrm>
              <a:off x="864917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04" name="Freeform 803">
              <a:extLst>
                <a:ext uri="{FF2B5EF4-FFF2-40B4-BE49-F238E27FC236}">
                  <a16:creationId xmlns:a16="http://schemas.microsoft.com/office/drawing/2014/main" id="{A8B945B1-A86C-4D62-4067-DF96689D3824}"/>
                </a:ext>
              </a:extLst>
            </p:cNvPr>
            <p:cNvSpPr/>
            <p:nvPr/>
          </p:nvSpPr>
          <p:spPr>
            <a:xfrm>
              <a:off x="8640127" y="2830831"/>
              <a:ext cx="36214" cy="36194"/>
            </a:xfrm>
            <a:custGeom>
              <a:avLst/>
              <a:gdLst>
                <a:gd name="connsiteX0" fmla="*/ 18098 w 36214"/>
                <a:gd name="connsiteY0" fmla="*/ 0 h 36194"/>
                <a:gd name="connsiteX1" fmla="*/ 0 w 36214"/>
                <a:gd name="connsiteY1" fmla="*/ 18097 h 36194"/>
                <a:gd name="connsiteX2" fmla="*/ 18098 w 36214"/>
                <a:gd name="connsiteY2" fmla="*/ 36195 h 36194"/>
                <a:gd name="connsiteX3" fmla="*/ 36195 w 36214"/>
                <a:gd name="connsiteY3" fmla="*/ 18097 h 36194"/>
                <a:gd name="connsiteX4" fmla="*/ 18098 w 3621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672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05" name="Freeform 804">
              <a:extLst>
                <a:ext uri="{FF2B5EF4-FFF2-40B4-BE49-F238E27FC236}">
                  <a16:creationId xmlns:a16="http://schemas.microsoft.com/office/drawing/2014/main" id="{E96B3AD7-E4A9-D9DB-1F52-1BCF2A6768E4}"/>
                </a:ext>
              </a:extLst>
            </p:cNvPr>
            <p:cNvSpPr/>
            <p:nvPr/>
          </p:nvSpPr>
          <p:spPr>
            <a:xfrm>
              <a:off x="864917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06" name="Freeform 805">
              <a:extLst>
                <a:ext uri="{FF2B5EF4-FFF2-40B4-BE49-F238E27FC236}">
                  <a16:creationId xmlns:a16="http://schemas.microsoft.com/office/drawing/2014/main" id="{06EA2A63-0473-BDC6-C09C-7AEDD4F3EC7B}"/>
                </a:ext>
              </a:extLst>
            </p:cNvPr>
            <p:cNvSpPr/>
            <p:nvPr/>
          </p:nvSpPr>
          <p:spPr>
            <a:xfrm>
              <a:off x="8640127" y="2466976"/>
              <a:ext cx="36214" cy="36194"/>
            </a:xfrm>
            <a:custGeom>
              <a:avLst/>
              <a:gdLst>
                <a:gd name="connsiteX0" fmla="*/ 18098 w 36214"/>
                <a:gd name="connsiteY0" fmla="*/ 0 h 36194"/>
                <a:gd name="connsiteX1" fmla="*/ 0 w 36214"/>
                <a:gd name="connsiteY1" fmla="*/ 18097 h 36194"/>
                <a:gd name="connsiteX2" fmla="*/ 18098 w 36214"/>
                <a:gd name="connsiteY2" fmla="*/ 36195 h 36194"/>
                <a:gd name="connsiteX3" fmla="*/ 36195 w 36214"/>
                <a:gd name="connsiteY3" fmla="*/ 18097 h 36194"/>
                <a:gd name="connsiteX4" fmla="*/ 18098 w 3621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672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07" name="Freeform 806">
              <a:extLst>
                <a:ext uri="{FF2B5EF4-FFF2-40B4-BE49-F238E27FC236}">
                  <a16:creationId xmlns:a16="http://schemas.microsoft.com/office/drawing/2014/main" id="{E0737981-9CC5-117A-4B89-8DF82A5778D5}"/>
                </a:ext>
              </a:extLst>
            </p:cNvPr>
            <p:cNvSpPr/>
            <p:nvPr/>
          </p:nvSpPr>
          <p:spPr>
            <a:xfrm>
              <a:off x="864917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08" name="Freeform 807">
              <a:extLst>
                <a:ext uri="{FF2B5EF4-FFF2-40B4-BE49-F238E27FC236}">
                  <a16:creationId xmlns:a16="http://schemas.microsoft.com/office/drawing/2014/main" id="{6EAD95FF-4351-DE91-D6F3-CE52BC0FF340}"/>
                </a:ext>
              </a:extLst>
            </p:cNvPr>
            <p:cNvSpPr/>
            <p:nvPr/>
          </p:nvSpPr>
          <p:spPr>
            <a:xfrm>
              <a:off x="8467248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09" name="Freeform 808">
              <a:extLst>
                <a:ext uri="{FF2B5EF4-FFF2-40B4-BE49-F238E27FC236}">
                  <a16:creationId xmlns:a16="http://schemas.microsoft.com/office/drawing/2014/main" id="{F12B04EB-BA73-132D-7AB3-3A413F616620}"/>
                </a:ext>
              </a:extLst>
            </p:cNvPr>
            <p:cNvSpPr/>
            <p:nvPr/>
          </p:nvSpPr>
          <p:spPr>
            <a:xfrm>
              <a:off x="846724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10" name="Freeform 809">
              <a:extLst>
                <a:ext uri="{FF2B5EF4-FFF2-40B4-BE49-F238E27FC236}">
                  <a16:creationId xmlns:a16="http://schemas.microsoft.com/office/drawing/2014/main" id="{27A04772-6E6B-72AA-66C7-54AE7F4ED235}"/>
                </a:ext>
              </a:extLst>
            </p:cNvPr>
            <p:cNvSpPr/>
            <p:nvPr/>
          </p:nvSpPr>
          <p:spPr>
            <a:xfrm>
              <a:off x="846724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11" name="Freeform 810">
              <a:extLst>
                <a:ext uri="{FF2B5EF4-FFF2-40B4-BE49-F238E27FC236}">
                  <a16:creationId xmlns:a16="http://schemas.microsoft.com/office/drawing/2014/main" id="{EBC77ADD-BF34-8E37-DE0C-31279EA9E0A5}"/>
                </a:ext>
              </a:extLst>
            </p:cNvPr>
            <p:cNvSpPr/>
            <p:nvPr/>
          </p:nvSpPr>
          <p:spPr>
            <a:xfrm>
              <a:off x="901303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12" name="Freeform 811">
              <a:extLst>
                <a:ext uri="{FF2B5EF4-FFF2-40B4-BE49-F238E27FC236}">
                  <a16:creationId xmlns:a16="http://schemas.microsoft.com/office/drawing/2014/main" id="{2FCBCF7D-DE27-48C9-DB2D-F0EEE95EE580}"/>
                </a:ext>
              </a:extLst>
            </p:cNvPr>
            <p:cNvSpPr/>
            <p:nvPr/>
          </p:nvSpPr>
          <p:spPr>
            <a:xfrm>
              <a:off x="9003982" y="319468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13" name="Freeform 812">
              <a:extLst>
                <a:ext uri="{FF2B5EF4-FFF2-40B4-BE49-F238E27FC236}">
                  <a16:creationId xmlns:a16="http://schemas.microsoft.com/office/drawing/2014/main" id="{EAF6CFEC-EDBC-5078-991F-F0C0A17014A0}"/>
                </a:ext>
              </a:extLst>
            </p:cNvPr>
            <p:cNvSpPr/>
            <p:nvPr/>
          </p:nvSpPr>
          <p:spPr>
            <a:xfrm>
              <a:off x="901303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14" name="Freeform 813">
              <a:extLst>
                <a:ext uri="{FF2B5EF4-FFF2-40B4-BE49-F238E27FC236}">
                  <a16:creationId xmlns:a16="http://schemas.microsoft.com/office/drawing/2014/main" id="{6E87D4AE-6559-DC05-6730-1AC98FAF81DF}"/>
                </a:ext>
              </a:extLst>
            </p:cNvPr>
            <p:cNvSpPr/>
            <p:nvPr/>
          </p:nvSpPr>
          <p:spPr>
            <a:xfrm>
              <a:off x="9003982" y="2830831"/>
              <a:ext cx="36214" cy="36194"/>
            </a:xfrm>
            <a:custGeom>
              <a:avLst/>
              <a:gdLst>
                <a:gd name="connsiteX0" fmla="*/ 18098 w 36214"/>
                <a:gd name="connsiteY0" fmla="*/ 0 h 36194"/>
                <a:gd name="connsiteX1" fmla="*/ 0 w 36214"/>
                <a:gd name="connsiteY1" fmla="*/ 18097 h 36194"/>
                <a:gd name="connsiteX2" fmla="*/ 18098 w 36214"/>
                <a:gd name="connsiteY2" fmla="*/ 36195 h 36194"/>
                <a:gd name="connsiteX3" fmla="*/ 36195 w 36214"/>
                <a:gd name="connsiteY3" fmla="*/ 18097 h 36194"/>
                <a:gd name="connsiteX4" fmla="*/ 18098 w 3621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672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15" name="Freeform 814">
              <a:extLst>
                <a:ext uri="{FF2B5EF4-FFF2-40B4-BE49-F238E27FC236}">
                  <a16:creationId xmlns:a16="http://schemas.microsoft.com/office/drawing/2014/main" id="{D20B5A38-7679-7C00-8E99-441A83F6B300}"/>
                </a:ext>
              </a:extLst>
            </p:cNvPr>
            <p:cNvSpPr/>
            <p:nvPr/>
          </p:nvSpPr>
          <p:spPr>
            <a:xfrm>
              <a:off x="9013031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16" name="Freeform 815">
              <a:extLst>
                <a:ext uri="{FF2B5EF4-FFF2-40B4-BE49-F238E27FC236}">
                  <a16:creationId xmlns:a16="http://schemas.microsoft.com/office/drawing/2014/main" id="{D036A6DE-E6A1-D54B-4C99-6C1EE2A26EE3}"/>
                </a:ext>
              </a:extLst>
            </p:cNvPr>
            <p:cNvSpPr/>
            <p:nvPr/>
          </p:nvSpPr>
          <p:spPr>
            <a:xfrm>
              <a:off x="9003982" y="2466976"/>
              <a:ext cx="36214" cy="36194"/>
            </a:xfrm>
            <a:custGeom>
              <a:avLst/>
              <a:gdLst>
                <a:gd name="connsiteX0" fmla="*/ 18098 w 36214"/>
                <a:gd name="connsiteY0" fmla="*/ 0 h 36194"/>
                <a:gd name="connsiteX1" fmla="*/ 0 w 36214"/>
                <a:gd name="connsiteY1" fmla="*/ 18097 h 36194"/>
                <a:gd name="connsiteX2" fmla="*/ 18098 w 36214"/>
                <a:gd name="connsiteY2" fmla="*/ 36195 h 36194"/>
                <a:gd name="connsiteX3" fmla="*/ 36195 w 36214"/>
                <a:gd name="connsiteY3" fmla="*/ 18097 h 36194"/>
                <a:gd name="connsiteX4" fmla="*/ 18098 w 3621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672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17" name="Freeform 816">
              <a:extLst>
                <a:ext uri="{FF2B5EF4-FFF2-40B4-BE49-F238E27FC236}">
                  <a16:creationId xmlns:a16="http://schemas.microsoft.com/office/drawing/2014/main" id="{B6C23B6A-A12A-DABB-C900-4889044CF6E0}"/>
                </a:ext>
              </a:extLst>
            </p:cNvPr>
            <p:cNvSpPr/>
            <p:nvPr/>
          </p:nvSpPr>
          <p:spPr>
            <a:xfrm>
              <a:off x="901303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18" name="Freeform 817">
              <a:extLst>
                <a:ext uri="{FF2B5EF4-FFF2-40B4-BE49-F238E27FC236}">
                  <a16:creationId xmlns:a16="http://schemas.microsoft.com/office/drawing/2014/main" id="{48DEF062-0660-4E79-DC94-27D073BF1584}"/>
                </a:ext>
              </a:extLst>
            </p:cNvPr>
            <p:cNvSpPr/>
            <p:nvPr/>
          </p:nvSpPr>
          <p:spPr>
            <a:xfrm>
              <a:off x="8831103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19" name="Freeform 818">
              <a:extLst>
                <a:ext uri="{FF2B5EF4-FFF2-40B4-BE49-F238E27FC236}">
                  <a16:creationId xmlns:a16="http://schemas.microsoft.com/office/drawing/2014/main" id="{9B493E41-7E44-9930-898A-17790EC3E061}"/>
                </a:ext>
              </a:extLst>
            </p:cNvPr>
            <p:cNvSpPr/>
            <p:nvPr/>
          </p:nvSpPr>
          <p:spPr>
            <a:xfrm>
              <a:off x="8831103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20" name="Freeform 819">
              <a:extLst>
                <a:ext uri="{FF2B5EF4-FFF2-40B4-BE49-F238E27FC236}">
                  <a16:creationId xmlns:a16="http://schemas.microsoft.com/office/drawing/2014/main" id="{8BCD153F-24A3-AD60-5C8D-035ECDCC483F}"/>
                </a:ext>
              </a:extLst>
            </p:cNvPr>
            <p:cNvSpPr/>
            <p:nvPr/>
          </p:nvSpPr>
          <p:spPr>
            <a:xfrm>
              <a:off x="8831103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21" name="Freeform 820">
              <a:extLst>
                <a:ext uri="{FF2B5EF4-FFF2-40B4-BE49-F238E27FC236}">
                  <a16:creationId xmlns:a16="http://schemas.microsoft.com/office/drawing/2014/main" id="{7A72461B-DDB7-DFC3-54B1-DCB5730FA860}"/>
                </a:ext>
              </a:extLst>
            </p:cNvPr>
            <p:cNvSpPr/>
            <p:nvPr/>
          </p:nvSpPr>
          <p:spPr>
            <a:xfrm>
              <a:off x="8276272" y="355854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22" name="Freeform 821">
              <a:extLst>
                <a:ext uri="{FF2B5EF4-FFF2-40B4-BE49-F238E27FC236}">
                  <a16:creationId xmlns:a16="http://schemas.microsoft.com/office/drawing/2014/main" id="{25C17F7C-B63C-44CC-8ED8-CDE8D980B22F}"/>
                </a:ext>
              </a:extLst>
            </p:cNvPr>
            <p:cNvSpPr/>
            <p:nvPr/>
          </p:nvSpPr>
          <p:spPr>
            <a:xfrm>
              <a:off x="810339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23" name="Freeform 822">
              <a:extLst>
                <a:ext uri="{FF2B5EF4-FFF2-40B4-BE49-F238E27FC236}">
                  <a16:creationId xmlns:a16="http://schemas.microsoft.com/office/drawing/2014/main" id="{5151973C-97AD-8B1A-3EB0-8CF122FBF64A}"/>
                </a:ext>
              </a:extLst>
            </p:cNvPr>
            <p:cNvSpPr/>
            <p:nvPr/>
          </p:nvSpPr>
          <p:spPr>
            <a:xfrm>
              <a:off x="8640127" y="3558541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24" name="Freeform 823">
              <a:extLst>
                <a:ext uri="{FF2B5EF4-FFF2-40B4-BE49-F238E27FC236}">
                  <a16:creationId xmlns:a16="http://schemas.microsoft.com/office/drawing/2014/main" id="{81454F74-19B6-F636-72B5-6D2FAC3FB322}"/>
                </a:ext>
              </a:extLst>
            </p:cNvPr>
            <p:cNvSpPr/>
            <p:nvPr/>
          </p:nvSpPr>
          <p:spPr>
            <a:xfrm>
              <a:off x="8467248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25" name="Freeform 824">
              <a:extLst>
                <a:ext uri="{FF2B5EF4-FFF2-40B4-BE49-F238E27FC236}">
                  <a16:creationId xmlns:a16="http://schemas.microsoft.com/office/drawing/2014/main" id="{FE0B19BC-D47B-ECB1-162A-4F2812364CC3}"/>
                </a:ext>
              </a:extLst>
            </p:cNvPr>
            <p:cNvSpPr/>
            <p:nvPr/>
          </p:nvSpPr>
          <p:spPr>
            <a:xfrm>
              <a:off x="9003982" y="355854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26" name="Freeform 825">
              <a:extLst>
                <a:ext uri="{FF2B5EF4-FFF2-40B4-BE49-F238E27FC236}">
                  <a16:creationId xmlns:a16="http://schemas.microsoft.com/office/drawing/2014/main" id="{9D4FAC1C-EDF9-C9CF-FE00-C746613950D3}"/>
                </a:ext>
              </a:extLst>
            </p:cNvPr>
            <p:cNvSpPr/>
            <p:nvPr/>
          </p:nvSpPr>
          <p:spPr>
            <a:xfrm>
              <a:off x="883110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27" name="Freeform 826">
              <a:extLst>
                <a:ext uri="{FF2B5EF4-FFF2-40B4-BE49-F238E27FC236}">
                  <a16:creationId xmlns:a16="http://schemas.microsoft.com/office/drawing/2014/main" id="{88EED5DF-776D-A757-7F0B-FB65FF23C16A}"/>
                </a:ext>
              </a:extLst>
            </p:cNvPr>
            <p:cNvSpPr/>
            <p:nvPr/>
          </p:nvSpPr>
          <p:spPr>
            <a:xfrm>
              <a:off x="6102191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28" name="Freeform 827">
              <a:extLst>
                <a:ext uri="{FF2B5EF4-FFF2-40B4-BE49-F238E27FC236}">
                  <a16:creationId xmlns:a16="http://schemas.microsoft.com/office/drawing/2014/main" id="{83FE9F44-BD43-F6A1-3235-67A21BDE458D}"/>
                </a:ext>
              </a:extLst>
            </p:cNvPr>
            <p:cNvSpPr/>
            <p:nvPr/>
          </p:nvSpPr>
          <p:spPr>
            <a:xfrm>
              <a:off x="5920263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29" name="Freeform 828">
              <a:extLst>
                <a:ext uri="{FF2B5EF4-FFF2-40B4-BE49-F238E27FC236}">
                  <a16:creationId xmlns:a16="http://schemas.microsoft.com/office/drawing/2014/main" id="{AB0821C6-9DEA-FD36-470C-446B75EB3C85}"/>
                </a:ext>
              </a:extLst>
            </p:cNvPr>
            <p:cNvSpPr/>
            <p:nvPr/>
          </p:nvSpPr>
          <p:spPr>
            <a:xfrm>
              <a:off x="6466046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30" name="Freeform 829">
              <a:extLst>
                <a:ext uri="{FF2B5EF4-FFF2-40B4-BE49-F238E27FC236}">
                  <a16:creationId xmlns:a16="http://schemas.microsoft.com/office/drawing/2014/main" id="{2B0EEB95-E81B-CE1D-9F20-3683C047A19C}"/>
                </a:ext>
              </a:extLst>
            </p:cNvPr>
            <p:cNvSpPr/>
            <p:nvPr/>
          </p:nvSpPr>
          <p:spPr>
            <a:xfrm>
              <a:off x="6456997" y="173926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31" name="Freeform 830">
              <a:extLst>
                <a:ext uri="{FF2B5EF4-FFF2-40B4-BE49-F238E27FC236}">
                  <a16:creationId xmlns:a16="http://schemas.microsoft.com/office/drawing/2014/main" id="{8E9AB6C6-E272-6D30-D422-3563E0CBC72B}"/>
                </a:ext>
              </a:extLst>
            </p:cNvPr>
            <p:cNvSpPr/>
            <p:nvPr/>
          </p:nvSpPr>
          <p:spPr>
            <a:xfrm>
              <a:off x="6466046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32" name="Freeform 831">
              <a:extLst>
                <a:ext uri="{FF2B5EF4-FFF2-40B4-BE49-F238E27FC236}">
                  <a16:creationId xmlns:a16="http://schemas.microsoft.com/office/drawing/2014/main" id="{2CC5B6D8-96E2-AA64-9EAD-81B2309F77A2}"/>
                </a:ext>
              </a:extLst>
            </p:cNvPr>
            <p:cNvSpPr/>
            <p:nvPr/>
          </p:nvSpPr>
          <p:spPr>
            <a:xfrm>
              <a:off x="6284118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33" name="Freeform 832">
              <a:extLst>
                <a:ext uri="{FF2B5EF4-FFF2-40B4-BE49-F238E27FC236}">
                  <a16:creationId xmlns:a16="http://schemas.microsoft.com/office/drawing/2014/main" id="{50B81DDA-2FA9-4406-B4C6-549806AE8B4A}"/>
                </a:ext>
              </a:extLst>
            </p:cNvPr>
            <p:cNvSpPr/>
            <p:nvPr/>
          </p:nvSpPr>
          <p:spPr>
            <a:xfrm>
              <a:off x="6284118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34" name="Freeform 833">
              <a:extLst>
                <a:ext uri="{FF2B5EF4-FFF2-40B4-BE49-F238E27FC236}">
                  <a16:creationId xmlns:a16="http://schemas.microsoft.com/office/drawing/2014/main" id="{9DE9DD14-EAB2-7490-FB8C-9EC20585880D}"/>
                </a:ext>
              </a:extLst>
            </p:cNvPr>
            <p:cNvSpPr/>
            <p:nvPr/>
          </p:nvSpPr>
          <p:spPr>
            <a:xfrm>
              <a:off x="6284118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35" name="Freeform 834">
              <a:extLst>
                <a:ext uri="{FF2B5EF4-FFF2-40B4-BE49-F238E27FC236}">
                  <a16:creationId xmlns:a16="http://schemas.microsoft.com/office/drawing/2014/main" id="{CB87B408-F312-EAB0-01AB-109EF2325E80}"/>
                </a:ext>
              </a:extLst>
            </p:cNvPr>
            <p:cNvSpPr/>
            <p:nvPr/>
          </p:nvSpPr>
          <p:spPr>
            <a:xfrm>
              <a:off x="555640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36" name="Freeform 835">
              <a:extLst>
                <a:ext uri="{FF2B5EF4-FFF2-40B4-BE49-F238E27FC236}">
                  <a16:creationId xmlns:a16="http://schemas.microsoft.com/office/drawing/2014/main" id="{2EC8B70C-8C74-834B-2841-EE2C47B408C8}"/>
                </a:ext>
              </a:extLst>
            </p:cNvPr>
            <p:cNvSpPr/>
            <p:nvPr/>
          </p:nvSpPr>
          <p:spPr>
            <a:xfrm>
              <a:off x="6093142" y="210312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37" name="Freeform 836">
              <a:extLst>
                <a:ext uri="{FF2B5EF4-FFF2-40B4-BE49-F238E27FC236}">
                  <a16:creationId xmlns:a16="http://schemas.microsoft.com/office/drawing/2014/main" id="{E4B5A069-8FF6-D55A-4753-790AD7E2A317}"/>
                </a:ext>
              </a:extLst>
            </p:cNvPr>
            <p:cNvSpPr/>
            <p:nvPr/>
          </p:nvSpPr>
          <p:spPr>
            <a:xfrm>
              <a:off x="592026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38" name="Freeform 837">
              <a:extLst>
                <a:ext uri="{FF2B5EF4-FFF2-40B4-BE49-F238E27FC236}">
                  <a16:creationId xmlns:a16="http://schemas.microsoft.com/office/drawing/2014/main" id="{93A13BEF-D11B-0C2E-3717-CEA2665D8AAD}"/>
                </a:ext>
              </a:extLst>
            </p:cNvPr>
            <p:cNvSpPr/>
            <p:nvPr/>
          </p:nvSpPr>
          <p:spPr>
            <a:xfrm>
              <a:off x="6456997" y="210312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39" name="Freeform 838">
              <a:extLst>
                <a:ext uri="{FF2B5EF4-FFF2-40B4-BE49-F238E27FC236}">
                  <a16:creationId xmlns:a16="http://schemas.microsoft.com/office/drawing/2014/main" id="{014DA7B6-3134-4248-75D4-55E980B09357}"/>
                </a:ext>
              </a:extLst>
            </p:cNvPr>
            <p:cNvSpPr/>
            <p:nvPr/>
          </p:nvSpPr>
          <p:spPr>
            <a:xfrm>
              <a:off x="628411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40" name="Freeform 839">
              <a:extLst>
                <a:ext uri="{FF2B5EF4-FFF2-40B4-BE49-F238E27FC236}">
                  <a16:creationId xmlns:a16="http://schemas.microsoft.com/office/drawing/2014/main" id="{75100106-ACFE-251A-EF25-743E2D25385C}"/>
                </a:ext>
              </a:extLst>
            </p:cNvPr>
            <p:cNvSpPr/>
            <p:nvPr/>
          </p:nvSpPr>
          <p:spPr>
            <a:xfrm>
              <a:off x="6829901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41" name="Freeform 840">
              <a:extLst>
                <a:ext uri="{FF2B5EF4-FFF2-40B4-BE49-F238E27FC236}">
                  <a16:creationId xmlns:a16="http://schemas.microsoft.com/office/drawing/2014/main" id="{92A120D9-6501-95E0-44E0-6224990570DE}"/>
                </a:ext>
              </a:extLst>
            </p:cNvPr>
            <p:cNvSpPr/>
            <p:nvPr/>
          </p:nvSpPr>
          <p:spPr>
            <a:xfrm>
              <a:off x="6820852" y="1739266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42" name="Freeform 841">
              <a:extLst>
                <a:ext uri="{FF2B5EF4-FFF2-40B4-BE49-F238E27FC236}">
                  <a16:creationId xmlns:a16="http://schemas.microsoft.com/office/drawing/2014/main" id="{8596DDA6-ABC5-71C7-CD69-B7746D3AC843}"/>
                </a:ext>
              </a:extLst>
            </p:cNvPr>
            <p:cNvSpPr/>
            <p:nvPr/>
          </p:nvSpPr>
          <p:spPr>
            <a:xfrm>
              <a:off x="6829901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43" name="Freeform 842">
              <a:extLst>
                <a:ext uri="{FF2B5EF4-FFF2-40B4-BE49-F238E27FC236}">
                  <a16:creationId xmlns:a16="http://schemas.microsoft.com/office/drawing/2014/main" id="{6011869F-E236-89D1-EDE8-915AE827190E}"/>
                </a:ext>
              </a:extLst>
            </p:cNvPr>
            <p:cNvSpPr/>
            <p:nvPr/>
          </p:nvSpPr>
          <p:spPr>
            <a:xfrm>
              <a:off x="6820852" y="1375410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44" name="Freeform 843">
              <a:extLst>
                <a:ext uri="{FF2B5EF4-FFF2-40B4-BE49-F238E27FC236}">
                  <a16:creationId xmlns:a16="http://schemas.microsoft.com/office/drawing/2014/main" id="{BE02038E-00E3-6232-45F2-BD614460E1FB}"/>
                </a:ext>
              </a:extLst>
            </p:cNvPr>
            <p:cNvSpPr/>
            <p:nvPr/>
          </p:nvSpPr>
          <p:spPr>
            <a:xfrm>
              <a:off x="6829901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45" name="Freeform 844">
              <a:extLst>
                <a:ext uri="{FF2B5EF4-FFF2-40B4-BE49-F238E27FC236}">
                  <a16:creationId xmlns:a16="http://schemas.microsoft.com/office/drawing/2014/main" id="{68402533-F1B1-BE08-310E-CC4DBD8F5198}"/>
                </a:ext>
              </a:extLst>
            </p:cNvPr>
            <p:cNvSpPr/>
            <p:nvPr/>
          </p:nvSpPr>
          <p:spPr>
            <a:xfrm>
              <a:off x="6820852" y="1011555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46" name="Freeform 845">
              <a:extLst>
                <a:ext uri="{FF2B5EF4-FFF2-40B4-BE49-F238E27FC236}">
                  <a16:creationId xmlns:a16="http://schemas.microsoft.com/office/drawing/2014/main" id="{900E6FDF-1368-A5F0-B21C-81FD7E7DF979}"/>
                </a:ext>
              </a:extLst>
            </p:cNvPr>
            <p:cNvSpPr/>
            <p:nvPr/>
          </p:nvSpPr>
          <p:spPr>
            <a:xfrm>
              <a:off x="6829901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47" name="Freeform 846">
              <a:extLst>
                <a:ext uri="{FF2B5EF4-FFF2-40B4-BE49-F238E27FC236}">
                  <a16:creationId xmlns:a16="http://schemas.microsoft.com/office/drawing/2014/main" id="{725695D0-AC0B-F40E-79BA-A3627745542F}"/>
                </a:ext>
              </a:extLst>
            </p:cNvPr>
            <p:cNvSpPr/>
            <p:nvPr/>
          </p:nvSpPr>
          <p:spPr>
            <a:xfrm>
              <a:off x="6647973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48" name="Freeform 847">
              <a:extLst>
                <a:ext uri="{FF2B5EF4-FFF2-40B4-BE49-F238E27FC236}">
                  <a16:creationId xmlns:a16="http://schemas.microsoft.com/office/drawing/2014/main" id="{842DDD5F-1FDD-CC2E-76CF-4228E4775089}"/>
                </a:ext>
              </a:extLst>
            </p:cNvPr>
            <p:cNvSpPr/>
            <p:nvPr/>
          </p:nvSpPr>
          <p:spPr>
            <a:xfrm>
              <a:off x="6647973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49" name="Freeform 848">
              <a:extLst>
                <a:ext uri="{FF2B5EF4-FFF2-40B4-BE49-F238E27FC236}">
                  <a16:creationId xmlns:a16="http://schemas.microsoft.com/office/drawing/2014/main" id="{32717F42-49B2-C2A8-AEF2-5AD3B2E992AF}"/>
                </a:ext>
              </a:extLst>
            </p:cNvPr>
            <p:cNvSpPr/>
            <p:nvPr/>
          </p:nvSpPr>
          <p:spPr>
            <a:xfrm>
              <a:off x="6647973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50" name="Freeform 849">
              <a:extLst>
                <a:ext uri="{FF2B5EF4-FFF2-40B4-BE49-F238E27FC236}">
                  <a16:creationId xmlns:a16="http://schemas.microsoft.com/office/drawing/2014/main" id="{EB69E8E4-24BD-EC58-425F-1D540358D972}"/>
                </a:ext>
              </a:extLst>
            </p:cNvPr>
            <p:cNvSpPr/>
            <p:nvPr/>
          </p:nvSpPr>
          <p:spPr>
            <a:xfrm>
              <a:off x="7193756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51" name="Freeform 850">
              <a:extLst>
                <a:ext uri="{FF2B5EF4-FFF2-40B4-BE49-F238E27FC236}">
                  <a16:creationId xmlns:a16="http://schemas.microsoft.com/office/drawing/2014/main" id="{459F22AC-4DD7-8346-9307-882C30CE0D3C}"/>
                </a:ext>
              </a:extLst>
            </p:cNvPr>
            <p:cNvSpPr/>
            <p:nvPr/>
          </p:nvSpPr>
          <p:spPr>
            <a:xfrm>
              <a:off x="7184707" y="173926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52" name="Freeform 851">
              <a:extLst>
                <a:ext uri="{FF2B5EF4-FFF2-40B4-BE49-F238E27FC236}">
                  <a16:creationId xmlns:a16="http://schemas.microsoft.com/office/drawing/2014/main" id="{1461C86E-8F49-64B3-3ACF-FF2E7B6B91AD}"/>
                </a:ext>
              </a:extLst>
            </p:cNvPr>
            <p:cNvSpPr/>
            <p:nvPr/>
          </p:nvSpPr>
          <p:spPr>
            <a:xfrm>
              <a:off x="7193756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53" name="Freeform 852">
              <a:extLst>
                <a:ext uri="{FF2B5EF4-FFF2-40B4-BE49-F238E27FC236}">
                  <a16:creationId xmlns:a16="http://schemas.microsoft.com/office/drawing/2014/main" id="{3DD137BC-76FB-4A47-240F-44866A4AA97A}"/>
                </a:ext>
              </a:extLst>
            </p:cNvPr>
            <p:cNvSpPr/>
            <p:nvPr/>
          </p:nvSpPr>
          <p:spPr>
            <a:xfrm>
              <a:off x="7184707" y="1375410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54" name="Freeform 853">
              <a:extLst>
                <a:ext uri="{FF2B5EF4-FFF2-40B4-BE49-F238E27FC236}">
                  <a16:creationId xmlns:a16="http://schemas.microsoft.com/office/drawing/2014/main" id="{35DF269E-EBA4-0D55-69AA-0EF732F6853A}"/>
                </a:ext>
              </a:extLst>
            </p:cNvPr>
            <p:cNvSpPr/>
            <p:nvPr/>
          </p:nvSpPr>
          <p:spPr>
            <a:xfrm>
              <a:off x="7193756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55" name="Freeform 854">
              <a:extLst>
                <a:ext uri="{FF2B5EF4-FFF2-40B4-BE49-F238E27FC236}">
                  <a16:creationId xmlns:a16="http://schemas.microsoft.com/office/drawing/2014/main" id="{44B4ED61-B7BE-9DD0-8898-C93C1AA817FC}"/>
                </a:ext>
              </a:extLst>
            </p:cNvPr>
            <p:cNvSpPr/>
            <p:nvPr/>
          </p:nvSpPr>
          <p:spPr>
            <a:xfrm>
              <a:off x="7184707" y="101155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56" name="Freeform 855">
              <a:extLst>
                <a:ext uri="{FF2B5EF4-FFF2-40B4-BE49-F238E27FC236}">
                  <a16:creationId xmlns:a16="http://schemas.microsoft.com/office/drawing/2014/main" id="{3A45C1B8-7E90-03EC-A3E8-ECE716E0DC9C}"/>
                </a:ext>
              </a:extLst>
            </p:cNvPr>
            <p:cNvSpPr/>
            <p:nvPr/>
          </p:nvSpPr>
          <p:spPr>
            <a:xfrm>
              <a:off x="7193756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57" name="Freeform 856">
              <a:extLst>
                <a:ext uri="{FF2B5EF4-FFF2-40B4-BE49-F238E27FC236}">
                  <a16:creationId xmlns:a16="http://schemas.microsoft.com/office/drawing/2014/main" id="{CFD6AF39-DEC0-A218-5A0C-5B9D38EDA134}"/>
                </a:ext>
              </a:extLst>
            </p:cNvPr>
            <p:cNvSpPr/>
            <p:nvPr/>
          </p:nvSpPr>
          <p:spPr>
            <a:xfrm>
              <a:off x="7011828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58" name="Freeform 857">
              <a:extLst>
                <a:ext uri="{FF2B5EF4-FFF2-40B4-BE49-F238E27FC236}">
                  <a16:creationId xmlns:a16="http://schemas.microsoft.com/office/drawing/2014/main" id="{41FE0B08-71E9-62EC-CFB8-BE5AAB4669A7}"/>
                </a:ext>
              </a:extLst>
            </p:cNvPr>
            <p:cNvSpPr/>
            <p:nvPr/>
          </p:nvSpPr>
          <p:spPr>
            <a:xfrm>
              <a:off x="7011828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59" name="Freeform 858">
              <a:extLst>
                <a:ext uri="{FF2B5EF4-FFF2-40B4-BE49-F238E27FC236}">
                  <a16:creationId xmlns:a16="http://schemas.microsoft.com/office/drawing/2014/main" id="{0CBBB3AF-7BA6-2ED4-36ED-8C2172258635}"/>
                </a:ext>
              </a:extLst>
            </p:cNvPr>
            <p:cNvSpPr/>
            <p:nvPr/>
          </p:nvSpPr>
          <p:spPr>
            <a:xfrm>
              <a:off x="7011828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80" name="Freeform 879">
              <a:extLst>
                <a:ext uri="{FF2B5EF4-FFF2-40B4-BE49-F238E27FC236}">
                  <a16:creationId xmlns:a16="http://schemas.microsoft.com/office/drawing/2014/main" id="{8178AA29-E110-F581-A0FE-D7293763A44B}"/>
                </a:ext>
              </a:extLst>
            </p:cNvPr>
            <p:cNvSpPr/>
            <p:nvPr/>
          </p:nvSpPr>
          <p:spPr>
            <a:xfrm>
              <a:off x="6820852" y="2103121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7 h 36195"/>
                <a:gd name="connsiteX2" fmla="*/ 18098 w 36195"/>
                <a:gd name="connsiteY2" fmla="*/ 36195 h 36195"/>
                <a:gd name="connsiteX3" fmla="*/ 36195 w 36195"/>
                <a:gd name="connsiteY3" fmla="*/ 18097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81" name="Freeform 880">
              <a:extLst>
                <a:ext uri="{FF2B5EF4-FFF2-40B4-BE49-F238E27FC236}">
                  <a16:creationId xmlns:a16="http://schemas.microsoft.com/office/drawing/2014/main" id="{5F430B56-32DC-A23F-0B04-D17D6FD8D8DA}"/>
                </a:ext>
              </a:extLst>
            </p:cNvPr>
            <p:cNvSpPr/>
            <p:nvPr/>
          </p:nvSpPr>
          <p:spPr>
            <a:xfrm>
              <a:off x="664797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82" name="Freeform 881">
              <a:extLst>
                <a:ext uri="{FF2B5EF4-FFF2-40B4-BE49-F238E27FC236}">
                  <a16:creationId xmlns:a16="http://schemas.microsoft.com/office/drawing/2014/main" id="{C1E82519-D0E8-248D-8B9C-37FB954DCE09}"/>
                </a:ext>
              </a:extLst>
            </p:cNvPr>
            <p:cNvSpPr/>
            <p:nvPr/>
          </p:nvSpPr>
          <p:spPr>
            <a:xfrm>
              <a:off x="7184707" y="210312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83" name="Freeform 882">
              <a:extLst>
                <a:ext uri="{FF2B5EF4-FFF2-40B4-BE49-F238E27FC236}">
                  <a16:creationId xmlns:a16="http://schemas.microsoft.com/office/drawing/2014/main" id="{022530ED-7F13-F45E-FF00-96295ECD09E7}"/>
                </a:ext>
              </a:extLst>
            </p:cNvPr>
            <p:cNvSpPr/>
            <p:nvPr/>
          </p:nvSpPr>
          <p:spPr>
            <a:xfrm>
              <a:off x="701182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84" name="Freeform 883">
              <a:extLst>
                <a:ext uri="{FF2B5EF4-FFF2-40B4-BE49-F238E27FC236}">
                  <a16:creationId xmlns:a16="http://schemas.microsoft.com/office/drawing/2014/main" id="{8FB3B649-62D1-8324-341D-8F9D6063CCAC}"/>
                </a:ext>
              </a:extLst>
            </p:cNvPr>
            <p:cNvSpPr/>
            <p:nvPr/>
          </p:nvSpPr>
          <p:spPr>
            <a:xfrm>
              <a:off x="7548562" y="210312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85" name="Freeform 884">
              <a:extLst>
                <a:ext uri="{FF2B5EF4-FFF2-40B4-BE49-F238E27FC236}">
                  <a16:creationId xmlns:a16="http://schemas.microsoft.com/office/drawing/2014/main" id="{DF0CC6D8-2D64-FFC3-123A-15E59E103B90}"/>
                </a:ext>
              </a:extLst>
            </p:cNvPr>
            <p:cNvSpPr/>
            <p:nvPr/>
          </p:nvSpPr>
          <p:spPr>
            <a:xfrm>
              <a:off x="737568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86" name="Freeform 885">
              <a:extLst>
                <a:ext uri="{FF2B5EF4-FFF2-40B4-BE49-F238E27FC236}">
                  <a16:creationId xmlns:a16="http://schemas.microsoft.com/office/drawing/2014/main" id="{4CC52797-F1EE-63B3-0295-9393A356255E}"/>
                </a:ext>
              </a:extLst>
            </p:cNvPr>
            <p:cNvSpPr/>
            <p:nvPr/>
          </p:nvSpPr>
          <p:spPr>
            <a:xfrm>
              <a:off x="7912417" y="210312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87" name="Freeform 886">
              <a:extLst>
                <a:ext uri="{FF2B5EF4-FFF2-40B4-BE49-F238E27FC236}">
                  <a16:creationId xmlns:a16="http://schemas.microsoft.com/office/drawing/2014/main" id="{4A220947-E0B7-27D0-7A27-B2CBE0BF6618}"/>
                </a:ext>
              </a:extLst>
            </p:cNvPr>
            <p:cNvSpPr/>
            <p:nvPr/>
          </p:nvSpPr>
          <p:spPr>
            <a:xfrm>
              <a:off x="773953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98" name="Freeform 897">
              <a:extLst>
                <a:ext uri="{FF2B5EF4-FFF2-40B4-BE49-F238E27FC236}">
                  <a16:creationId xmlns:a16="http://schemas.microsoft.com/office/drawing/2014/main" id="{2331BE35-3E80-AEFD-E18C-DE4441BB8D29}"/>
                </a:ext>
              </a:extLst>
            </p:cNvPr>
            <p:cNvSpPr/>
            <p:nvPr/>
          </p:nvSpPr>
          <p:spPr>
            <a:xfrm>
              <a:off x="8649176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99" name="Freeform 898">
              <a:extLst>
                <a:ext uri="{FF2B5EF4-FFF2-40B4-BE49-F238E27FC236}">
                  <a16:creationId xmlns:a16="http://schemas.microsoft.com/office/drawing/2014/main" id="{D1AC472A-3FBA-3299-E0E9-B98787835D7F}"/>
                </a:ext>
              </a:extLst>
            </p:cNvPr>
            <p:cNvSpPr/>
            <p:nvPr/>
          </p:nvSpPr>
          <p:spPr>
            <a:xfrm>
              <a:off x="8640127" y="1739266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00" name="Freeform 899">
              <a:extLst>
                <a:ext uri="{FF2B5EF4-FFF2-40B4-BE49-F238E27FC236}">
                  <a16:creationId xmlns:a16="http://schemas.microsoft.com/office/drawing/2014/main" id="{86BC3A87-B0EF-B4E3-BCE8-A4D202D23E47}"/>
                </a:ext>
              </a:extLst>
            </p:cNvPr>
            <p:cNvSpPr/>
            <p:nvPr/>
          </p:nvSpPr>
          <p:spPr>
            <a:xfrm>
              <a:off x="8649176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01" name="Freeform 900">
              <a:extLst>
                <a:ext uri="{FF2B5EF4-FFF2-40B4-BE49-F238E27FC236}">
                  <a16:creationId xmlns:a16="http://schemas.microsoft.com/office/drawing/2014/main" id="{07A68AF4-D788-5F61-B6DF-8B5256610ACB}"/>
                </a:ext>
              </a:extLst>
            </p:cNvPr>
            <p:cNvSpPr/>
            <p:nvPr/>
          </p:nvSpPr>
          <p:spPr>
            <a:xfrm>
              <a:off x="8640127" y="1375410"/>
              <a:ext cx="36214" cy="36195"/>
            </a:xfrm>
            <a:custGeom>
              <a:avLst/>
              <a:gdLst>
                <a:gd name="connsiteX0" fmla="*/ 18098 w 36214"/>
                <a:gd name="connsiteY0" fmla="*/ 0 h 36195"/>
                <a:gd name="connsiteX1" fmla="*/ 0 w 36214"/>
                <a:gd name="connsiteY1" fmla="*/ 18098 h 36195"/>
                <a:gd name="connsiteX2" fmla="*/ 18098 w 36214"/>
                <a:gd name="connsiteY2" fmla="*/ 36195 h 36195"/>
                <a:gd name="connsiteX3" fmla="*/ 36195 w 36214"/>
                <a:gd name="connsiteY3" fmla="*/ 18098 h 36195"/>
                <a:gd name="connsiteX4" fmla="*/ 18098 w 3621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672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02" name="Freeform 901">
              <a:extLst>
                <a:ext uri="{FF2B5EF4-FFF2-40B4-BE49-F238E27FC236}">
                  <a16:creationId xmlns:a16="http://schemas.microsoft.com/office/drawing/2014/main" id="{AAB85F8C-6176-29C2-6ECA-E961EEAACE0A}"/>
                </a:ext>
              </a:extLst>
            </p:cNvPr>
            <p:cNvSpPr/>
            <p:nvPr/>
          </p:nvSpPr>
          <p:spPr>
            <a:xfrm>
              <a:off x="8649176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03" name="Freeform 902">
              <a:extLst>
                <a:ext uri="{FF2B5EF4-FFF2-40B4-BE49-F238E27FC236}">
                  <a16:creationId xmlns:a16="http://schemas.microsoft.com/office/drawing/2014/main" id="{4E8E8B67-892D-3BA7-76C3-917812EE488C}"/>
                </a:ext>
              </a:extLst>
            </p:cNvPr>
            <p:cNvSpPr/>
            <p:nvPr/>
          </p:nvSpPr>
          <p:spPr>
            <a:xfrm>
              <a:off x="8640127" y="1011555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04" name="Freeform 903">
              <a:extLst>
                <a:ext uri="{FF2B5EF4-FFF2-40B4-BE49-F238E27FC236}">
                  <a16:creationId xmlns:a16="http://schemas.microsoft.com/office/drawing/2014/main" id="{1B39F266-960B-998A-90C2-9CFC8FD2D799}"/>
                </a:ext>
              </a:extLst>
            </p:cNvPr>
            <p:cNvSpPr/>
            <p:nvPr/>
          </p:nvSpPr>
          <p:spPr>
            <a:xfrm>
              <a:off x="8649176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08" name="Freeform 907">
              <a:extLst>
                <a:ext uri="{FF2B5EF4-FFF2-40B4-BE49-F238E27FC236}">
                  <a16:creationId xmlns:a16="http://schemas.microsoft.com/office/drawing/2014/main" id="{E764027C-B7A7-FA37-A7EC-16D8CFB14F43}"/>
                </a:ext>
              </a:extLst>
            </p:cNvPr>
            <p:cNvSpPr/>
            <p:nvPr/>
          </p:nvSpPr>
          <p:spPr>
            <a:xfrm>
              <a:off x="9013031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09" name="Freeform 908">
              <a:extLst>
                <a:ext uri="{FF2B5EF4-FFF2-40B4-BE49-F238E27FC236}">
                  <a16:creationId xmlns:a16="http://schemas.microsoft.com/office/drawing/2014/main" id="{9716C7EB-5020-B708-8C70-F13CC0FB63A7}"/>
                </a:ext>
              </a:extLst>
            </p:cNvPr>
            <p:cNvSpPr/>
            <p:nvPr/>
          </p:nvSpPr>
          <p:spPr>
            <a:xfrm>
              <a:off x="9003982" y="173926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10" name="Freeform 909">
              <a:extLst>
                <a:ext uri="{FF2B5EF4-FFF2-40B4-BE49-F238E27FC236}">
                  <a16:creationId xmlns:a16="http://schemas.microsoft.com/office/drawing/2014/main" id="{60E9A2C5-8A1A-CC46-8C8B-37782DF06147}"/>
                </a:ext>
              </a:extLst>
            </p:cNvPr>
            <p:cNvSpPr/>
            <p:nvPr/>
          </p:nvSpPr>
          <p:spPr>
            <a:xfrm>
              <a:off x="9013031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11" name="Freeform 910">
              <a:extLst>
                <a:ext uri="{FF2B5EF4-FFF2-40B4-BE49-F238E27FC236}">
                  <a16:creationId xmlns:a16="http://schemas.microsoft.com/office/drawing/2014/main" id="{2201D463-493D-EE2F-F5E9-D4714890D3B1}"/>
                </a:ext>
              </a:extLst>
            </p:cNvPr>
            <p:cNvSpPr/>
            <p:nvPr/>
          </p:nvSpPr>
          <p:spPr>
            <a:xfrm>
              <a:off x="9003982" y="1375410"/>
              <a:ext cx="36214" cy="36195"/>
            </a:xfrm>
            <a:custGeom>
              <a:avLst/>
              <a:gdLst>
                <a:gd name="connsiteX0" fmla="*/ 18098 w 36214"/>
                <a:gd name="connsiteY0" fmla="*/ 0 h 36195"/>
                <a:gd name="connsiteX1" fmla="*/ 0 w 36214"/>
                <a:gd name="connsiteY1" fmla="*/ 18098 h 36195"/>
                <a:gd name="connsiteX2" fmla="*/ 18098 w 36214"/>
                <a:gd name="connsiteY2" fmla="*/ 36195 h 36195"/>
                <a:gd name="connsiteX3" fmla="*/ 36195 w 36214"/>
                <a:gd name="connsiteY3" fmla="*/ 18098 h 36195"/>
                <a:gd name="connsiteX4" fmla="*/ 18098 w 3621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672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12" name="Freeform 911">
              <a:extLst>
                <a:ext uri="{FF2B5EF4-FFF2-40B4-BE49-F238E27FC236}">
                  <a16:creationId xmlns:a16="http://schemas.microsoft.com/office/drawing/2014/main" id="{E3C17D83-9271-B559-7982-5AFF5D6D31E1}"/>
                </a:ext>
              </a:extLst>
            </p:cNvPr>
            <p:cNvSpPr/>
            <p:nvPr/>
          </p:nvSpPr>
          <p:spPr>
            <a:xfrm>
              <a:off x="9013031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13" name="Freeform 912">
              <a:extLst>
                <a:ext uri="{FF2B5EF4-FFF2-40B4-BE49-F238E27FC236}">
                  <a16:creationId xmlns:a16="http://schemas.microsoft.com/office/drawing/2014/main" id="{B1632D77-DDF7-1DEB-0F77-5D3A59D2B802}"/>
                </a:ext>
              </a:extLst>
            </p:cNvPr>
            <p:cNvSpPr/>
            <p:nvPr/>
          </p:nvSpPr>
          <p:spPr>
            <a:xfrm>
              <a:off x="9003982" y="101155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14" name="Freeform 913">
              <a:extLst>
                <a:ext uri="{FF2B5EF4-FFF2-40B4-BE49-F238E27FC236}">
                  <a16:creationId xmlns:a16="http://schemas.microsoft.com/office/drawing/2014/main" id="{2B9667D0-128D-5794-14CB-0DE873BB67A4}"/>
                </a:ext>
              </a:extLst>
            </p:cNvPr>
            <p:cNvSpPr/>
            <p:nvPr/>
          </p:nvSpPr>
          <p:spPr>
            <a:xfrm>
              <a:off x="9013031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15" name="Freeform 914">
              <a:extLst>
                <a:ext uri="{FF2B5EF4-FFF2-40B4-BE49-F238E27FC236}">
                  <a16:creationId xmlns:a16="http://schemas.microsoft.com/office/drawing/2014/main" id="{3A3515E8-3AC6-3982-ACE9-9C73FDF9D579}"/>
                </a:ext>
              </a:extLst>
            </p:cNvPr>
            <p:cNvSpPr/>
            <p:nvPr/>
          </p:nvSpPr>
          <p:spPr>
            <a:xfrm>
              <a:off x="8831103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16" name="Freeform 915">
              <a:extLst>
                <a:ext uri="{FF2B5EF4-FFF2-40B4-BE49-F238E27FC236}">
                  <a16:creationId xmlns:a16="http://schemas.microsoft.com/office/drawing/2014/main" id="{EF5EFD8F-20E1-FF2F-5874-2F0AAA344B05}"/>
                </a:ext>
              </a:extLst>
            </p:cNvPr>
            <p:cNvSpPr/>
            <p:nvPr/>
          </p:nvSpPr>
          <p:spPr>
            <a:xfrm>
              <a:off x="8831103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17" name="Freeform 916">
              <a:extLst>
                <a:ext uri="{FF2B5EF4-FFF2-40B4-BE49-F238E27FC236}">
                  <a16:creationId xmlns:a16="http://schemas.microsoft.com/office/drawing/2014/main" id="{2A260C24-C6E4-C24C-298C-F8940BA50A71}"/>
                </a:ext>
              </a:extLst>
            </p:cNvPr>
            <p:cNvSpPr/>
            <p:nvPr/>
          </p:nvSpPr>
          <p:spPr>
            <a:xfrm>
              <a:off x="8831103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18" name="Freeform 917">
              <a:extLst>
                <a:ext uri="{FF2B5EF4-FFF2-40B4-BE49-F238E27FC236}">
                  <a16:creationId xmlns:a16="http://schemas.microsoft.com/office/drawing/2014/main" id="{FB3AE712-DB14-2DB3-F4E1-7E589819D794}"/>
                </a:ext>
              </a:extLst>
            </p:cNvPr>
            <p:cNvSpPr/>
            <p:nvPr/>
          </p:nvSpPr>
          <p:spPr>
            <a:xfrm>
              <a:off x="8276272" y="210312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19" name="Freeform 918">
              <a:extLst>
                <a:ext uri="{FF2B5EF4-FFF2-40B4-BE49-F238E27FC236}">
                  <a16:creationId xmlns:a16="http://schemas.microsoft.com/office/drawing/2014/main" id="{AB028066-B63E-5456-080F-149A5C079EF3}"/>
                </a:ext>
              </a:extLst>
            </p:cNvPr>
            <p:cNvSpPr/>
            <p:nvPr/>
          </p:nvSpPr>
          <p:spPr>
            <a:xfrm>
              <a:off x="810339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20" name="Freeform 919">
              <a:extLst>
                <a:ext uri="{FF2B5EF4-FFF2-40B4-BE49-F238E27FC236}">
                  <a16:creationId xmlns:a16="http://schemas.microsoft.com/office/drawing/2014/main" id="{C752B0EB-9CDD-445A-726A-381BFDBB7AA9}"/>
                </a:ext>
              </a:extLst>
            </p:cNvPr>
            <p:cNvSpPr/>
            <p:nvPr/>
          </p:nvSpPr>
          <p:spPr>
            <a:xfrm>
              <a:off x="8640127" y="2103121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7 h 36195"/>
                <a:gd name="connsiteX2" fmla="*/ 18098 w 36195"/>
                <a:gd name="connsiteY2" fmla="*/ 36195 h 36195"/>
                <a:gd name="connsiteX3" fmla="*/ 36195 w 36195"/>
                <a:gd name="connsiteY3" fmla="*/ 18097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21" name="Freeform 920">
              <a:extLst>
                <a:ext uri="{FF2B5EF4-FFF2-40B4-BE49-F238E27FC236}">
                  <a16:creationId xmlns:a16="http://schemas.microsoft.com/office/drawing/2014/main" id="{6AB9BE88-AC78-DEBC-1336-13516D95D02C}"/>
                </a:ext>
              </a:extLst>
            </p:cNvPr>
            <p:cNvSpPr/>
            <p:nvPr/>
          </p:nvSpPr>
          <p:spPr>
            <a:xfrm>
              <a:off x="846724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22" name="Freeform 921">
              <a:extLst>
                <a:ext uri="{FF2B5EF4-FFF2-40B4-BE49-F238E27FC236}">
                  <a16:creationId xmlns:a16="http://schemas.microsoft.com/office/drawing/2014/main" id="{7F83011D-7AB4-CA4D-C727-694A10B26A2B}"/>
                </a:ext>
              </a:extLst>
            </p:cNvPr>
            <p:cNvSpPr/>
            <p:nvPr/>
          </p:nvSpPr>
          <p:spPr>
            <a:xfrm>
              <a:off x="9003982" y="210312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23" name="Freeform 922">
              <a:extLst>
                <a:ext uri="{FF2B5EF4-FFF2-40B4-BE49-F238E27FC236}">
                  <a16:creationId xmlns:a16="http://schemas.microsoft.com/office/drawing/2014/main" id="{999F843A-1D99-D471-968C-7C510AA50CBA}"/>
                </a:ext>
              </a:extLst>
            </p:cNvPr>
            <p:cNvSpPr/>
            <p:nvPr/>
          </p:nvSpPr>
          <p:spPr>
            <a:xfrm>
              <a:off x="883110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</p:grpSp>
      <p:sp>
        <p:nvSpPr>
          <p:cNvPr id="927" name="Picture Placeholder 926">
            <a:extLst>
              <a:ext uri="{FF2B5EF4-FFF2-40B4-BE49-F238E27FC236}">
                <a16:creationId xmlns:a16="http://schemas.microsoft.com/office/drawing/2014/main" id="{BC049EC0-4E11-08B0-B4C4-C0ACCE4BD26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03739" y="888316"/>
            <a:ext cx="1939200" cy="1939200"/>
          </a:xfrm>
          <a:custGeom>
            <a:avLst/>
            <a:gdLst>
              <a:gd name="connsiteX0" fmla="*/ 17917 w 1454400"/>
              <a:gd name="connsiteY0" fmla="*/ 0 h 1454400"/>
              <a:gd name="connsiteX1" fmla="*/ 173318 w 1454400"/>
              <a:gd name="connsiteY1" fmla="*/ 0 h 1454400"/>
              <a:gd name="connsiteX2" fmla="*/ 181928 w 1454400"/>
              <a:gd name="connsiteY2" fmla="*/ 8610 h 1454400"/>
              <a:gd name="connsiteX3" fmla="*/ 190538 w 1454400"/>
              <a:gd name="connsiteY3" fmla="*/ 0 h 1454400"/>
              <a:gd name="connsiteX4" fmla="*/ 345940 w 1454400"/>
              <a:gd name="connsiteY4" fmla="*/ 0 h 1454400"/>
              <a:gd name="connsiteX5" fmla="*/ 351056 w 1454400"/>
              <a:gd name="connsiteY5" fmla="*/ 12361 h 1454400"/>
              <a:gd name="connsiteX6" fmla="*/ 363856 w 1454400"/>
              <a:gd name="connsiteY6" fmla="*/ 17659 h 1454400"/>
              <a:gd name="connsiteX7" fmla="*/ 376655 w 1454400"/>
              <a:gd name="connsiteY7" fmla="*/ 12361 h 1454400"/>
              <a:gd name="connsiteX8" fmla="*/ 381772 w 1454400"/>
              <a:gd name="connsiteY8" fmla="*/ 0 h 1454400"/>
              <a:gd name="connsiteX9" fmla="*/ 537173 w 1454400"/>
              <a:gd name="connsiteY9" fmla="*/ 0 h 1454400"/>
              <a:gd name="connsiteX10" fmla="*/ 545783 w 1454400"/>
              <a:gd name="connsiteY10" fmla="*/ 8610 h 1454400"/>
              <a:gd name="connsiteX11" fmla="*/ 554393 w 1454400"/>
              <a:gd name="connsiteY11" fmla="*/ 0 h 1454400"/>
              <a:gd name="connsiteX12" fmla="*/ 709795 w 1454400"/>
              <a:gd name="connsiteY12" fmla="*/ 0 h 1454400"/>
              <a:gd name="connsiteX13" fmla="*/ 714911 w 1454400"/>
              <a:gd name="connsiteY13" fmla="*/ 12361 h 1454400"/>
              <a:gd name="connsiteX14" fmla="*/ 727710 w 1454400"/>
              <a:gd name="connsiteY14" fmla="*/ 17659 h 1454400"/>
              <a:gd name="connsiteX15" fmla="*/ 740510 w 1454400"/>
              <a:gd name="connsiteY15" fmla="*/ 12361 h 1454400"/>
              <a:gd name="connsiteX16" fmla="*/ 745627 w 1454400"/>
              <a:gd name="connsiteY16" fmla="*/ 0 h 1454400"/>
              <a:gd name="connsiteX17" fmla="*/ 901028 w 1454400"/>
              <a:gd name="connsiteY17" fmla="*/ 0 h 1454400"/>
              <a:gd name="connsiteX18" fmla="*/ 909638 w 1454400"/>
              <a:gd name="connsiteY18" fmla="*/ 8610 h 1454400"/>
              <a:gd name="connsiteX19" fmla="*/ 918248 w 1454400"/>
              <a:gd name="connsiteY19" fmla="*/ 0 h 1454400"/>
              <a:gd name="connsiteX20" fmla="*/ 1073650 w 1454400"/>
              <a:gd name="connsiteY20" fmla="*/ 0 h 1454400"/>
              <a:gd name="connsiteX21" fmla="*/ 1078766 w 1454400"/>
              <a:gd name="connsiteY21" fmla="*/ 12361 h 1454400"/>
              <a:gd name="connsiteX22" fmla="*/ 1091565 w 1454400"/>
              <a:gd name="connsiteY22" fmla="*/ 17659 h 1454400"/>
              <a:gd name="connsiteX23" fmla="*/ 1104364 w 1454400"/>
              <a:gd name="connsiteY23" fmla="*/ 12361 h 1454400"/>
              <a:gd name="connsiteX24" fmla="*/ 1109482 w 1454400"/>
              <a:gd name="connsiteY24" fmla="*/ 0 h 1454400"/>
              <a:gd name="connsiteX25" fmla="*/ 1264883 w 1454400"/>
              <a:gd name="connsiteY25" fmla="*/ 0 h 1454400"/>
              <a:gd name="connsiteX26" fmla="*/ 1273493 w 1454400"/>
              <a:gd name="connsiteY26" fmla="*/ 8610 h 1454400"/>
              <a:gd name="connsiteX27" fmla="*/ 1282102 w 1454400"/>
              <a:gd name="connsiteY27" fmla="*/ 0 h 1454400"/>
              <a:gd name="connsiteX28" fmla="*/ 1437504 w 1454400"/>
              <a:gd name="connsiteY28" fmla="*/ 0 h 1454400"/>
              <a:gd name="connsiteX29" fmla="*/ 1442622 w 1454400"/>
              <a:gd name="connsiteY29" fmla="*/ 12361 h 1454400"/>
              <a:gd name="connsiteX30" fmla="*/ 1454400 w 1454400"/>
              <a:gd name="connsiteY30" fmla="*/ 17236 h 1454400"/>
              <a:gd name="connsiteX31" fmla="*/ 1454400 w 1454400"/>
              <a:gd name="connsiteY31" fmla="*/ 173461 h 1454400"/>
              <a:gd name="connsiteX32" fmla="*/ 1446372 w 1454400"/>
              <a:gd name="connsiteY32" fmla="*/ 181489 h 1454400"/>
              <a:gd name="connsiteX33" fmla="*/ 1454400 w 1454400"/>
              <a:gd name="connsiteY33" fmla="*/ 189516 h 1454400"/>
              <a:gd name="connsiteX34" fmla="*/ 1454400 w 1454400"/>
              <a:gd name="connsiteY34" fmla="*/ 345741 h 1454400"/>
              <a:gd name="connsiteX35" fmla="*/ 1442622 w 1454400"/>
              <a:gd name="connsiteY35" fmla="*/ 350616 h 1454400"/>
              <a:gd name="connsiteX36" fmla="*/ 1437323 w 1454400"/>
              <a:gd name="connsiteY36" fmla="*/ 363416 h 1454400"/>
              <a:gd name="connsiteX37" fmla="*/ 1442622 w 1454400"/>
              <a:gd name="connsiteY37" fmla="*/ 376215 h 1454400"/>
              <a:gd name="connsiteX38" fmla="*/ 1454400 w 1454400"/>
              <a:gd name="connsiteY38" fmla="*/ 381090 h 1454400"/>
              <a:gd name="connsiteX39" fmla="*/ 1454400 w 1454400"/>
              <a:gd name="connsiteY39" fmla="*/ 537316 h 1454400"/>
              <a:gd name="connsiteX40" fmla="*/ 1446372 w 1454400"/>
              <a:gd name="connsiteY40" fmla="*/ 545344 h 1454400"/>
              <a:gd name="connsiteX41" fmla="*/ 1454400 w 1454400"/>
              <a:gd name="connsiteY41" fmla="*/ 553371 h 1454400"/>
              <a:gd name="connsiteX42" fmla="*/ 1454400 w 1454400"/>
              <a:gd name="connsiteY42" fmla="*/ 709596 h 1454400"/>
              <a:gd name="connsiteX43" fmla="*/ 1442622 w 1454400"/>
              <a:gd name="connsiteY43" fmla="*/ 714471 h 1454400"/>
              <a:gd name="connsiteX44" fmla="*/ 1437323 w 1454400"/>
              <a:gd name="connsiteY44" fmla="*/ 727271 h 1454400"/>
              <a:gd name="connsiteX45" fmla="*/ 1442622 w 1454400"/>
              <a:gd name="connsiteY45" fmla="*/ 740070 h 1454400"/>
              <a:gd name="connsiteX46" fmla="*/ 1454400 w 1454400"/>
              <a:gd name="connsiteY46" fmla="*/ 744945 h 1454400"/>
              <a:gd name="connsiteX47" fmla="*/ 1454400 w 1454400"/>
              <a:gd name="connsiteY47" fmla="*/ 901171 h 1454400"/>
              <a:gd name="connsiteX48" fmla="*/ 1446372 w 1454400"/>
              <a:gd name="connsiteY48" fmla="*/ 909199 h 1454400"/>
              <a:gd name="connsiteX49" fmla="*/ 1454400 w 1454400"/>
              <a:gd name="connsiteY49" fmla="*/ 917227 h 1454400"/>
              <a:gd name="connsiteX50" fmla="*/ 1454400 w 1454400"/>
              <a:gd name="connsiteY50" fmla="*/ 1073452 h 1454400"/>
              <a:gd name="connsiteX51" fmla="*/ 1442622 w 1454400"/>
              <a:gd name="connsiteY51" fmla="*/ 1078327 h 1454400"/>
              <a:gd name="connsiteX52" fmla="*/ 1437323 w 1454400"/>
              <a:gd name="connsiteY52" fmla="*/ 1091126 h 1454400"/>
              <a:gd name="connsiteX53" fmla="*/ 1442622 w 1454400"/>
              <a:gd name="connsiteY53" fmla="*/ 1103926 h 1454400"/>
              <a:gd name="connsiteX54" fmla="*/ 1454400 w 1454400"/>
              <a:gd name="connsiteY54" fmla="*/ 1108801 h 1454400"/>
              <a:gd name="connsiteX55" fmla="*/ 1454400 w 1454400"/>
              <a:gd name="connsiteY55" fmla="*/ 1265026 h 1454400"/>
              <a:gd name="connsiteX56" fmla="*/ 1446372 w 1454400"/>
              <a:gd name="connsiteY56" fmla="*/ 1273054 h 1454400"/>
              <a:gd name="connsiteX57" fmla="*/ 1454400 w 1454400"/>
              <a:gd name="connsiteY57" fmla="*/ 1281082 h 1454400"/>
              <a:gd name="connsiteX58" fmla="*/ 1454400 w 1454400"/>
              <a:gd name="connsiteY58" fmla="*/ 1437307 h 1454400"/>
              <a:gd name="connsiteX59" fmla="*/ 1442622 w 1454400"/>
              <a:gd name="connsiteY59" fmla="*/ 1442182 h 1454400"/>
              <a:gd name="connsiteX60" fmla="*/ 1437564 w 1454400"/>
              <a:gd name="connsiteY60" fmla="*/ 1454400 h 1454400"/>
              <a:gd name="connsiteX61" fmla="*/ 1281960 w 1454400"/>
              <a:gd name="connsiteY61" fmla="*/ 1454400 h 1454400"/>
              <a:gd name="connsiteX62" fmla="*/ 1273493 w 1454400"/>
              <a:gd name="connsiteY62" fmla="*/ 1445932 h 1454400"/>
              <a:gd name="connsiteX63" fmla="*/ 1265025 w 1454400"/>
              <a:gd name="connsiteY63" fmla="*/ 1454400 h 1454400"/>
              <a:gd name="connsiteX64" fmla="*/ 1109423 w 1454400"/>
              <a:gd name="connsiteY64" fmla="*/ 1454400 h 1454400"/>
              <a:gd name="connsiteX65" fmla="*/ 1104364 w 1454400"/>
              <a:gd name="connsiteY65" fmla="*/ 1442182 h 1454400"/>
              <a:gd name="connsiteX66" fmla="*/ 1091565 w 1454400"/>
              <a:gd name="connsiteY66" fmla="*/ 1436884 h 1454400"/>
              <a:gd name="connsiteX67" fmla="*/ 1078766 w 1454400"/>
              <a:gd name="connsiteY67" fmla="*/ 1442182 h 1454400"/>
              <a:gd name="connsiteX68" fmla="*/ 1073709 w 1454400"/>
              <a:gd name="connsiteY68" fmla="*/ 1454400 h 1454400"/>
              <a:gd name="connsiteX69" fmla="*/ 918106 w 1454400"/>
              <a:gd name="connsiteY69" fmla="*/ 1454400 h 1454400"/>
              <a:gd name="connsiteX70" fmla="*/ 909638 w 1454400"/>
              <a:gd name="connsiteY70" fmla="*/ 1445932 h 1454400"/>
              <a:gd name="connsiteX71" fmla="*/ 901170 w 1454400"/>
              <a:gd name="connsiteY71" fmla="*/ 1454400 h 1454400"/>
              <a:gd name="connsiteX72" fmla="*/ 745568 w 1454400"/>
              <a:gd name="connsiteY72" fmla="*/ 1454400 h 1454400"/>
              <a:gd name="connsiteX73" fmla="*/ 740510 w 1454400"/>
              <a:gd name="connsiteY73" fmla="*/ 1442182 h 1454400"/>
              <a:gd name="connsiteX74" fmla="*/ 727710 w 1454400"/>
              <a:gd name="connsiteY74" fmla="*/ 1436884 h 1454400"/>
              <a:gd name="connsiteX75" fmla="*/ 714911 w 1454400"/>
              <a:gd name="connsiteY75" fmla="*/ 1442182 h 1454400"/>
              <a:gd name="connsiteX76" fmla="*/ 709854 w 1454400"/>
              <a:gd name="connsiteY76" fmla="*/ 1454400 h 1454400"/>
              <a:gd name="connsiteX77" fmla="*/ 554251 w 1454400"/>
              <a:gd name="connsiteY77" fmla="*/ 1454400 h 1454400"/>
              <a:gd name="connsiteX78" fmla="*/ 545783 w 1454400"/>
              <a:gd name="connsiteY78" fmla="*/ 1445932 h 1454400"/>
              <a:gd name="connsiteX79" fmla="*/ 537315 w 1454400"/>
              <a:gd name="connsiteY79" fmla="*/ 1454400 h 1454400"/>
              <a:gd name="connsiteX80" fmla="*/ 381713 w 1454400"/>
              <a:gd name="connsiteY80" fmla="*/ 1454400 h 1454400"/>
              <a:gd name="connsiteX81" fmla="*/ 376655 w 1454400"/>
              <a:gd name="connsiteY81" fmla="*/ 1442182 h 1454400"/>
              <a:gd name="connsiteX82" fmla="*/ 363856 w 1454400"/>
              <a:gd name="connsiteY82" fmla="*/ 1436884 h 1454400"/>
              <a:gd name="connsiteX83" fmla="*/ 351056 w 1454400"/>
              <a:gd name="connsiteY83" fmla="*/ 1442182 h 1454400"/>
              <a:gd name="connsiteX84" fmla="*/ 345999 w 1454400"/>
              <a:gd name="connsiteY84" fmla="*/ 1454400 h 1454400"/>
              <a:gd name="connsiteX85" fmla="*/ 190396 w 1454400"/>
              <a:gd name="connsiteY85" fmla="*/ 1454400 h 1454400"/>
              <a:gd name="connsiteX86" fmla="*/ 181928 w 1454400"/>
              <a:gd name="connsiteY86" fmla="*/ 1445932 h 1454400"/>
              <a:gd name="connsiteX87" fmla="*/ 173460 w 1454400"/>
              <a:gd name="connsiteY87" fmla="*/ 1454400 h 1454400"/>
              <a:gd name="connsiteX88" fmla="*/ 17858 w 1454400"/>
              <a:gd name="connsiteY88" fmla="*/ 1454400 h 1454400"/>
              <a:gd name="connsiteX89" fmla="*/ 12800 w 1454400"/>
              <a:gd name="connsiteY89" fmla="*/ 1442182 h 1454400"/>
              <a:gd name="connsiteX90" fmla="*/ 1 w 1454400"/>
              <a:gd name="connsiteY90" fmla="*/ 1436884 h 1454400"/>
              <a:gd name="connsiteX91" fmla="*/ 0 w 1454400"/>
              <a:gd name="connsiteY91" fmla="*/ 1436885 h 1454400"/>
              <a:gd name="connsiteX92" fmla="*/ 0 w 1454400"/>
              <a:gd name="connsiteY92" fmla="*/ 1282102 h 1454400"/>
              <a:gd name="connsiteX93" fmla="*/ 1 w 1454400"/>
              <a:gd name="connsiteY93" fmla="*/ 1282103 h 1454400"/>
              <a:gd name="connsiteX94" fmla="*/ 9050 w 1454400"/>
              <a:gd name="connsiteY94" fmla="*/ 1273054 h 1454400"/>
              <a:gd name="connsiteX95" fmla="*/ 1 w 1454400"/>
              <a:gd name="connsiteY95" fmla="*/ 1264005 h 1454400"/>
              <a:gd name="connsiteX96" fmla="*/ 0 w 1454400"/>
              <a:gd name="connsiteY96" fmla="*/ 1264006 h 1454400"/>
              <a:gd name="connsiteX97" fmla="*/ 0 w 1454400"/>
              <a:gd name="connsiteY97" fmla="*/ 1109224 h 1454400"/>
              <a:gd name="connsiteX98" fmla="*/ 1 w 1454400"/>
              <a:gd name="connsiteY98" fmla="*/ 1109224 h 1454400"/>
              <a:gd name="connsiteX99" fmla="*/ 18098 w 1454400"/>
              <a:gd name="connsiteY99" fmla="*/ 1091126 h 1454400"/>
              <a:gd name="connsiteX100" fmla="*/ 1 w 1454400"/>
              <a:gd name="connsiteY100" fmla="*/ 1073029 h 1454400"/>
              <a:gd name="connsiteX101" fmla="*/ 0 w 1454400"/>
              <a:gd name="connsiteY101" fmla="*/ 1073029 h 1454400"/>
              <a:gd name="connsiteX102" fmla="*/ 0 w 1454400"/>
              <a:gd name="connsiteY102" fmla="*/ 918247 h 1454400"/>
              <a:gd name="connsiteX103" fmla="*/ 1 w 1454400"/>
              <a:gd name="connsiteY103" fmla="*/ 918248 h 1454400"/>
              <a:gd name="connsiteX104" fmla="*/ 9050 w 1454400"/>
              <a:gd name="connsiteY104" fmla="*/ 909199 h 1454400"/>
              <a:gd name="connsiteX105" fmla="*/ 1 w 1454400"/>
              <a:gd name="connsiteY105" fmla="*/ 900150 h 1454400"/>
              <a:gd name="connsiteX106" fmla="*/ 0 w 1454400"/>
              <a:gd name="connsiteY106" fmla="*/ 900151 h 1454400"/>
              <a:gd name="connsiteX107" fmla="*/ 0 w 1454400"/>
              <a:gd name="connsiteY107" fmla="*/ 745368 h 1454400"/>
              <a:gd name="connsiteX108" fmla="*/ 1 w 1454400"/>
              <a:gd name="connsiteY108" fmla="*/ 745368 h 1454400"/>
              <a:gd name="connsiteX109" fmla="*/ 18098 w 1454400"/>
              <a:gd name="connsiteY109" fmla="*/ 727271 h 1454400"/>
              <a:gd name="connsiteX110" fmla="*/ 1 w 1454400"/>
              <a:gd name="connsiteY110" fmla="*/ 709173 h 1454400"/>
              <a:gd name="connsiteX111" fmla="*/ 0 w 1454400"/>
              <a:gd name="connsiteY111" fmla="*/ 709173 h 1454400"/>
              <a:gd name="connsiteX112" fmla="*/ 0 w 1454400"/>
              <a:gd name="connsiteY112" fmla="*/ 554391 h 1454400"/>
              <a:gd name="connsiteX113" fmla="*/ 1 w 1454400"/>
              <a:gd name="connsiteY113" fmla="*/ 554392 h 1454400"/>
              <a:gd name="connsiteX114" fmla="*/ 9050 w 1454400"/>
              <a:gd name="connsiteY114" fmla="*/ 545344 h 1454400"/>
              <a:gd name="connsiteX115" fmla="*/ 1 w 1454400"/>
              <a:gd name="connsiteY115" fmla="*/ 536295 h 1454400"/>
              <a:gd name="connsiteX116" fmla="*/ 0 w 1454400"/>
              <a:gd name="connsiteY116" fmla="*/ 536296 h 1454400"/>
              <a:gd name="connsiteX117" fmla="*/ 0 w 1454400"/>
              <a:gd name="connsiteY117" fmla="*/ 381513 h 1454400"/>
              <a:gd name="connsiteX118" fmla="*/ 1 w 1454400"/>
              <a:gd name="connsiteY118" fmla="*/ 381513 h 1454400"/>
              <a:gd name="connsiteX119" fmla="*/ 18098 w 1454400"/>
              <a:gd name="connsiteY119" fmla="*/ 363416 h 1454400"/>
              <a:gd name="connsiteX120" fmla="*/ 1 w 1454400"/>
              <a:gd name="connsiteY120" fmla="*/ 345318 h 1454400"/>
              <a:gd name="connsiteX121" fmla="*/ 0 w 1454400"/>
              <a:gd name="connsiteY121" fmla="*/ 345318 h 1454400"/>
              <a:gd name="connsiteX122" fmla="*/ 0 w 1454400"/>
              <a:gd name="connsiteY122" fmla="*/ 190536 h 1454400"/>
              <a:gd name="connsiteX123" fmla="*/ 1 w 1454400"/>
              <a:gd name="connsiteY123" fmla="*/ 190537 h 1454400"/>
              <a:gd name="connsiteX124" fmla="*/ 9050 w 1454400"/>
              <a:gd name="connsiteY124" fmla="*/ 181489 h 1454400"/>
              <a:gd name="connsiteX125" fmla="*/ 1 w 1454400"/>
              <a:gd name="connsiteY125" fmla="*/ 172440 h 1454400"/>
              <a:gd name="connsiteX126" fmla="*/ 0 w 1454400"/>
              <a:gd name="connsiteY126" fmla="*/ 172441 h 1454400"/>
              <a:gd name="connsiteX127" fmla="*/ 0 w 1454400"/>
              <a:gd name="connsiteY127" fmla="*/ 17659 h 1454400"/>
              <a:gd name="connsiteX128" fmla="*/ 1 w 1454400"/>
              <a:gd name="connsiteY128" fmla="*/ 17659 h 1454400"/>
              <a:gd name="connsiteX129" fmla="*/ 12800 w 1454400"/>
              <a:gd name="connsiteY129" fmla="*/ 12361 h 145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</a:cxnLst>
            <a:rect l="l" t="t" r="r" b="b"/>
            <a:pathLst>
              <a:path w="1454400" h="1454400">
                <a:moveTo>
                  <a:pt x="17917" y="0"/>
                </a:moveTo>
                <a:lnTo>
                  <a:pt x="173318" y="0"/>
                </a:lnTo>
                <a:lnTo>
                  <a:pt x="181928" y="8610"/>
                </a:lnTo>
                <a:lnTo>
                  <a:pt x="190538" y="0"/>
                </a:lnTo>
                <a:lnTo>
                  <a:pt x="345940" y="0"/>
                </a:lnTo>
                <a:lnTo>
                  <a:pt x="351056" y="12361"/>
                </a:lnTo>
                <a:cubicBezTo>
                  <a:pt x="354331" y="15635"/>
                  <a:pt x="358855" y="17659"/>
                  <a:pt x="363856" y="17659"/>
                </a:cubicBezTo>
                <a:cubicBezTo>
                  <a:pt x="368857" y="17659"/>
                  <a:pt x="373381" y="15635"/>
                  <a:pt x="376655" y="12361"/>
                </a:cubicBezTo>
                <a:lnTo>
                  <a:pt x="381772" y="0"/>
                </a:lnTo>
                <a:lnTo>
                  <a:pt x="537173" y="0"/>
                </a:lnTo>
                <a:lnTo>
                  <a:pt x="545783" y="8610"/>
                </a:lnTo>
                <a:lnTo>
                  <a:pt x="554393" y="0"/>
                </a:lnTo>
                <a:lnTo>
                  <a:pt x="709795" y="0"/>
                </a:lnTo>
                <a:lnTo>
                  <a:pt x="714911" y="12361"/>
                </a:lnTo>
                <a:cubicBezTo>
                  <a:pt x="718185" y="15635"/>
                  <a:pt x="722710" y="17659"/>
                  <a:pt x="727710" y="17659"/>
                </a:cubicBezTo>
                <a:cubicBezTo>
                  <a:pt x="732711" y="17659"/>
                  <a:pt x="737236" y="15635"/>
                  <a:pt x="740510" y="12361"/>
                </a:cubicBezTo>
                <a:lnTo>
                  <a:pt x="745627" y="0"/>
                </a:lnTo>
                <a:lnTo>
                  <a:pt x="901028" y="0"/>
                </a:lnTo>
                <a:lnTo>
                  <a:pt x="909638" y="8610"/>
                </a:lnTo>
                <a:lnTo>
                  <a:pt x="918248" y="0"/>
                </a:lnTo>
                <a:lnTo>
                  <a:pt x="1073650" y="0"/>
                </a:lnTo>
                <a:lnTo>
                  <a:pt x="1078766" y="12361"/>
                </a:lnTo>
                <a:cubicBezTo>
                  <a:pt x="1082040" y="15635"/>
                  <a:pt x="1086565" y="17659"/>
                  <a:pt x="1091565" y="17659"/>
                </a:cubicBezTo>
                <a:cubicBezTo>
                  <a:pt x="1096566" y="17659"/>
                  <a:pt x="1101090" y="15635"/>
                  <a:pt x="1104364" y="12361"/>
                </a:cubicBezTo>
                <a:lnTo>
                  <a:pt x="1109482" y="0"/>
                </a:lnTo>
                <a:lnTo>
                  <a:pt x="1264883" y="0"/>
                </a:lnTo>
                <a:lnTo>
                  <a:pt x="1273493" y="8610"/>
                </a:lnTo>
                <a:lnTo>
                  <a:pt x="1282102" y="0"/>
                </a:lnTo>
                <a:lnTo>
                  <a:pt x="1437504" y="0"/>
                </a:lnTo>
                <a:lnTo>
                  <a:pt x="1442622" y="12361"/>
                </a:lnTo>
                <a:lnTo>
                  <a:pt x="1454400" y="17236"/>
                </a:lnTo>
                <a:lnTo>
                  <a:pt x="1454400" y="173461"/>
                </a:lnTo>
                <a:lnTo>
                  <a:pt x="1446372" y="181489"/>
                </a:lnTo>
                <a:lnTo>
                  <a:pt x="1454400" y="189516"/>
                </a:lnTo>
                <a:lnTo>
                  <a:pt x="1454400" y="345741"/>
                </a:lnTo>
                <a:lnTo>
                  <a:pt x="1442622" y="350616"/>
                </a:lnTo>
                <a:cubicBezTo>
                  <a:pt x="1439347" y="353891"/>
                  <a:pt x="1437323" y="358415"/>
                  <a:pt x="1437323" y="363416"/>
                </a:cubicBezTo>
                <a:cubicBezTo>
                  <a:pt x="1437323" y="368417"/>
                  <a:pt x="1439347" y="372941"/>
                  <a:pt x="1442622" y="376215"/>
                </a:cubicBezTo>
                <a:lnTo>
                  <a:pt x="1454400" y="381090"/>
                </a:lnTo>
                <a:lnTo>
                  <a:pt x="1454400" y="537316"/>
                </a:lnTo>
                <a:lnTo>
                  <a:pt x="1446372" y="545344"/>
                </a:lnTo>
                <a:lnTo>
                  <a:pt x="1454400" y="553371"/>
                </a:lnTo>
                <a:lnTo>
                  <a:pt x="1454400" y="709596"/>
                </a:lnTo>
                <a:lnTo>
                  <a:pt x="1442622" y="714471"/>
                </a:lnTo>
                <a:cubicBezTo>
                  <a:pt x="1439347" y="717746"/>
                  <a:pt x="1437323" y="722270"/>
                  <a:pt x="1437323" y="727271"/>
                </a:cubicBezTo>
                <a:cubicBezTo>
                  <a:pt x="1437323" y="732272"/>
                  <a:pt x="1439347" y="736796"/>
                  <a:pt x="1442622" y="740070"/>
                </a:cubicBezTo>
                <a:lnTo>
                  <a:pt x="1454400" y="744945"/>
                </a:lnTo>
                <a:lnTo>
                  <a:pt x="1454400" y="901171"/>
                </a:lnTo>
                <a:lnTo>
                  <a:pt x="1446372" y="909199"/>
                </a:lnTo>
                <a:lnTo>
                  <a:pt x="1454400" y="917227"/>
                </a:lnTo>
                <a:lnTo>
                  <a:pt x="1454400" y="1073452"/>
                </a:lnTo>
                <a:lnTo>
                  <a:pt x="1442622" y="1078327"/>
                </a:lnTo>
                <a:cubicBezTo>
                  <a:pt x="1439347" y="1081601"/>
                  <a:pt x="1437323" y="1086126"/>
                  <a:pt x="1437323" y="1091126"/>
                </a:cubicBezTo>
                <a:cubicBezTo>
                  <a:pt x="1437323" y="1096127"/>
                  <a:pt x="1439347" y="1100652"/>
                  <a:pt x="1442622" y="1103926"/>
                </a:cubicBezTo>
                <a:lnTo>
                  <a:pt x="1454400" y="1108801"/>
                </a:lnTo>
                <a:lnTo>
                  <a:pt x="1454400" y="1265026"/>
                </a:lnTo>
                <a:lnTo>
                  <a:pt x="1446372" y="1273054"/>
                </a:lnTo>
                <a:lnTo>
                  <a:pt x="1454400" y="1281082"/>
                </a:lnTo>
                <a:lnTo>
                  <a:pt x="1454400" y="1437307"/>
                </a:lnTo>
                <a:lnTo>
                  <a:pt x="1442622" y="1442182"/>
                </a:lnTo>
                <a:lnTo>
                  <a:pt x="1437564" y="1454400"/>
                </a:lnTo>
                <a:lnTo>
                  <a:pt x="1281960" y="1454400"/>
                </a:lnTo>
                <a:lnTo>
                  <a:pt x="1273493" y="1445932"/>
                </a:lnTo>
                <a:lnTo>
                  <a:pt x="1265025" y="1454400"/>
                </a:lnTo>
                <a:lnTo>
                  <a:pt x="1109423" y="1454400"/>
                </a:lnTo>
                <a:lnTo>
                  <a:pt x="1104364" y="1442182"/>
                </a:lnTo>
                <a:cubicBezTo>
                  <a:pt x="1101090" y="1438908"/>
                  <a:pt x="1096566" y="1436884"/>
                  <a:pt x="1091565" y="1436884"/>
                </a:cubicBezTo>
                <a:cubicBezTo>
                  <a:pt x="1086565" y="1436884"/>
                  <a:pt x="1082040" y="1438908"/>
                  <a:pt x="1078766" y="1442182"/>
                </a:cubicBezTo>
                <a:lnTo>
                  <a:pt x="1073709" y="1454400"/>
                </a:lnTo>
                <a:lnTo>
                  <a:pt x="918106" y="1454400"/>
                </a:lnTo>
                <a:lnTo>
                  <a:pt x="909638" y="1445932"/>
                </a:lnTo>
                <a:lnTo>
                  <a:pt x="901170" y="1454400"/>
                </a:lnTo>
                <a:lnTo>
                  <a:pt x="745568" y="1454400"/>
                </a:lnTo>
                <a:lnTo>
                  <a:pt x="740510" y="1442182"/>
                </a:lnTo>
                <a:cubicBezTo>
                  <a:pt x="737236" y="1438908"/>
                  <a:pt x="732711" y="1436884"/>
                  <a:pt x="727710" y="1436884"/>
                </a:cubicBezTo>
                <a:cubicBezTo>
                  <a:pt x="722710" y="1436884"/>
                  <a:pt x="718185" y="1438908"/>
                  <a:pt x="714911" y="1442182"/>
                </a:cubicBezTo>
                <a:lnTo>
                  <a:pt x="709854" y="1454400"/>
                </a:lnTo>
                <a:lnTo>
                  <a:pt x="554251" y="1454400"/>
                </a:lnTo>
                <a:lnTo>
                  <a:pt x="545783" y="1445932"/>
                </a:lnTo>
                <a:lnTo>
                  <a:pt x="537315" y="1454400"/>
                </a:lnTo>
                <a:lnTo>
                  <a:pt x="381713" y="1454400"/>
                </a:lnTo>
                <a:lnTo>
                  <a:pt x="376655" y="1442182"/>
                </a:lnTo>
                <a:cubicBezTo>
                  <a:pt x="373381" y="1438908"/>
                  <a:pt x="368857" y="1436884"/>
                  <a:pt x="363856" y="1436884"/>
                </a:cubicBezTo>
                <a:cubicBezTo>
                  <a:pt x="358855" y="1436884"/>
                  <a:pt x="354331" y="1438908"/>
                  <a:pt x="351056" y="1442182"/>
                </a:cubicBezTo>
                <a:lnTo>
                  <a:pt x="345999" y="1454400"/>
                </a:lnTo>
                <a:lnTo>
                  <a:pt x="190396" y="1454400"/>
                </a:lnTo>
                <a:lnTo>
                  <a:pt x="181928" y="1445932"/>
                </a:lnTo>
                <a:lnTo>
                  <a:pt x="173460" y="1454400"/>
                </a:lnTo>
                <a:lnTo>
                  <a:pt x="17858" y="1454400"/>
                </a:lnTo>
                <a:lnTo>
                  <a:pt x="12800" y="1442182"/>
                </a:lnTo>
                <a:cubicBezTo>
                  <a:pt x="9526" y="1438908"/>
                  <a:pt x="5002" y="1436884"/>
                  <a:pt x="1" y="1436884"/>
                </a:cubicBezTo>
                <a:lnTo>
                  <a:pt x="0" y="1436885"/>
                </a:lnTo>
                <a:lnTo>
                  <a:pt x="0" y="1282102"/>
                </a:lnTo>
                <a:lnTo>
                  <a:pt x="1" y="1282103"/>
                </a:lnTo>
                <a:cubicBezTo>
                  <a:pt x="4763" y="1282103"/>
                  <a:pt x="9050" y="1277816"/>
                  <a:pt x="9050" y="1273054"/>
                </a:cubicBezTo>
                <a:cubicBezTo>
                  <a:pt x="9050" y="1267815"/>
                  <a:pt x="4763" y="1264005"/>
                  <a:pt x="1" y="1264005"/>
                </a:cubicBezTo>
                <a:lnTo>
                  <a:pt x="0" y="1264006"/>
                </a:lnTo>
                <a:lnTo>
                  <a:pt x="0" y="1109224"/>
                </a:lnTo>
                <a:lnTo>
                  <a:pt x="1" y="1109224"/>
                </a:lnTo>
                <a:cubicBezTo>
                  <a:pt x="10002" y="1109224"/>
                  <a:pt x="18098" y="1101128"/>
                  <a:pt x="18098" y="1091126"/>
                </a:cubicBezTo>
                <a:cubicBezTo>
                  <a:pt x="18098" y="1081125"/>
                  <a:pt x="10002" y="1073029"/>
                  <a:pt x="1" y="1073029"/>
                </a:cubicBezTo>
                <a:lnTo>
                  <a:pt x="0" y="1073029"/>
                </a:lnTo>
                <a:lnTo>
                  <a:pt x="0" y="918247"/>
                </a:lnTo>
                <a:lnTo>
                  <a:pt x="1" y="918248"/>
                </a:lnTo>
                <a:cubicBezTo>
                  <a:pt x="4763" y="918248"/>
                  <a:pt x="9050" y="913961"/>
                  <a:pt x="9050" y="909199"/>
                </a:cubicBezTo>
                <a:cubicBezTo>
                  <a:pt x="9050" y="903960"/>
                  <a:pt x="4763" y="900150"/>
                  <a:pt x="1" y="900150"/>
                </a:cubicBezTo>
                <a:lnTo>
                  <a:pt x="0" y="900151"/>
                </a:lnTo>
                <a:lnTo>
                  <a:pt x="0" y="745368"/>
                </a:lnTo>
                <a:lnTo>
                  <a:pt x="1" y="745368"/>
                </a:lnTo>
                <a:cubicBezTo>
                  <a:pt x="10002" y="745368"/>
                  <a:pt x="18098" y="737272"/>
                  <a:pt x="18098" y="727271"/>
                </a:cubicBezTo>
                <a:cubicBezTo>
                  <a:pt x="18098" y="717269"/>
                  <a:pt x="10002" y="709173"/>
                  <a:pt x="1" y="709173"/>
                </a:cubicBezTo>
                <a:lnTo>
                  <a:pt x="0" y="709173"/>
                </a:lnTo>
                <a:lnTo>
                  <a:pt x="0" y="554391"/>
                </a:lnTo>
                <a:lnTo>
                  <a:pt x="1" y="554392"/>
                </a:lnTo>
                <a:cubicBezTo>
                  <a:pt x="4763" y="554392"/>
                  <a:pt x="9050" y="550106"/>
                  <a:pt x="9050" y="545344"/>
                </a:cubicBezTo>
                <a:cubicBezTo>
                  <a:pt x="9050" y="540105"/>
                  <a:pt x="4763" y="536295"/>
                  <a:pt x="1" y="536295"/>
                </a:cubicBezTo>
                <a:lnTo>
                  <a:pt x="0" y="536296"/>
                </a:lnTo>
                <a:lnTo>
                  <a:pt x="0" y="381513"/>
                </a:lnTo>
                <a:lnTo>
                  <a:pt x="1" y="381513"/>
                </a:lnTo>
                <a:cubicBezTo>
                  <a:pt x="10002" y="381513"/>
                  <a:pt x="18098" y="373417"/>
                  <a:pt x="18098" y="363416"/>
                </a:cubicBezTo>
                <a:cubicBezTo>
                  <a:pt x="18098" y="353414"/>
                  <a:pt x="10002" y="345318"/>
                  <a:pt x="1" y="345318"/>
                </a:cubicBezTo>
                <a:lnTo>
                  <a:pt x="0" y="345318"/>
                </a:lnTo>
                <a:lnTo>
                  <a:pt x="0" y="190536"/>
                </a:lnTo>
                <a:lnTo>
                  <a:pt x="1" y="190537"/>
                </a:lnTo>
                <a:cubicBezTo>
                  <a:pt x="4763" y="190537"/>
                  <a:pt x="9050" y="186251"/>
                  <a:pt x="9050" y="181489"/>
                </a:cubicBezTo>
                <a:cubicBezTo>
                  <a:pt x="9050" y="176250"/>
                  <a:pt x="4763" y="172440"/>
                  <a:pt x="1" y="172440"/>
                </a:cubicBezTo>
                <a:lnTo>
                  <a:pt x="0" y="172441"/>
                </a:lnTo>
                <a:lnTo>
                  <a:pt x="0" y="17659"/>
                </a:lnTo>
                <a:lnTo>
                  <a:pt x="1" y="17659"/>
                </a:lnTo>
                <a:cubicBezTo>
                  <a:pt x="5002" y="17659"/>
                  <a:pt x="9526" y="15635"/>
                  <a:pt x="12800" y="12361"/>
                </a:cubicBezTo>
                <a:close/>
              </a:path>
            </a:pathLst>
          </a:custGeom>
          <a:noFill/>
          <a:ln>
            <a:noFill/>
          </a:ln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928" name="Picture Placeholder 927">
            <a:extLst>
              <a:ext uri="{FF2B5EF4-FFF2-40B4-BE49-F238E27FC236}">
                <a16:creationId xmlns:a16="http://schemas.microsoft.com/office/drawing/2014/main" id="{DBA436C5-D012-5517-3A2A-89E958A46D9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152353" y="3800717"/>
            <a:ext cx="2419200" cy="2419200"/>
          </a:xfrm>
          <a:custGeom>
            <a:avLst/>
            <a:gdLst>
              <a:gd name="connsiteX0" fmla="*/ 14406 w 1814400"/>
              <a:gd name="connsiteY0" fmla="*/ 0 h 1814400"/>
              <a:gd name="connsiteX1" fmla="*/ 170986 w 1814400"/>
              <a:gd name="connsiteY1" fmla="*/ 0 h 1814400"/>
              <a:gd name="connsiteX2" fmla="*/ 178902 w 1814400"/>
              <a:gd name="connsiteY2" fmla="*/ 7915 h 1814400"/>
              <a:gd name="connsiteX3" fmla="*/ 186818 w 1814400"/>
              <a:gd name="connsiteY3" fmla="*/ 0 h 1814400"/>
              <a:gd name="connsiteX4" fmla="*/ 343399 w 1814400"/>
              <a:gd name="connsiteY4" fmla="*/ 0 h 1814400"/>
              <a:gd name="connsiteX5" fmla="*/ 348030 w 1814400"/>
              <a:gd name="connsiteY5" fmla="*/ 11190 h 1814400"/>
              <a:gd name="connsiteX6" fmla="*/ 360829 w 1814400"/>
              <a:gd name="connsiteY6" fmla="*/ 16488 h 1814400"/>
              <a:gd name="connsiteX7" fmla="*/ 373629 w 1814400"/>
              <a:gd name="connsiteY7" fmla="*/ 11190 h 1814400"/>
              <a:gd name="connsiteX8" fmla="*/ 378261 w 1814400"/>
              <a:gd name="connsiteY8" fmla="*/ 0 h 1814400"/>
              <a:gd name="connsiteX9" fmla="*/ 534841 w 1814400"/>
              <a:gd name="connsiteY9" fmla="*/ 0 h 1814400"/>
              <a:gd name="connsiteX10" fmla="*/ 542757 w 1814400"/>
              <a:gd name="connsiteY10" fmla="*/ 7915 h 1814400"/>
              <a:gd name="connsiteX11" fmla="*/ 550672 w 1814400"/>
              <a:gd name="connsiteY11" fmla="*/ 0 h 1814400"/>
              <a:gd name="connsiteX12" fmla="*/ 707254 w 1814400"/>
              <a:gd name="connsiteY12" fmla="*/ 0 h 1814400"/>
              <a:gd name="connsiteX13" fmla="*/ 711886 w 1814400"/>
              <a:gd name="connsiteY13" fmla="*/ 11190 h 1814400"/>
              <a:gd name="connsiteX14" fmla="*/ 724685 w 1814400"/>
              <a:gd name="connsiteY14" fmla="*/ 16488 h 1814400"/>
              <a:gd name="connsiteX15" fmla="*/ 737484 w 1814400"/>
              <a:gd name="connsiteY15" fmla="*/ 11190 h 1814400"/>
              <a:gd name="connsiteX16" fmla="*/ 742116 w 1814400"/>
              <a:gd name="connsiteY16" fmla="*/ 0 h 1814400"/>
              <a:gd name="connsiteX17" fmla="*/ 898696 w 1814400"/>
              <a:gd name="connsiteY17" fmla="*/ 0 h 1814400"/>
              <a:gd name="connsiteX18" fmla="*/ 906611 w 1814400"/>
              <a:gd name="connsiteY18" fmla="*/ 7915 h 1814400"/>
              <a:gd name="connsiteX19" fmla="*/ 914527 w 1814400"/>
              <a:gd name="connsiteY19" fmla="*/ 0 h 1814400"/>
              <a:gd name="connsiteX20" fmla="*/ 1071109 w 1814400"/>
              <a:gd name="connsiteY20" fmla="*/ 0 h 1814400"/>
              <a:gd name="connsiteX21" fmla="*/ 1075741 w 1814400"/>
              <a:gd name="connsiteY21" fmla="*/ 11190 h 1814400"/>
              <a:gd name="connsiteX22" fmla="*/ 1088540 w 1814400"/>
              <a:gd name="connsiteY22" fmla="*/ 16488 h 1814400"/>
              <a:gd name="connsiteX23" fmla="*/ 1101339 w 1814400"/>
              <a:gd name="connsiteY23" fmla="*/ 11190 h 1814400"/>
              <a:gd name="connsiteX24" fmla="*/ 1105971 w 1814400"/>
              <a:gd name="connsiteY24" fmla="*/ 0 h 1814400"/>
              <a:gd name="connsiteX25" fmla="*/ 1262552 w 1814400"/>
              <a:gd name="connsiteY25" fmla="*/ 0 h 1814400"/>
              <a:gd name="connsiteX26" fmla="*/ 1270467 w 1814400"/>
              <a:gd name="connsiteY26" fmla="*/ 7915 h 1814400"/>
              <a:gd name="connsiteX27" fmla="*/ 1278382 w 1814400"/>
              <a:gd name="connsiteY27" fmla="*/ 0 h 1814400"/>
              <a:gd name="connsiteX28" fmla="*/ 1434964 w 1814400"/>
              <a:gd name="connsiteY28" fmla="*/ 0 h 1814400"/>
              <a:gd name="connsiteX29" fmla="*/ 1439596 w 1814400"/>
              <a:gd name="connsiteY29" fmla="*/ 11190 h 1814400"/>
              <a:gd name="connsiteX30" fmla="*/ 1452395 w 1814400"/>
              <a:gd name="connsiteY30" fmla="*/ 16488 h 1814400"/>
              <a:gd name="connsiteX31" fmla="*/ 1465194 w 1814400"/>
              <a:gd name="connsiteY31" fmla="*/ 11190 h 1814400"/>
              <a:gd name="connsiteX32" fmla="*/ 1469826 w 1814400"/>
              <a:gd name="connsiteY32" fmla="*/ 0 h 1814400"/>
              <a:gd name="connsiteX33" fmla="*/ 1626406 w 1814400"/>
              <a:gd name="connsiteY33" fmla="*/ 0 h 1814400"/>
              <a:gd name="connsiteX34" fmla="*/ 1634322 w 1814400"/>
              <a:gd name="connsiteY34" fmla="*/ 7915 h 1814400"/>
              <a:gd name="connsiteX35" fmla="*/ 1642238 w 1814400"/>
              <a:gd name="connsiteY35" fmla="*/ 0 h 1814400"/>
              <a:gd name="connsiteX36" fmla="*/ 1798819 w 1814400"/>
              <a:gd name="connsiteY36" fmla="*/ 0 h 1814400"/>
              <a:gd name="connsiteX37" fmla="*/ 1803450 w 1814400"/>
              <a:gd name="connsiteY37" fmla="*/ 11190 h 1814400"/>
              <a:gd name="connsiteX38" fmla="*/ 1814400 w 1814400"/>
              <a:gd name="connsiteY38" fmla="*/ 15723 h 1814400"/>
              <a:gd name="connsiteX39" fmla="*/ 1814400 w 1814400"/>
              <a:gd name="connsiteY39" fmla="*/ 173594 h 1814400"/>
              <a:gd name="connsiteX40" fmla="*/ 1807201 w 1814400"/>
              <a:gd name="connsiteY40" fmla="*/ 180794 h 1814400"/>
              <a:gd name="connsiteX41" fmla="*/ 1814400 w 1814400"/>
              <a:gd name="connsiteY41" fmla="*/ 187994 h 1814400"/>
              <a:gd name="connsiteX42" fmla="*/ 1814400 w 1814400"/>
              <a:gd name="connsiteY42" fmla="*/ 344913 h 1814400"/>
              <a:gd name="connsiteX43" fmla="*/ 1803450 w 1814400"/>
              <a:gd name="connsiteY43" fmla="*/ 349445 h 1814400"/>
              <a:gd name="connsiteX44" fmla="*/ 1798152 w 1814400"/>
              <a:gd name="connsiteY44" fmla="*/ 362244 h 1814400"/>
              <a:gd name="connsiteX45" fmla="*/ 1803450 w 1814400"/>
              <a:gd name="connsiteY45" fmla="*/ 375044 h 1814400"/>
              <a:gd name="connsiteX46" fmla="*/ 1814400 w 1814400"/>
              <a:gd name="connsiteY46" fmla="*/ 379577 h 1814400"/>
              <a:gd name="connsiteX47" fmla="*/ 1814400 w 1814400"/>
              <a:gd name="connsiteY47" fmla="*/ 537449 h 1814400"/>
              <a:gd name="connsiteX48" fmla="*/ 1807201 w 1814400"/>
              <a:gd name="connsiteY48" fmla="*/ 544649 h 1814400"/>
              <a:gd name="connsiteX49" fmla="*/ 1814400 w 1814400"/>
              <a:gd name="connsiteY49" fmla="*/ 551848 h 1814400"/>
              <a:gd name="connsiteX50" fmla="*/ 1814400 w 1814400"/>
              <a:gd name="connsiteY50" fmla="*/ 708769 h 1814400"/>
              <a:gd name="connsiteX51" fmla="*/ 1803450 w 1814400"/>
              <a:gd name="connsiteY51" fmla="*/ 713301 h 1814400"/>
              <a:gd name="connsiteX52" fmla="*/ 1798152 w 1814400"/>
              <a:gd name="connsiteY52" fmla="*/ 726100 h 1814400"/>
              <a:gd name="connsiteX53" fmla="*/ 1803450 w 1814400"/>
              <a:gd name="connsiteY53" fmla="*/ 738900 h 1814400"/>
              <a:gd name="connsiteX54" fmla="*/ 1814400 w 1814400"/>
              <a:gd name="connsiteY54" fmla="*/ 743433 h 1814400"/>
              <a:gd name="connsiteX55" fmla="*/ 1814400 w 1814400"/>
              <a:gd name="connsiteY55" fmla="*/ 901304 h 1814400"/>
              <a:gd name="connsiteX56" fmla="*/ 1807201 w 1814400"/>
              <a:gd name="connsiteY56" fmla="*/ 908504 h 1814400"/>
              <a:gd name="connsiteX57" fmla="*/ 1814400 w 1814400"/>
              <a:gd name="connsiteY57" fmla="*/ 915703 h 1814400"/>
              <a:gd name="connsiteX58" fmla="*/ 1814400 w 1814400"/>
              <a:gd name="connsiteY58" fmla="*/ 1073100 h 1814400"/>
              <a:gd name="connsiteX59" fmla="*/ 1803450 w 1814400"/>
              <a:gd name="connsiteY59" fmla="*/ 1077632 h 1814400"/>
              <a:gd name="connsiteX60" fmla="*/ 1798152 w 1814400"/>
              <a:gd name="connsiteY60" fmla="*/ 1090431 h 1814400"/>
              <a:gd name="connsiteX61" fmla="*/ 1803450 w 1814400"/>
              <a:gd name="connsiteY61" fmla="*/ 1103231 h 1814400"/>
              <a:gd name="connsiteX62" fmla="*/ 1814400 w 1814400"/>
              <a:gd name="connsiteY62" fmla="*/ 1107764 h 1814400"/>
              <a:gd name="connsiteX63" fmla="*/ 1814400 w 1814400"/>
              <a:gd name="connsiteY63" fmla="*/ 1265159 h 1814400"/>
              <a:gd name="connsiteX64" fmla="*/ 1807201 w 1814400"/>
              <a:gd name="connsiteY64" fmla="*/ 1272359 h 1814400"/>
              <a:gd name="connsiteX65" fmla="*/ 1814400 w 1814400"/>
              <a:gd name="connsiteY65" fmla="*/ 1279558 h 1814400"/>
              <a:gd name="connsiteX66" fmla="*/ 1814400 w 1814400"/>
              <a:gd name="connsiteY66" fmla="*/ 1436955 h 1814400"/>
              <a:gd name="connsiteX67" fmla="*/ 1803450 w 1814400"/>
              <a:gd name="connsiteY67" fmla="*/ 1441488 h 1814400"/>
              <a:gd name="connsiteX68" fmla="*/ 1798152 w 1814400"/>
              <a:gd name="connsiteY68" fmla="*/ 1454287 h 1814400"/>
              <a:gd name="connsiteX69" fmla="*/ 1803450 w 1814400"/>
              <a:gd name="connsiteY69" fmla="*/ 1467086 h 1814400"/>
              <a:gd name="connsiteX70" fmla="*/ 1814400 w 1814400"/>
              <a:gd name="connsiteY70" fmla="*/ 1471619 h 1814400"/>
              <a:gd name="connsiteX71" fmla="*/ 1814400 w 1814400"/>
              <a:gd name="connsiteY71" fmla="*/ 1629014 h 1814400"/>
              <a:gd name="connsiteX72" fmla="*/ 1807201 w 1814400"/>
              <a:gd name="connsiteY72" fmla="*/ 1636214 h 1814400"/>
              <a:gd name="connsiteX73" fmla="*/ 1814400 w 1814400"/>
              <a:gd name="connsiteY73" fmla="*/ 1643413 h 1814400"/>
              <a:gd name="connsiteX74" fmla="*/ 1814400 w 1814400"/>
              <a:gd name="connsiteY74" fmla="*/ 1800810 h 1814400"/>
              <a:gd name="connsiteX75" fmla="*/ 1803450 w 1814400"/>
              <a:gd name="connsiteY75" fmla="*/ 1805342 h 1814400"/>
              <a:gd name="connsiteX76" fmla="*/ 1799701 w 1814400"/>
              <a:gd name="connsiteY76" fmla="*/ 1814400 h 1814400"/>
              <a:gd name="connsiteX77" fmla="*/ 1639629 w 1814400"/>
              <a:gd name="connsiteY77" fmla="*/ 1814400 h 1814400"/>
              <a:gd name="connsiteX78" fmla="*/ 1634322 w 1814400"/>
              <a:gd name="connsiteY78" fmla="*/ 1809093 h 1814400"/>
              <a:gd name="connsiteX79" fmla="*/ 1629015 w 1814400"/>
              <a:gd name="connsiteY79" fmla="*/ 1814400 h 1814400"/>
              <a:gd name="connsiteX80" fmla="*/ 1468944 w 1814400"/>
              <a:gd name="connsiteY80" fmla="*/ 1814400 h 1814400"/>
              <a:gd name="connsiteX81" fmla="*/ 1465194 w 1814400"/>
              <a:gd name="connsiteY81" fmla="*/ 1805342 h 1814400"/>
              <a:gd name="connsiteX82" fmla="*/ 1452395 w 1814400"/>
              <a:gd name="connsiteY82" fmla="*/ 1800044 h 1814400"/>
              <a:gd name="connsiteX83" fmla="*/ 1439596 w 1814400"/>
              <a:gd name="connsiteY83" fmla="*/ 1805342 h 1814400"/>
              <a:gd name="connsiteX84" fmla="*/ 1435846 w 1814400"/>
              <a:gd name="connsiteY84" fmla="*/ 1814400 h 1814400"/>
              <a:gd name="connsiteX85" fmla="*/ 1275774 w 1814400"/>
              <a:gd name="connsiteY85" fmla="*/ 1814400 h 1814400"/>
              <a:gd name="connsiteX86" fmla="*/ 1270467 w 1814400"/>
              <a:gd name="connsiteY86" fmla="*/ 1809093 h 1814400"/>
              <a:gd name="connsiteX87" fmla="*/ 1265160 w 1814400"/>
              <a:gd name="connsiteY87" fmla="*/ 1814400 h 1814400"/>
              <a:gd name="connsiteX88" fmla="*/ 1105089 w 1814400"/>
              <a:gd name="connsiteY88" fmla="*/ 1814400 h 1814400"/>
              <a:gd name="connsiteX89" fmla="*/ 1101339 w 1814400"/>
              <a:gd name="connsiteY89" fmla="*/ 1805342 h 1814400"/>
              <a:gd name="connsiteX90" fmla="*/ 1088540 w 1814400"/>
              <a:gd name="connsiteY90" fmla="*/ 1800044 h 1814400"/>
              <a:gd name="connsiteX91" fmla="*/ 1075741 w 1814400"/>
              <a:gd name="connsiteY91" fmla="*/ 1805342 h 1814400"/>
              <a:gd name="connsiteX92" fmla="*/ 1071991 w 1814400"/>
              <a:gd name="connsiteY92" fmla="*/ 1814400 h 1814400"/>
              <a:gd name="connsiteX93" fmla="*/ 911918 w 1814400"/>
              <a:gd name="connsiteY93" fmla="*/ 1814400 h 1814400"/>
              <a:gd name="connsiteX94" fmla="*/ 906611 w 1814400"/>
              <a:gd name="connsiteY94" fmla="*/ 1809093 h 1814400"/>
              <a:gd name="connsiteX95" fmla="*/ 901305 w 1814400"/>
              <a:gd name="connsiteY95" fmla="*/ 1814400 h 1814400"/>
              <a:gd name="connsiteX96" fmla="*/ 741234 w 1814400"/>
              <a:gd name="connsiteY96" fmla="*/ 1814400 h 1814400"/>
              <a:gd name="connsiteX97" fmla="*/ 737484 w 1814400"/>
              <a:gd name="connsiteY97" fmla="*/ 1805342 h 1814400"/>
              <a:gd name="connsiteX98" fmla="*/ 724685 w 1814400"/>
              <a:gd name="connsiteY98" fmla="*/ 1800044 h 1814400"/>
              <a:gd name="connsiteX99" fmla="*/ 711886 w 1814400"/>
              <a:gd name="connsiteY99" fmla="*/ 1805342 h 1814400"/>
              <a:gd name="connsiteX100" fmla="*/ 708136 w 1814400"/>
              <a:gd name="connsiteY100" fmla="*/ 1814400 h 1814400"/>
              <a:gd name="connsiteX101" fmla="*/ 548064 w 1814400"/>
              <a:gd name="connsiteY101" fmla="*/ 1814400 h 1814400"/>
              <a:gd name="connsiteX102" fmla="*/ 542757 w 1814400"/>
              <a:gd name="connsiteY102" fmla="*/ 1809093 h 1814400"/>
              <a:gd name="connsiteX103" fmla="*/ 537450 w 1814400"/>
              <a:gd name="connsiteY103" fmla="*/ 1814400 h 1814400"/>
              <a:gd name="connsiteX104" fmla="*/ 377379 w 1814400"/>
              <a:gd name="connsiteY104" fmla="*/ 1814400 h 1814400"/>
              <a:gd name="connsiteX105" fmla="*/ 373629 w 1814400"/>
              <a:gd name="connsiteY105" fmla="*/ 1805342 h 1814400"/>
              <a:gd name="connsiteX106" fmla="*/ 360829 w 1814400"/>
              <a:gd name="connsiteY106" fmla="*/ 1800044 h 1814400"/>
              <a:gd name="connsiteX107" fmla="*/ 348030 w 1814400"/>
              <a:gd name="connsiteY107" fmla="*/ 1805342 h 1814400"/>
              <a:gd name="connsiteX108" fmla="*/ 344281 w 1814400"/>
              <a:gd name="connsiteY108" fmla="*/ 1814400 h 1814400"/>
              <a:gd name="connsiteX109" fmla="*/ 184209 w 1814400"/>
              <a:gd name="connsiteY109" fmla="*/ 1814400 h 1814400"/>
              <a:gd name="connsiteX110" fmla="*/ 178902 w 1814400"/>
              <a:gd name="connsiteY110" fmla="*/ 1809093 h 1814400"/>
              <a:gd name="connsiteX111" fmla="*/ 173595 w 1814400"/>
              <a:gd name="connsiteY111" fmla="*/ 1814400 h 1814400"/>
              <a:gd name="connsiteX112" fmla="*/ 13524 w 1814400"/>
              <a:gd name="connsiteY112" fmla="*/ 1814400 h 1814400"/>
              <a:gd name="connsiteX113" fmla="*/ 9774 w 1814400"/>
              <a:gd name="connsiteY113" fmla="*/ 1805342 h 1814400"/>
              <a:gd name="connsiteX114" fmla="*/ 0 w 1814400"/>
              <a:gd name="connsiteY114" fmla="*/ 1801297 h 1814400"/>
              <a:gd name="connsiteX115" fmla="*/ 0 w 1814400"/>
              <a:gd name="connsiteY115" fmla="*/ 1642237 h 1814400"/>
              <a:gd name="connsiteX116" fmla="*/ 6023 w 1814400"/>
              <a:gd name="connsiteY116" fmla="*/ 1636214 h 1814400"/>
              <a:gd name="connsiteX117" fmla="*/ 0 w 1814400"/>
              <a:gd name="connsiteY117" fmla="*/ 1630191 h 1814400"/>
              <a:gd name="connsiteX118" fmla="*/ 0 w 1814400"/>
              <a:gd name="connsiteY118" fmla="*/ 1471132 h 1814400"/>
              <a:gd name="connsiteX119" fmla="*/ 9774 w 1814400"/>
              <a:gd name="connsiteY119" fmla="*/ 1467086 h 1814400"/>
              <a:gd name="connsiteX120" fmla="*/ 15072 w 1814400"/>
              <a:gd name="connsiteY120" fmla="*/ 1454287 h 1814400"/>
              <a:gd name="connsiteX121" fmla="*/ 9774 w 1814400"/>
              <a:gd name="connsiteY121" fmla="*/ 1441488 h 1814400"/>
              <a:gd name="connsiteX122" fmla="*/ 0 w 1814400"/>
              <a:gd name="connsiteY122" fmla="*/ 1437442 h 1814400"/>
              <a:gd name="connsiteX123" fmla="*/ 0 w 1814400"/>
              <a:gd name="connsiteY123" fmla="*/ 1278381 h 1814400"/>
              <a:gd name="connsiteX124" fmla="*/ 6023 w 1814400"/>
              <a:gd name="connsiteY124" fmla="*/ 1272359 h 1814400"/>
              <a:gd name="connsiteX125" fmla="*/ 0 w 1814400"/>
              <a:gd name="connsiteY125" fmla="*/ 1266336 h 1814400"/>
              <a:gd name="connsiteX126" fmla="*/ 0 w 1814400"/>
              <a:gd name="connsiteY126" fmla="*/ 1107277 h 1814400"/>
              <a:gd name="connsiteX127" fmla="*/ 9774 w 1814400"/>
              <a:gd name="connsiteY127" fmla="*/ 1103231 h 1814400"/>
              <a:gd name="connsiteX128" fmla="*/ 15072 w 1814400"/>
              <a:gd name="connsiteY128" fmla="*/ 1090431 h 1814400"/>
              <a:gd name="connsiteX129" fmla="*/ 9774 w 1814400"/>
              <a:gd name="connsiteY129" fmla="*/ 1077632 h 1814400"/>
              <a:gd name="connsiteX130" fmla="*/ 0 w 1814400"/>
              <a:gd name="connsiteY130" fmla="*/ 1073587 h 1814400"/>
              <a:gd name="connsiteX131" fmla="*/ 0 w 1814400"/>
              <a:gd name="connsiteY131" fmla="*/ 914526 h 1814400"/>
              <a:gd name="connsiteX132" fmla="*/ 6023 w 1814400"/>
              <a:gd name="connsiteY132" fmla="*/ 908504 h 1814400"/>
              <a:gd name="connsiteX133" fmla="*/ 0 w 1814400"/>
              <a:gd name="connsiteY133" fmla="*/ 902481 h 1814400"/>
              <a:gd name="connsiteX134" fmla="*/ 0 w 1814400"/>
              <a:gd name="connsiteY134" fmla="*/ 742946 h 1814400"/>
              <a:gd name="connsiteX135" fmla="*/ 9774 w 1814400"/>
              <a:gd name="connsiteY135" fmla="*/ 738900 h 1814400"/>
              <a:gd name="connsiteX136" fmla="*/ 15072 w 1814400"/>
              <a:gd name="connsiteY136" fmla="*/ 726100 h 1814400"/>
              <a:gd name="connsiteX137" fmla="*/ 9774 w 1814400"/>
              <a:gd name="connsiteY137" fmla="*/ 713301 h 1814400"/>
              <a:gd name="connsiteX138" fmla="*/ 0 w 1814400"/>
              <a:gd name="connsiteY138" fmla="*/ 709256 h 1814400"/>
              <a:gd name="connsiteX139" fmla="*/ 0 w 1814400"/>
              <a:gd name="connsiteY139" fmla="*/ 550671 h 1814400"/>
              <a:gd name="connsiteX140" fmla="*/ 6023 w 1814400"/>
              <a:gd name="connsiteY140" fmla="*/ 544649 h 1814400"/>
              <a:gd name="connsiteX141" fmla="*/ 0 w 1814400"/>
              <a:gd name="connsiteY141" fmla="*/ 538626 h 1814400"/>
              <a:gd name="connsiteX142" fmla="*/ 0 w 1814400"/>
              <a:gd name="connsiteY142" fmla="*/ 379090 h 1814400"/>
              <a:gd name="connsiteX143" fmla="*/ 9774 w 1814400"/>
              <a:gd name="connsiteY143" fmla="*/ 375044 h 1814400"/>
              <a:gd name="connsiteX144" fmla="*/ 15072 w 1814400"/>
              <a:gd name="connsiteY144" fmla="*/ 362244 h 1814400"/>
              <a:gd name="connsiteX145" fmla="*/ 9774 w 1814400"/>
              <a:gd name="connsiteY145" fmla="*/ 349445 h 1814400"/>
              <a:gd name="connsiteX146" fmla="*/ 0 w 1814400"/>
              <a:gd name="connsiteY146" fmla="*/ 345400 h 1814400"/>
              <a:gd name="connsiteX147" fmla="*/ 0 w 1814400"/>
              <a:gd name="connsiteY147" fmla="*/ 186817 h 1814400"/>
              <a:gd name="connsiteX148" fmla="*/ 6023 w 1814400"/>
              <a:gd name="connsiteY148" fmla="*/ 180794 h 1814400"/>
              <a:gd name="connsiteX149" fmla="*/ 0 w 1814400"/>
              <a:gd name="connsiteY149" fmla="*/ 174771 h 1814400"/>
              <a:gd name="connsiteX150" fmla="*/ 0 w 1814400"/>
              <a:gd name="connsiteY150" fmla="*/ 15236 h 1814400"/>
              <a:gd name="connsiteX151" fmla="*/ 9774 w 1814400"/>
              <a:gd name="connsiteY151" fmla="*/ 11190 h 18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14400" h="1814400">
                <a:moveTo>
                  <a:pt x="14406" y="0"/>
                </a:moveTo>
                <a:lnTo>
                  <a:pt x="170986" y="0"/>
                </a:lnTo>
                <a:lnTo>
                  <a:pt x="178902" y="7915"/>
                </a:lnTo>
                <a:lnTo>
                  <a:pt x="186818" y="0"/>
                </a:lnTo>
                <a:lnTo>
                  <a:pt x="343399" y="0"/>
                </a:lnTo>
                <a:lnTo>
                  <a:pt x="348030" y="11190"/>
                </a:lnTo>
                <a:cubicBezTo>
                  <a:pt x="351305" y="14464"/>
                  <a:pt x="355829" y="16488"/>
                  <a:pt x="360829" y="16488"/>
                </a:cubicBezTo>
                <a:cubicBezTo>
                  <a:pt x="365830" y="16488"/>
                  <a:pt x="370354" y="14464"/>
                  <a:pt x="373629" y="11190"/>
                </a:cubicBezTo>
                <a:lnTo>
                  <a:pt x="378261" y="0"/>
                </a:lnTo>
                <a:lnTo>
                  <a:pt x="534841" y="0"/>
                </a:lnTo>
                <a:lnTo>
                  <a:pt x="542757" y="7915"/>
                </a:lnTo>
                <a:lnTo>
                  <a:pt x="550672" y="0"/>
                </a:lnTo>
                <a:lnTo>
                  <a:pt x="707254" y="0"/>
                </a:lnTo>
                <a:lnTo>
                  <a:pt x="711886" y="11190"/>
                </a:lnTo>
                <a:cubicBezTo>
                  <a:pt x="715160" y="14464"/>
                  <a:pt x="719685" y="16488"/>
                  <a:pt x="724685" y="16488"/>
                </a:cubicBezTo>
                <a:cubicBezTo>
                  <a:pt x="729686" y="16488"/>
                  <a:pt x="734210" y="14464"/>
                  <a:pt x="737484" y="11190"/>
                </a:cubicBezTo>
                <a:lnTo>
                  <a:pt x="742116" y="0"/>
                </a:lnTo>
                <a:lnTo>
                  <a:pt x="898696" y="0"/>
                </a:lnTo>
                <a:lnTo>
                  <a:pt x="906611" y="7915"/>
                </a:lnTo>
                <a:lnTo>
                  <a:pt x="914527" y="0"/>
                </a:lnTo>
                <a:lnTo>
                  <a:pt x="1071109" y="0"/>
                </a:lnTo>
                <a:lnTo>
                  <a:pt x="1075741" y="11190"/>
                </a:lnTo>
                <a:cubicBezTo>
                  <a:pt x="1079015" y="14464"/>
                  <a:pt x="1083540" y="16488"/>
                  <a:pt x="1088540" y="16488"/>
                </a:cubicBezTo>
                <a:cubicBezTo>
                  <a:pt x="1093541" y="16488"/>
                  <a:pt x="1098065" y="14464"/>
                  <a:pt x="1101339" y="11190"/>
                </a:cubicBezTo>
                <a:lnTo>
                  <a:pt x="1105971" y="0"/>
                </a:lnTo>
                <a:lnTo>
                  <a:pt x="1262552" y="0"/>
                </a:lnTo>
                <a:lnTo>
                  <a:pt x="1270467" y="7915"/>
                </a:lnTo>
                <a:lnTo>
                  <a:pt x="1278382" y="0"/>
                </a:lnTo>
                <a:lnTo>
                  <a:pt x="1434964" y="0"/>
                </a:lnTo>
                <a:lnTo>
                  <a:pt x="1439596" y="11190"/>
                </a:lnTo>
                <a:cubicBezTo>
                  <a:pt x="1442870" y="14464"/>
                  <a:pt x="1447394" y="16488"/>
                  <a:pt x="1452395" y="16488"/>
                </a:cubicBezTo>
                <a:cubicBezTo>
                  <a:pt x="1457396" y="16488"/>
                  <a:pt x="1461920" y="14464"/>
                  <a:pt x="1465194" y="11190"/>
                </a:cubicBezTo>
                <a:lnTo>
                  <a:pt x="1469826" y="0"/>
                </a:lnTo>
                <a:lnTo>
                  <a:pt x="1626406" y="0"/>
                </a:lnTo>
                <a:lnTo>
                  <a:pt x="1634322" y="7915"/>
                </a:lnTo>
                <a:lnTo>
                  <a:pt x="1642238" y="0"/>
                </a:lnTo>
                <a:lnTo>
                  <a:pt x="1798819" y="0"/>
                </a:lnTo>
                <a:lnTo>
                  <a:pt x="1803450" y="11190"/>
                </a:lnTo>
                <a:lnTo>
                  <a:pt x="1814400" y="15723"/>
                </a:lnTo>
                <a:lnTo>
                  <a:pt x="1814400" y="173594"/>
                </a:lnTo>
                <a:lnTo>
                  <a:pt x="1807201" y="180794"/>
                </a:lnTo>
                <a:lnTo>
                  <a:pt x="1814400" y="187994"/>
                </a:lnTo>
                <a:lnTo>
                  <a:pt x="1814400" y="344913"/>
                </a:lnTo>
                <a:lnTo>
                  <a:pt x="1803450" y="349445"/>
                </a:lnTo>
                <a:cubicBezTo>
                  <a:pt x="1800176" y="352719"/>
                  <a:pt x="1798152" y="357244"/>
                  <a:pt x="1798152" y="362244"/>
                </a:cubicBezTo>
                <a:cubicBezTo>
                  <a:pt x="1798152" y="367245"/>
                  <a:pt x="1800176" y="371770"/>
                  <a:pt x="1803450" y="375044"/>
                </a:cubicBezTo>
                <a:lnTo>
                  <a:pt x="1814400" y="379577"/>
                </a:lnTo>
                <a:lnTo>
                  <a:pt x="1814400" y="537449"/>
                </a:lnTo>
                <a:lnTo>
                  <a:pt x="1807201" y="544649"/>
                </a:lnTo>
                <a:lnTo>
                  <a:pt x="1814400" y="551848"/>
                </a:lnTo>
                <a:lnTo>
                  <a:pt x="1814400" y="708769"/>
                </a:lnTo>
                <a:lnTo>
                  <a:pt x="1803450" y="713301"/>
                </a:lnTo>
                <a:cubicBezTo>
                  <a:pt x="1800176" y="716575"/>
                  <a:pt x="1798152" y="721100"/>
                  <a:pt x="1798152" y="726100"/>
                </a:cubicBezTo>
                <a:cubicBezTo>
                  <a:pt x="1798152" y="731101"/>
                  <a:pt x="1800176" y="735626"/>
                  <a:pt x="1803450" y="738900"/>
                </a:cubicBezTo>
                <a:lnTo>
                  <a:pt x="1814400" y="743433"/>
                </a:lnTo>
                <a:lnTo>
                  <a:pt x="1814400" y="901304"/>
                </a:lnTo>
                <a:lnTo>
                  <a:pt x="1807201" y="908504"/>
                </a:lnTo>
                <a:lnTo>
                  <a:pt x="1814400" y="915703"/>
                </a:lnTo>
                <a:lnTo>
                  <a:pt x="1814400" y="1073100"/>
                </a:lnTo>
                <a:lnTo>
                  <a:pt x="1803450" y="1077632"/>
                </a:lnTo>
                <a:cubicBezTo>
                  <a:pt x="1800176" y="1080906"/>
                  <a:pt x="1798152" y="1085431"/>
                  <a:pt x="1798152" y="1090431"/>
                </a:cubicBezTo>
                <a:cubicBezTo>
                  <a:pt x="1798152" y="1095432"/>
                  <a:pt x="1800176" y="1099957"/>
                  <a:pt x="1803450" y="1103231"/>
                </a:cubicBezTo>
                <a:lnTo>
                  <a:pt x="1814400" y="1107764"/>
                </a:lnTo>
                <a:lnTo>
                  <a:pt x="1814400" y="1265159"/>
                </a:lnTo>
                <a:lnTo>
                  <a:pt x="1807201" y="1272359"/>
                </a:lnTo>
                <a:lnTo>
                  <a:pt x="1814400" y="1279558"/>
                </a:lnTo>
                <a:lnTo>
                  <a:pt x="1814400" y="1436955"/>
                </a:lnTo>
                <a:lnTo>
                  <a:pt x="1803450" y="1441488"/>
                </a:lnTo>
                <a:cubicBezTo>
                  <a:pt x="1800176" y="1444762"/>
                  <a:pt x="1798152" y="1449286"/>
                  <a:pt x="1798152" y="1454287"/>
                </a:cubicBezTo>
                <a:cubicBezTo>
                  <a:pt x="1798152" y="1459288"/>
                  <a:pt x="1800176" y="1463812"/>
                  <a:pt x="1803450" y="1467086"/>
                </a:cubicBezTo>
                <a:lnTo>
                  <a:pt x="1814400" y="1471619"/>
                </a:lnTo>
                <a:lnTo>
                  <a:pt x="1814400" y="1629014"/>
                </a:lnTo>
                <a:lnTo>
                  <a:pt x="1807201" y="1636214"/>
                </a:lnTo>
                <a:lnTo>
                  <a:pt x="1814400" y="1643413"/>
                </a:lnTo>
                <a:lnTo>
                  <a:pt x="1814400" y="1800810"/>
                </a:lnTo>
                <a:lnTo>
                  <a:pt x="1803450" y="1805342"/>
                </a:lnTo>
                <a:lnTo>
                  <a:pt x="1799701" y="1814400"/>
                </a:lnTo>
                <a:lnTo>
                  <a:pt x="1639629" y="1814400"/>
                </a:lnTo>
                <a:lnTo>
                  <a:pt x="1634322" y="1809093"/>
                </a:lnTo>
                <a:lnTo>
                  <a:pt x="1629015" y="1814400"/>
                </a:lnTo>
                <a:lnTo>
                  <a:pt x="1468944" y="1814400"/>
                </a:lnTo>
                <a:lnTo>
                  <a:pt x="1465194" y="1805342"/>
                </a:lnTo>
                <a:cubicBezTo>
                  <a:pt x="1461920" y="1802068"/>
                  <a:pt x="1457396" y="1800044"/>
                  <a:pt x="1452395" y="1800044"/>
                </a:cubicBezTo>
                <a:cubicBezTo>
                  <a:pt x="1447394" y="1800044"/>
                  <a:pt x="1442870" y="1802068"/>
                  <a:pt x="1439596" y="1805342"/>
                </a:cubicBezTo>
                <a:lnTo>
                  <a:pt x="1435846" y="1814400"/>
                </a:lnTo>
                <a:lnTo>
                  <a:pt x="1275774" y="1814400"/>
                </a:lnTo>
                <a:lnTo>
                  <a:pt x="1270467" y="1809093"/>
                </a:lnTo>
                <a:lnTo>
                  <a:pt x="1265160" y="1814400"/>
                </a:lnTo>
                <a:lnTo>
                  <a:pt x="1105089" y="1814400"/>
                </a:lnTo>
                <a:lnTo>
                  <a:pt x="1101339" y="1805342"/>
                </a:lnTo>
                <a:cubicBezTo>
                  <a:pt x="1098065" y="1802068"/>
                  <a:pt x="1093541" y="1800044"/>
                  <a:pt x="1088540" y="1800044"/>
                </a:cubicBezTo>
                <a:cubicBezTo>
                  <a:pt x="1083540" y="1800044"/>
                  <a:pt x="1079015" y="1802068"/>
                  <a:pt x="1075741" y="1805342"/>
                </a:cubicBezTo>
                <a:lnTo>
                  <a:pt x="1071991" y="1814400"/>
                </a:lnTo>
                <a:lnTo>
                  <a:pt x="911918" y="1814400"/>
                </a:lnTo>
                <a:lnTo>
                  <a:pt x="906611" y="1809093"/>
                </a:lnTo>
                <a:lnTo>
                  <a:pt x="901305" y="1814400"/>
                </a:lnTo>
                <a:lnTo>
                  <a:pt x="741234" y="1814400"/>
                </a:lnTo>
                <a:lnTo>
                  <a:pt x="737484" y="1805342"/>
                </a:lnTo>
                <a:cubicBezTo>
                  <a:pt x="734210" y="1802068"/>
                  <a:pt x="729686" y="1800044"/>
                  <a:pt x="724685" y="1800044"/>
                </a:cubicBezTo>
                <a:cubicBezTo>
                  <a:pt x="719685" y="1800044"/>
                  <a:pt x="715160" y="1802068"/>
                  <a:pt x="711886" y="1805342"/>
                </a:cubicBezTo>
                <a:lnTo>
                  <a:pt x="708136" y="1814400"/>
                </a:lnTo>
                <a:lnTo>
                  <a:pt x="548064" y="1814400"/>
                </a:lnTo>
                <a:lnTo>
                  <a:pt x="542757" y="1809093"/>
                </a:lnTo>
                <a:lnTo>
                  <a:pt x="537450" y="1814400"/>
                </a:lnTo>
                <a:lnTo>
                  <a:pt x="377379" y="1814400"/>
                </a:lnTo>
                <a:lnTo>
                  <a:pt x="373629" y="1805342"/>
                </a:lnTo>
                <a:cubicBezTo>
                  <a:pt x="370354" y="1802068"/>
                  <a:pt x="365830" y="1800044"/>
                  <a:pt x="360829" y="1800044"/>
                </a:cubicBezTo>
                <a:cubicBezTo>
                  <a:pt x="355829" y="1800044"/>
                  <a:pt x="351305" y="1802068"/>
                  <a:pt x="348030" y="1805342"/>
                </a:cubicBezTo>
                <a:lnTo>
                  <a:pt x="344281" y="1814400"/>
                </a:lnTo>
                <a:lnTo>
                  <a:pt x="184209" y="1814400"/>
                </a:lnTo>
                <a:lnTo>
                  <a:pt x="178902" y="1809093"/>
                </a:lnTo>
                <a:lnTo>
                  <a:pt x="173595" y="1814400"/>
                </a:lnTo>
                <a:lnTo>
                  <a:pt x="13524" y="1814400"/>
                </a:lnTo>
                <a:lnTo>
                  <a:pt x="9774" y="1805342"/>
                </a:lnTo>
                <a:lnTo>
                  <a:pt x="0" y="1801297"/>
                </a:lnTo>
                <a:lnTo>
                  <a:pt x="0" y="1642237"/>
                </a:lnTo>
                <a:lnTo>
                  <a:pt x="6023" y="1636214"/>
                </a:lnTo>
                <a:lnTo>
                  <a:pt x="0" y="1630191"/>
                </a:lnTo>
                <a:lnTo>
                  <a:pt x="0" y="1471132"/>
                </a:lnTo>
                <a:lnTo>
                  <a:pt x="9774" y="1467086"/>
                </a:lnTo>
                <a:cubicBezTo>
                  <a:pt x="13048" y="1463812"/>
                  <a:pt x="15072" y="1459288"/>
                  <a:pt x="15072" y="1454287"/>
                </a:cubicBezTo>
                <a:cubicBezTo>
                  <a:pt x="15072" y="1449286"/>
                  <a:pt x="13048" y="1444762"/>
                  <a:pt x="9774" y="1441488"/>
                </a:cubicBezTo>
                <a:lnTo>
                  <a:pt x="0" y="1437442"/>
                </a:lnTo>
                <a:lnTo>
                  <a:pt x="0" y="1278381"/>
                </a:lnTo>
                <a:lnTo>
                  <a:pt x="6023" y="1272359"/>
                </a:lnTo>
                <a:lnTo>
                  <a:pt x="0" y="1266336"/>
                </a:lnTo>
                <a:lnTo>
                  <a:pt x="0" y="1107277"/>
                </a:lnTo>
                <a:lnTo>
                  <a:pt x="9774" y="1103231"/>
                </a:lnTo>
                <a:cubicBezTo>
                  <a:pt x="13048" y="1099957"/>
                  <a:pt x="15072" y="1095432"/>
                  <a:pt x="15072" y="1090431"/>
                </a:cubicBezTo>
                <a:cubicBezTo>
                  <a:pt x="15072" y="1085431"/>
                  <a:pt x="13048" y="1080906"/>
                  <a:pt x="9774" y="1077632"/>
                </a:cubicBezTo>
                <a:lnTo>
                  <a:pt x="0" y="1073587"/>
                </a:lnTo>
                <a:lnTo>
                  <a:pt x="0" y="914526"/>
                </a:lnTo>
                <a:lnTo>
                  <a:pt x="6023" y="908504"/>
                </a:lnTo>
                <a:lnTo>
                  <a:pt x="0" y="902481"/>
                </a:lnTo>
                <a:lnTo>
                  <a:pt x="0" y="742946"/>
                </a:lnTo>
                <a:lnTo>
                  <a:pt x="9774" y="738900"/>
                </a:lnTo>
                <a:cubicBezTo>
                  <a:pt x="13048" y="735626"/>
                  <a:pt x="15072" y="731101"/>
                  <a:pt x="15072" y="726100"/>
                </a:cubicBezTo>
                <a:cubicBezTo>
                  <a:pt x="15072" y="721100"/>
                  <a:pt x="13048" y="716575"/>
                  <a:pt x="9774" y="713301"/>
                </a:cubicBezTo>
                <a:lnTo>
                  <a:pt x="0" y="709256"/>
                </a:lnTo>
                <a:lnTo>
                  <a:pt x="0" y="550671"/>
                </a:lnTo>
                <a:lnTo>
                  <a:pt x="6023" y="544649"/>
                </a:lnTo>
                <a:lnTo>
                  <a:pt x="0" y="538626"/>
                </a:lnTo>
                <a:lnTo>
                  <a:pt x="0" y="379090"/>
                </a:lnTo>
                <a:lnTo>
                  <a:pt x="9774" y="375044"/>
                </a:lnTo>
                <a:cubicBezTo>
                  <a:pt x="13048" y="371770"/>
                  <a:pt x="15072" y="367245"/>
                  <a:pt x="15072" y="362244"/>
                </a:cubicBezTo>
                <a:cubicBezTo>
                  <a:pt x="15072" y="357244"/>
                  <a:pt x="13048" y="352719"/>
                  <a:pt x="9774" y="349445"/>
                </a:cubicBezTo>
                <a:lnTo>
                  <a:pt x="0" y="345400"/>
                </a:lnTo>
                <a:lnTo>
                  <a:pt x="0" y="186817"/>
                </a:lnTo>
                <a:lnTo>
                  <a:pt x="6023" y="180794"/>
                </a:lnTo>
                <a:lnTo>
                  <a:pt x="0" y="174771"/>
                </a:lnTo>
                <a:lnTo>
                  <a:pt x="0" y="15236"/>
                </a:lnTo>
                <a:lnTo>
                  <a:pt x="9774" y="11190"/>
                </a:ln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391831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09600" y="1706880"/>
            <a:ext cx="6746240" cy="1837643"/>
          </a:xfrm>
        </p:spPr>
        <p:txBody>
          <a:bodyPr/>
          <a:lstStyle>
            <a:lvl1pPr algn="l">
              <a:defRPr sz="3733" b="1">
                <a:solidFill>
                  <a:schemeClr val="accent4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4932547"/>
            <a:ext cx="5140960" cy="243840"/>
          </a:xfrm>
        </p:spPr>
        <p:txBody>
          <a:bodyPr/>
          <a:lstStyle>
            <a:lvl1pPr marL="0" indent="0" algn="l">
              <a:buNone/>
              <a:defRPr sz="1867" baseline="0">
                <a:solidFill>
                  <a:schemeClr val="bg1"/>
                </a:solidFill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GB"/>
              <a:t>Click to edit author name or date</a:t>
            </a:r>
            <a:endParaRPr lang="en-US"/>
          </a:p>
        </p:txBody>
      </p:sp>
      <p:sp>
        <p:nvSpPr>
          <p:cNvPr id="491" name="Freeform 490">
            <a:extLst>
              <a:ext uri="{FF2B5EF4-FFF2-40B4-BE49-F238E27FC236}">
                <a16:creationId xmlns:a16="http://schemas.microsoft.com/office/drawing/2014/main" id="{CE8E3D2C-8C95-4692-BF30-BCABA1E67069}"/>
              </a:ext>
            </a:extLst>
          </p:cNvPr>
          <p:cNvSpPr/>
          <p:nvPr/>
        </p:nvSpPr>
        <p:spPr>
          <a:xfrm>
            <a:off x="628848" y="614815"/>
            <a:ext cx="2008480" cy="527077"/>
          </a:xfrm>
          <a:custGeom>
            <a:avLst/>
            <a:gdLst>
              <a:gd name="connsiteX0" fmla="*/ 424847 w 1506360"/>
              <a:gd name="connsiteY0" fmla="*/ 294706 h 395308"/>
              <a:gd name="connsiteX1" fmla="*/ 396468 w 1506360"/>
              <a:gd name="connsiteY1" fmla="*/ 333527 h 395308"/>
              <a:gd name="connsiteX2" fmla="*/ 423178 w 1506360"/>
              <a:gd name="connsiteY2" fmla="*/ 376941 h 395308"/>
              <a:gd name="connsiteX3" fmla="*/ 452809 w 1506360"/>
              <a:gd name="connsiteY3" fmla="*/ 332693 h 395308"/>
              <a:gd name="connsiteX4" fmla="*/ 424847 w 1506360"/>
              <a:gd name="connsiteY4" fmla="*/ 294706 h 395308"/>
              <a:gd name="connsiteX5" fmla="*/ 558811 w 1506360"/>
              <a:gd name="connsiteY5" fmla="*/ 293036 h 395308"/>
              <a:gd name="connsiteX6" fmla="*/ 530849 w 1506360"/>
              <a:gd name="connsiteY6" fmla="*/ 334362 h 395308"/>
              <a:gd name="connsiteX7" fmla="*/ 558811 w 1506360"/>
              <a:gd name="connsiteY7" fmla="*/ 378192 h 395308"/>
              <a:gd name="connsiteX8" fmla="*/ 587189 w 1506360"/>
              <a:gd name="connsiteY8" fmla="*/ 334362 h 395308"/>
              <a:gd name="connsiteX9" fmla="*/ 558811 w 1506360"/>
              <a:gd name="connsiteY9" fmla="*/ 293036 h 395308"/>
              <a:gd name="connsiteX10" fmla="*/ 162343 w 1506360"/>
              <a:gd name="connsiteY10" fmla="*/ 293036 h 395308"/>
              <a:gd name="connsiteX11" fmla="*/ 134381 w 1506360"/>
              <a:gd name="connsiteY11" fmla="*/ 334362 h 395308"/>
              <a:gd name="connsiteX12" fmla="*/ 162343 w 1506360"/>
              <a:gd name="connsiteY12" fmla="*/ 378192 h 395308"/>
              <a:gd name="connsiteX13" fmla="*/ 190721 w 1506360"/>
              <a:gd name="connsiteY13" fmla="*/ 334362 h 395308"/>
              <a:gd name="connsiteX14" fmla="*/ 162343 w 1506360"/>
              <a:gd name="connsiteY14" fmla="*/ 293036 h 395308"/>
              <a:gd name="connsiteX15" fmla="*/ 704460 w 1506360"/>
              <a:gd name="connsiteY15" fmla="*/ 276757 h 395308"/>
              <a:gd name="connsiteX16" fmla="*/ 744524 w 1506360"/>
              <a:gd name="connsiteY16" fmla="*/ 319753 h 395308"/>
              <a:gd name="connsiteX17" fmla="*/ 744524 w 1506360"/>
              <a:gd name="connsiteY17" fmla="*/ 392803 h 395308"/>
              <a:gd name="connsiteX18" fmla="*/ 714893 w 1506360"/>
              <a:gd name="connsiteY18" fmla="*/ 392803 h 395308"/>
              <a:gd name="connsiteX19" fmla="*/ 714893 w 1506360"/>
              <a:gd name="connsiteY19" fmla="*/ 323509 h 395308"/>
              <a:gd name="connsiteX20" fmla="*/ 691523 w 1506360"/>
              <a:gd name="connsiteY20" fmla="*/ 297211 h 395308"/>
              <a:gd name="connsiteX21" fmla="*/ 664814 w 1506360"/>
              <a:gd name="connsiteY21" fmla="*/ 325596 h 395308"/>
              <a:gd name="connsiteX22" fmla="*/ 664814 w 1506360"/>
              <a:gd name="connsiteY22" fmla="*/ 393221 h 395308"/>
              <a:gd name="connsiteX23" fmla="*/ 635183 w 1506360"/>
              <a:gd name="connsiteY23" fmla="*/ 393221 h 395308"/>
              <a:gd name="connsiteX24" fmla="*/ 635183 w 1506360"/>
              <a:gd name="connsiteY24" fmla="*/ 280097 h 395308"/>
              <a:gd name="connsiteX25" fmla="*/ 664396 w 1506360"/>
              <a:gd name="connsiteY25" fmla="*/ 280097 h 395308"/>
              <a:gd name="connsiteX26" fmla="*/ 664396 w 1506360"/>
              <a:gd name="connsiteY26" fmla="*/ 292619 h 395308"/>
              <a:gd name="connsiteX27" fmla="*/ 664814 w 1506360"/>
              <a:gd name="connsiteY27" fmla="*/ 292619 h 395308"/>
              <a:gd name="connsiteX28" fmla="*/ 704460 w 1506360"/>
              <a:gd name="connsiteY28" fmla="*/ 276757 h 395308"/>
              <a:gd name="connsiteX29" fmla="*/ 308410 w 1506360"/>
              <a:gd name="connsiteY29" fmla="*/ 276757 h 395308"/>
              <a:gd name="connsiteX30" fmla="*/ 348474 w 1506360"/>
              <a:gd name="connsiteY30" fmla="*/ 319753 h 395308"/>
              <a:gd name="connsiteX31" fmla="*/ 348474 w 1506360"/>
              <a:gd name="connsiteY31" fmla="*/ 392803 h 395308"/>
              <a:gd name="connsiteX32" fmla="*/ 318843 w 1506360"/>
              <a:gd name="connsiteY32" fmla="*/ 392803 h 395308"/>
              <a:gd name="connsiteX33" fmla="*/ 318843 w 1506360"/>
              <a:gd name="connsiteY33" fmla="*/ 323509 h 395308"/>
              <a:gd name="connsiteX34" fmla="*/ 295473 w 1506360"/>
              <a:gd name="connsiteY34" fmla="*/ 297211 h 395308"/>
              <a:gd name="connsiteX35" fmla="*/ 268764 w 1506360"/>
              <a:gd name="connsiteY35" fmla="*/ 325596 h 395308"/>
              <a:gd name="connsiteX36" fmla="*/ 268764 w 1506360"/>
              <a:gd name="connsiteY36" fmla="*/ 393221 h 395308"/>
              <a:gd name="connsiteX37" fmla="*/ 239133 w 1506360"/>
              <a:gd name="connsiteY37" fmla="*/ 393221 h 395308"/>
              <a:gd name="connsiteX38" fmla="*/ 239133 w 1506360"/>
              <a:gd name="connsiteY38" fmla="*/ 280097 h 395308"/>
              <a:gd name="connsiteX39" fmla="*/ 268346 w 1506360"/>
              <a:gd name="connsiteY39" fmla="*/ 280097 h 395308"/>
              <a:gd name="connsiteX40" fmla="*/ 268346 w 1506360"/>
              <a:gd name="connsiteY40" fmla="*/ 292619 h 395308"/>
              <a:gd name="connsiteX41" fmla="*/ 268764 w 1506360"/>
              <a:gd name="connsiteY41" fmla="*/ 292619 h 395308"/>
              <a:gd name="connsiteX42" fmla="*/ 308410 w 1506360"/>
              <a:gd name="connsiteY42" fmla="*/ 276757 h 395308"/>
              <a:gd name="connsiteX43" fmla="*/ 558811 w 1506360"/>
              <a:gd name="connsiteY43" fmla="*/ 276339 h 395308"/>
              <a:gd name="connsiteX44" fmla="*/ 619741 w 1506360"/>
              <a:gd name="connsiteY44" fmla="*/ 334362 h 395308"/>
              <a:gd name="connsiteX45" fmla="*/ 558811 w 1506360"/>
              <a:gd name="connsiteY45" fmla="*/ 394890 h 395308"/>
              <a:gd name="connsiteX46" fmla="*/ 498297 w 1506360"/>
              <a:gd name="connsiteY46" fmla="*/ 334362 h 395308"/>
              <a:gd name="connsiteX47" fmla="*/ 558811 w 1506360"/>
              <a:gd name="connsiteY47" fmla="*/ 276339 h 395308"/>
              <a:gd name="connsiteX48" fmla="*/ 162343 w 1506360"/>
              <a:gd name="connsiteY48" fmla="*/ 276339 h 395308"/>
              <a:gd name="connsiteX49" fmla="*/ 223274 w 1506360"/>
              <a:gd name="connsiteY49" fmla="*/ 334362 h 395308"/>
              <a:gd name="connsiteX50" fmla="*/ 162343 w 1506360"/>
              <a:gd name="connsiteY50" fmla="*/ 394890 h 395308"/>
              <a:gd name="connsiteX51" fmla="*/ 101829 w 1506360"/>
              <a:gd name="connsiteY51" fmla="*/ 334362 h 395308"/>
              <a:gd name="connsiteX52" fmla="*/ 162343 w 1506360"/>
              <a:gd name="connsiteY52" fmla="*/ 276339 h 395308"/>
              <a:gd name="connsiteX53" fmla="*/ 0 w 1506360"/>
              <a:gd name="connsiteY53" fmla="*/ 233761 h 395308"/>
              <a:gd name="connsiteX54" fmla="*/ 31300 w 1506360"/>
              <a:gd name="connsiteY54" fmla="*/ 233761 h 395308"/>
              <a:gd name="connsiteX55" fmla="*/ 31300 w 1506360"/>
              <a:gd name="connsiteY55" fmla="*/ 370679 h 395308"/>
              <a:gd name="connsiteX56" fmla="*/ 97239 w 1506360"/>
              <a:gd name="connsiteY56" fmla="*/ 370679 h 395308"/>
              <a:gd name="connsiteX57" fmla="*/ 97239 w 1506360"/>
              <a:gd name="connsiteY57" fmla="*/ 391968 h 395308"/>
              <a:gd name="connsiteX58" fmla="*/ 0 w 1506360"/>
              <a:gd name="connsiteY58" fmla="*/ 391968 h 395308"/>
              <a:gd name="connsiteX59" fmla="*/ 452809 w 1506360"/>
              <a:gd name="connsiteY59" fmla="*/ 226248 h 395308"/>
              <a:gd name="connsiteX60" fmla="*/ 482439 w 1506360"/>
              <a:gd name="connsiteY60" fmla="*/ 226248 h 395308"/>
              <a:gd name="connsiteX61" fmla="*/ 482439 w 1506360"/>
              <a:gd name="connsiteY61" fmla="*/ 392386 h 395308"/>
              <a:gd name="connsiteX62" fmla="*/ 452809 w 1506360"/>
              <a:gd name="connsiteY62" fmla="*/ 392386 h 395308"/>
              <a:gd name="connsiteX63" fmla="*/ 452391 w 1506360"/>
              <a:gd name="connsiteY63" fmla="*/ 392386 h 395308"/>
              <a:gd name="connsiteX64" fmla="*/ 452391 w 1506360"/>
              <a:gd name="connsiteY64" fmla="*/ 376106 h 395308"/>
              <a:gd name="connsiteX65" fmla="*/ 451974 w 1506360"/>
              <a:gd name="connsiteY65" fmla="*/ 376106 h 395308"/>
              <a:gd name="connsiteX66" fmla="*/ 414414 w 1506360"/>
              <a:gd name="connsiteY66" fmla="*/ 395308 h 395308"/>
              <a:gd name="connsiteX67" fmla="*/ 363916 w 1506360"/>
              <a:gd name="connsiteY67" fmla="*/ 334780 h 395308"/>
              <a:gd name="connsiteX68" fmla="*/ 416918 w 1506360"/>
              <a:gd name="connsiteY68" fmla="*/ 276757 h 395308"/>
              <a:gd name="connsiteX69" fmla="*/ 452391 w 1506360"/>
              <a:gd name="connsiteY69" fmla="*/ 292619 h 395308"/>
              <a:gd name="connsiteX70" fmla="*/ 452809 w 1506360"/>
              <a:gd name="connsiteY70" fmla="*/ 292619 h 395308"/>
              <a:gd name="connsiteX71" fmla="*/ 668153 w 1506360"/>
              <a:gd name="connsiteY71" fmla="*/ 100184 h 395308"/>
              <a:gd name="connsiteX72" fmla="*/ 651877 w 1506360"/>
              <a:gd name="connsiteY72" fmla="*/ 105610 h 395308"/>
              <a:gd name="connsiteX73" fmla="*/ 630176 w 1506360"/>
              <a:gd name="connsiteY73" fmla="*/ 131491 h 395308"/>
              <a:gd name="connsiteX74" fmla="*/ 643530 w 1506360"/>
              <a:gd name="connsiteY74" fmla="*/ 148189 h 395308"/>
              <a:gd name="connsiteX75" fmla="*/ 668153 w 1506360"/>
              <a:gd name="connsiteY75" fmla="*/ 100184 h 395308"/>
              <a:gd name="connsiteX76" fmla="*/ 1335471 w 1506360"/>
              <a:gd name="connsiteY76" fmla="*/ 68459 h 395308"/>
              <a:gd name="connsiteX77" fmla="*/ 1308762 w 1506360"/>
              <a:gd name="connsiteY77" fmla="*/ 107280 h 395308"/>
              <a:gd name="connsiteX78" fmla="*/ 1334219 w 1506360"/>
              <a:gd name="connsiteY78" fmla="*/ 150693 h 395308"/>
              <a:gd name="connsiteX79" fmla="*/ 1362181 w 1506360"/>
              <a:gd name="connsiteY79" fmla="*/ 106445 h 395308"/>
              <a:gd name="connsiteX80" fmla="*/ 1335471 w 1506360"/>
              <a:gd name="connsiteY80" fmla="*/ 68459 h 395308"/>
              <a:gd name="connsiteX81" fmla="*/ 292552 w 1506360"/>
              <a:gd name="connsiteY81" fmla="*/ 68458 h 395308"/>
              <a:gd name="connsiteX82" fmla="*/ 264173 w 1506360"/>
              <a:gd name="connsiteY82" fmla="*/ 111037 h 395308"/>
              <a:gd name="connsiteX83" fmla="*/ 291300 w 1506360"/>
              <a:gd name="connsiteY83" fmla="*/ 150693 h 395308"/>
              <a:gd name="connsiteX84" fmla="*/ 317592 w 1506360"/>
              <a:gd name="connsiteY84" fmla="*/ 107280 h 395308"/>
              <a:gd name="connsiteX85" fmla="*/ 292552 w 1506360"/>
              <a:gd name="connsiteY85" fmla="*/ 68458 h 395308"/>
              <a:gd name="connsiteX86" fmla="*/ 1459419 w 1506360"/>
              <a:gd name="connsiteY86" fmla="*/ 67206 h 395308"/>
              <a:gd name="connsiteX87" fmla="*/ 1435213 w 1506360"/>
              <a:gd name="connsiteY87" fmla="*/ 96009 h 395308"/>
              <a:gd name="connsiteX88" fmla="*/ 1478617 w 1506360"/>
              <a:gd name="connsiteY88" fmla="*/ 96009 h 395308"/>
              <a:gd name="connsiteX89" fmla="*/ 1459419 w 1506360"/>
              <a:gd name="connsiteY89" fmla="*/ 67206 h 395308"/>
              <a:gd name="connsiteX90" fmla="*/ 1219870 w 1506360"/>
              <a:gd name="connsiteY90" fmla="*/ 67206 h 395308"/>
              <a:gd name="connsiteX91" fmla="*/ 1196081 w 1506360"/>
              <a:gd name="connsiteY91" fmla="*/ 96009 h 395308"/>
              <a:gd name="connsiteX92" fmla="*/ 1239067 w 1506360"/>
              <a:gd name="connsiteY92" fmla="*/ 96009 h 395308"/>
              <a:gd name="connsiteX93" fmla="*/ 1219870 w 1506360"/>
              <a:gd name="connsiteY93" fmla="*/ 67206 h 395308"/>
              <a:gd name="connsiteX94" fmla="*/ 414831 w 1506360"/>
              <a:gd name="connsiteY94" fmla="*/ 67206 h 395308"/>
              <a:gd name="connsiteX95" fmla="*/ 390625 w 1506360"/>
              <a:gd name="connsiteY95" fmla="*/ 96009 h 395308"/>
              <a:gd name="connsiteX96" fmla="*/ 434029 w 1506360"/>
              <a:gd name="connsiteY96" fmla="*/ 96009 h 395308"/>
              <a:gd name="connsiteX97" fmla="*/ 414831 w 1506360"/>
              <a:gd name="connsiteY97" fmla="*/ 67206 h 395308"/>
              <a:gd name="connsiteX98" fmla="*/ 1004525 w 1506360"/>
              <a:gd name="connsiteY98" fmla="*/ 66789 h 395308"/>
              <a:gd name="connsiteX99" fmla="*/ 977816 w 1506360"/>
              <a:gd name="connsiteY99" fmla="*/ 108115 h 395308"/>
              <a:gd name="connsiteX100" fmla="*/ 1004525 w 1506360"/>
              <a:gd name="connsiteY100" fmla="*/ 151945 h 395308"/>
              <a:gd name="connsiteX101" fmla="*/ 1031235 w 1506360"/>
              <a:gd name="connsiteY101" fmla="*/ 108115 h 395308"/>
              <a:gd name="connsiteX102" fmla="*/ 1004525 w 1506360"/>
              <a:gd name="connsiteY102" fmla="*/ 66789 h 395308"/>
              <a:gd name="connsiteX103" fmla="*/ 559645 w 1506360"/>
              <a:gd name="connsiteY103" fmla="*/ 53013 h 395308"/>
              <a:gd name="connsiteX104" fmla="*/ 588859 w 1506360"/>
              <a:gd name="connsiteY104" fmla="*/ 53013 h 395308"/>
              <a:gd name="connsiteX105" fmla="*/ 588859 w 1506360"/>
              <a:gd name="connsiteY105" fmla="*/ 166137 h 395308"/>
              <a:gd name="connsiteX106" fmla="*/ 559645 w 1506360"/>
              <a:gd name="connsiteY106" fmla="*/ 166137 h 395308"/>
              <a:gd name="connsiteX107" fmla="*/ 111846 w 1506360"/>
              <a:gd name="connsiteY107" fmla="*/ 50509 h 395308"/>
              <a:gd name="connsiteX108" fmla="*/ 144398 w 1506360"/>
              <a:gd name="connsiteY108" fmla="*/ 66372 h 395308"/>
              <a:gd name="connsiteX109" fmla="*/ 181124 w 1506360"/>
              <a:gd name="connsiteY109" fmla="*/ 50509 h 395308"/>
              <a:gd name="connsiteX110" fmla="*/ 219518 w 1506360"/>
              <a:gd name="connsiteY110" fmla="*/ 91835 h 395308"/>
              <a:gd name="connsiteX111" fmla="*/ 219518 w 1506360"/>
              <a:gd name="connsiteY111" fmla="*/ 166138 h 395308"/>
              <a:gd name="connsiteX112" fmla="*/ 190305 w 1506360"/>
              <a:gd name="connsiteY112" fmla="*/ 166138 h 395308"/>
              <a:gd name="connsiteX113" fmla="*/ 190305 w 1506360"/>
              <a:gd name="connsiteY113" fmla="*/ 97261 h 395308"/>
              <a:gd name="connsiteX114" fmla="*/ 171525 w 1506360"/>
              <a:gd name="connsiteY114" fmla="*/ 70546 h 395308"/>
              <a:gd name="connsiteX115" fmla="*/ 148572 w 1506360"/>
              <a:gd name="connsiteY115" fmla="*/ 98931 h 395308"/>
              <a:gd name="connsiteX116" fmla="*/ 148572 w 1506360"/>
              <a:gd name="connsiteY116" fmla="*/ 166556 h 395308"/>
              <a:gd name="connsiteX117" fmla="*/ 119358 w 1506360"/>
              <a:gd name="connsiteY117" fmla="*/ 166556 h 395308"/>
              <a:gd name="connsiteX118" fmla="*/ 119358 w 1506360"/>
              <a:gd name="connsiteY118" fmla="*/ 97679 h 395308"/>
              <a:gd name="connsiteX119" fmla="*/ 100160 w 1506360"/>
              <a:gd name="connsiteY119" fmla="*/ 70963 h 395308"/>
              <a:gd name="connsiteX120" fmla="*/ 77625 w 1506360"/>
              <a:gd name="connsiteY120" fmla="*/ 99766 h 395308"/>
              <a:gd name="connsiteX121" fmla="*/ 77625 w 1506360"/>
              <a:gd name="connsiteY121" fmla="*/ 166556 h 395308"/>
              <a:gd name="connsiteX122" fmla="*/ 48411 w 1506360"/>
              <a:gd name="connsiteY122" fmla="*/ 166556 h 395308"/>
              <a:gd name="connsiteX123" fmla="*/ 48411 w 1506360"/>
              <a:gd name="connsiteY123" fmla="*/ 53431 h 395308"/>
              <a:gd name="connsiteX124" fmla="*/ 77625 w 1506360"/>
              <a:gd name="connsiteY124" fmla="*/ 53431 h 395308"/>
              <a:gd name="connsiteX125" fmla="*/ 77625 w 1506360"/>
              <a:gd name="connsiteY125" fmla="*/ 66052 h 395308"/>
              <a:gd name="connsiteX126" fmla="*/ 77207 w 1506360"/>
              <a:gd name="connsiteY126" fmla="*/ 66372 h 395308"/>
              <a:gd name="connsiteX127" fmla="*/ 77625 w 1506360"/>
              <a:gd name="connsiteY127" fmla="*/ 66372 h 395308"/>
              <a:gd name="connsiteX128" fmla="*/ 77625 w 1506360"/>
              <a:gd name="connsiteY128" fmla="*/ 66052 h 395308"/>
              <a:gd name="connsiteX129" fmla="*/ 92492 w 1506360"/>
              <a:gd name="connsiteY129" fmla="*/ 54683 h 395308"/>
              <a:gd name="connsiteX130" fmla="*/ 111846 w 1506360"/>
              <a:gd name="connsiteY130" fmla="*/ 50509 h 395308"/>
              <a:gd name="connsiteX131" fmla="*/ 1459836 w 1506360"/>
              <a:gd name="connsiteY131" fmla="*/ 50509 h 395308"/>
              <a:gd name="connsiteX132" fmla="*/ 1506161 w 1506360"/>
              <a:gd name="connsiteY132" fmla="*/ 112289 h 395308"/>
              <a:gd name="connsiteX133" fmla="*/ 1506161 w 1506360"/>
              <a:gd name="connsiteY133" fmla="*/ 112706 h 395308"/>
              <a:gd name="connsiteX134" fmla="*/ 1434379 w 1506360"/>
              <a:gd name="connsiteY134" fmla="*/ 112706 h 395308"/>
              <a:gd name="connsiteX135" fmla="*/ 1466514 w 1506360"/>
              <a:gd name="connsiteY135" fmla="*/ 149858 h 395308"/>
              <a:gd name="connsiteX136" fmla="*/ 1496145 w 1506360"/>
              <a:gd name="connsiteY136" fmla="*/ 140674 h 395308"/>
              <a:gd name="connsiteX137" fmla="*/ 1504491 w 1506360"/>
              <a:gd name="connsiteY137" fmla="*/ 156536 h 395308"/>
              <a:gd name="connsiteX138" fmla="*/ 1461506 w 1506360"/>
              <a:gd name="connsiteY138" fmla="*/ 169060 h 395308"/>
              <a:gd name="connsiteX139" fmla="*/ 1403496 w 1506360"/>
              <a:gd name="connsiteY139" fmla="*/ 107697 h 395308"/>
              <a:gd name="connsiteX140" fmla="*/ 1459836 w 1506360"/>
              <a:gd name="connsiteY140" fmla="*/ 50509 h 395308"/>
              <a:gd name="connsiteX141" fmla="*/ 1220704 w 1506360"/>
              <a:gd name="connsiteY141" fmla="*/ 50509 h 395308"/>
              <a:gd name="connsiteX142" fmla="*/ 1267029 w 1506360"/>
              <a:gd name="connsiteY142" fmla="*/ 112289 h 395308"/>
              <a:gd name="connsiteX143" fmla="*/ 1267029 w 1506360"/>
              <a:gd name="connsiteY143" fmla="*/ 112706 h 395308"/>
              <a:gd name="connsiteX144" fmla="*/ 1195247 w 1506360"/>
              <a:gd name="connsiteY144" fmla="*/ 112706 h 395308"/>
              <a:gd name="connsiteX145" fmla="*/ 1227382 w 1506360"/>
              <a:gd name="connsiteY145" fmla="*/ 149858 h 395308"/>
              <a:gd name="connsiteX146" fmla="*/ 1257013 w 1506360"/>
              <a:gd name="connsiteY146" fmla="*/ 140674 h 395308"/>
              <a:gd name="connsiteX147" fmla="*/ 1265359 w 1506360"/>
              <a:gd name="connsiteY147" fmla="*/ 156536 h 395308"/>
              <a:gd name="connsiteX148" fmla="*/ 1222374 w 1506360"/>
              <a:gd name="connsiteY148" fmla="*/ 169060 h 395308"/>
              <a:gd name="connsiteX149" fmla="*/ 1164364 w 1506360"/>
              <a:gd name="connsiteY149" fmla="*/ 107697 h 395308"/>
              <a:gd name="connsiteX150" fmla="*/ 1220704 w 1506360"/>
              <a:gd name="connsiteY150" fmla="*/ 50509 h 395308"/>
              <a:gd name="connsiteX151" fmla="*/ 415248 w 1506360"/>
              <a:gd name="connsiteY151" fmla="*/ 50509 h 395308"/>
              <a:gd name="connsiteX152" fmla="*/ 461573 w 1506360"/>
              <a:gd name="connsiteY152" fmla="*/ 112289 h 395308"/>
              <a:gd name="connsiteX153" fmla="*/ 461573 w 1506360"/>
              <a:gd name="connsiteY153" fmla="*/ 112706 h 395308"/>
              <a:gd name="connsiteX154" fmla="*/ 389791 w 1506360"/>
              <a:gd name="connsiteY154" fmla="*/ 112706 h 395308"/>
              <a:gd name="connsiteX155" fmla="*/ 421926 w 1506360"/>
              <a:gd name="connsiteY155" fmla="*/ 149858 h 395308"/>
              <a:gd name="connsiteX156" fmla="*/ 451557 w 1506360"/>
              <a:gd name="connsiteY156" fmla="*/ 140674 h 395308"/>
              <a:gd name="connsiteX157" fmla="*/ 459903 w 1506360"/>
              <a:gd name="connsiteY157" fmla="*/ 156536 h 395308"/>
              <a:gd name="connsiteX158" fmla="*/ 416918 w 1506360"/>
              <a:gd name="connsiteY158" fmla="*/ 169060 h 395308"/>
              <a:gd name="connsiteX159" fmla="*/ 358908 w 1506360"/>
              <a:gd name="connsiteY159" fmla="*/ 107697 h 395308"/>
              <a:gd name="connsiteX160" fmla="*/ 415248 w 1506360"/>
              <a:gd name="connsiteY160" fmla="*/ 50509 h 395308"/>
              <a:gd name="connsiteX161" fmla="*/ 300064 w 1506360"/>
              <a:gd name="connsiteY161" fmla="*/ 50509 h 395308"/>
              <a:gd name="connsiteX162" fmla="*/ 348892 w 1506360"/>
              <a:gd name="connsiteY162" fmla="*/ 107280 h 395308"/>
              <a:gd name="connsiteX163" fmla="*/ 297560 w 1506360"/>
              <a:gd name="connsiteY163" fmla="*/ 169060 h 395308"/>
              <a:gd name="connsiteX164" fmla="*/ 264591 w 1506360"/>
              <a:gd name="connsiteY164" fmla="*/ 152362 h 395308"/>
              <a:gd name="connsiteX165" fmla="*/ 264591 w 1506360"/>
              <a:gd name="connsiteY165" fmla="*/ 222908 h 395308"/>
              <a:gd name="connsiteX166" fmla="*/ 235377 w 1506360"/>
              <a:gd name="connsiteY166" fmla="*/ 222908 h 395308"/>
              <a:gd name="connsiteX167" fmla="*/ 235377 w 1506360"/>
              <a:gd name="connsiteY167" fmla="*/ 53014 h 395308"/>
              <a:gd name="connsiteX168" fmla="*/ 264591 w 1506360"/>
              <a:gd name="connsiteY168" fmla="*/ 53014 h 395308"/>
              <a:gd name="connsiteX169" fmla="*/ 264591 w 1506360"/>
              <a:gd name="connsiteY169" fmla="*/ 68876 h 395308"/>
              <a:gd name="connsiteX170" fmla="*/ 265008 w 1506360"/>
              <a:gd name="connsiteY170" fmla="*/ 68876 h 395308"/>
              <a:gd name="connsiteX171" fmla="*/ 300064 w 1506360"/>
              <a:gd name="connsiteY171" fmla="*/ 50509 h 395308"/>
              <a:gd name="connsiteX172" fmla="*/ 1328794 w 1506360"/>
              <a:gd name="connsiteY172" fmla="*/ 50092 h 395308"/>
              <a:gd name="connsiteX173" fmla="*/ 1361763 w 1506360"/>
              <a:gd name="connsiteY173" fmla="*/ 66789 h 395308"/>
              <a:gd name="connsiteX174" fmla="*/ 1362181 w 1506360"/>
              <a:gd name="connsiteY174" fmla="*/ 66789 h 395308"/>
              <a:gd name="connsiteX175" fmla="*/ 1362181 w 1506360"/>
              <a:gd name="connsiteY175" fmla="*/ 53014 h 395308"/>
              <a:gd name="connsiteX176" fmla="*/ 1391394 w 1506360"/>
              <a:gd name="connsiteY176" fmla="*/ 53014 h 395308"/>
              <a:gd name="connsiteX177" fmla="*/ 1391394 w 1506360"/>
              <a:gd name="connsiteY177" fmla="*/ 155702 h 395308"/>
              <a:gd name="connsiteX178" fmla="*/ 1330046 w 1506360"/>
              <a:gd name="connsiteY178" fmla="*/ 222491 h 395308"/>
              <a:gd name="connsiteX179" fmla="*/ 1283722 w 1506360"/>
              <a:gd name="connsiteY179" fmla="*/ 211638 h 395308"/>
              <a:gd name="connsiteX180" fmla="*/ 1289565 w 1506360"/>
              <a:gd name="connsiteY180" fmla="*/ 193271 h 395308"/>
              <a:gd name="connsiteX181" fmla="*/ 1327959 w 1506360"/>
              <a:gd name="connsiteY181" fmla="*/ 202872 h 395308"/>
              <a:gd name="connsiteX182" fmla="*/ 1362181 w 1506360"/>
              <a:gd name="connsiteY182" fmla="*/ 164468 h 395308"/>
              <a:gd name="connsiteX183" fmla="*/ 1362181 w 1506360"/>
              <a:gd name="connsiteY183" fmla="*/ 149441 h 395308"/>
              <a:gd name="connsiteX184" fmla="*/ 1361763 w 1506360"/>
              <a:gd name="connsiteY184" fmla="*/ 149441 h 395308"/>
              <a:gd name="connsiteX185" fmla="*/ 1326290 w 1506360"/>
              <a:gd name="connsiteY185" fmla="*/ 168643 h 395308"/>
              <a:gd name="connsiteX186" fmla="*/ 1277879 w 1506360"/>
              <a:gd name="connsiteY186" fmla="*/ 108115 h 395308"/>
              <a:gd name="connsiteX187" fmla="*/ 1328794 w 1506360"/>
              <a:gd name="connsiteY187" fmla="*/ 50092 h 395308"/>
              <a:gd name="connsiteX188" fmla="*/ 1004525 w 1506360"/>
              <a:gd name="connsiteY188" fmla="*/ 50092 h 395308"/>
              <a:gd name="connsiteX189" fmla="*/ 1062535 w 1506360"/>
              <a:gd name="connsiteY189" fmla="*/ 108115 h 395308"/>
              <a:gd name="connsiteX190" fmla="*/ 1004525 w 1506360"/>
              <a:gd name="connsiteY190" fmla="*/ 168643 h 395308"/>
              <a:gd name="connsiteX191" fmla="*/ 946933 w 1506360"/>
              <a:gd name="connsiteY191" fmla="*/ 108115 h 395308"/>
              <a:gd name="connsiteX192" fmla="*/ 1004525 w 1506360"/>
              <a:gd name="connsiteY192" fmla="*/ 50092 h 395308"/>
              <a:gd name="connsiteX193" fmla="*/ 651877 w 1506360"/>
              <a:gd name="connsiteY193" fmla="*/ 50092 h 395308"/>
              <a:gd name="connsiteX194" fmla="*/ 696950 w 1506360"/>
              <a:gd name="connsiteY194" fmla="*/ 92253 h 395308"/>
              <a:gd name="connsiteX195" fmla="*/ 696950 w 1506360"/>
              <a:gd name="connsiteY195" fmla="*/ 138587 h 395308"/>
              <a:gd name="connsiteX196" fmla="*/ 701540 w 1506360"/>
              <a:gd name="connsiteY196" fmla="*/ 166138 h 395308"/>
              <a:gd name="connsiteX197" fmla="*/ 670657 w 1506360"/>
              <a:gd name="connsiteY197" fmla="*/ 166138 h 395308"/>
              <a:gd name="connsiteX198" fmla="*/ 667736 w 1506360"/>
              <a:gd name="connsiteY198" fmla="*/ 149441 h 395308"/>
              <a:gd name="connsiteX199" fmla="*/ 661476 w 1506360"/>
              <a:gd name="connsiteY199" fmla="*/ 154867 h 395308"/>
              <a:gd name="connsiteX200" fmla="*/ 633097 w 1506360"/>
              <a:gd name="connsiteY200" fmla="*/ 168643 h 395308"/>
              <a:gd name="connsiteX201" fmla="*/ 601797 w 1506360"/>
              <a:gd name="connsiteY201" fmla="*/ 134413 h 395308"/>
              <a:gd name="connsiteX202" fmla="*/ 642696 w 1506360"/>
              <a:gd name="connsiteY202" fmla="*/ 93088 h 395308"/>
              <a:gd name="connsiteX203" fmla="*/ 668571 w 1506360"/>
              <a:gd name="connsiteY203" fmla="*/ 85156 h 395308"/>
              <a:gd name="connsiteX204" fmla="*/ 648538 w 1506360"/>
              <a:gd name="connsiteY204" fmla="*/ 68041 h 395308"/>
              <a:gd name="connsiteX205" fmla="*/ 619325 w 1506360"/>
              <a:gd name="connsiteY205" fmla="*/ 79730 h 395308"/>
              <a:gd name="connsiteX206" fmla="*/ 609726 w 1506360"/>
              <a:gd name="connsiteY206" fmla="*/ 65537 h 395308"/>
              <a:gd name="connsiteX207" fmla="*/ 651877 w 1506360"/>
              <a:gd name="connsiteY207" fmla="*/ 50092 h 395308"/>
              <a:gd name="connsiteX208" fmla="*/ 530015 w 1506360"/>
              <a:gd name="connsiteY208" fmla="*/ 50092 h 395308"/>
              <a:gd name="connsiteX209" fmla="*/ 550047 w 1506360"/>
              <a:gd name="connsiteY209" fmla="*/ 60110 h 395308"/>
              <a:gd name="connsiteX210" fmla="*/ 539197 w 1506360"/>
              <a:gd name="connsiteY210" fmla="*/ 80982 h 395308"/>
              <a:gd name="connsiteX211" fmla="*/ 525425 w 1506360"/>
              <a:gd name="connsiteY211" fmla="*/ 77225 h 395308"/>
              <a:gd name="connsiteX212" fmla="*/ 505393 w 1506360"/>
              <a:gd name="connsiteY212" fmla="*/ 110202 h 395308"/>
              <a:gd name="connsiteX213" fmla="*/ 505393 w 1506360"/>
              <a:gd name="connsiteY213" fmla="*/ 166138 h 395308"/>
              <a:gd name="connsiteX214" fmla="*/ 476179 w 1506360"/>
              <a:gd name="connsiteY214" fmla="*/ 166138 h 395308"/>
              <a:gd name="connsiteX215" fmla="*/ 476179 w 1506360"/>
              <a:gd name="connsiteY215" fmla="*/ 53014 h 395308"/>
              <a:gd name="connsiteX216" fmla="*/ 505393 w 1506360"/>
              <a:gd name="connsiteY216" fmla="*/ 53014 h 395308"/>
              <a:gd name="connsiteX217" fmla="*/ 505393 w 1506360"/>
              <a:gd name="connsiteY217" fmla="*/ 72633 h 395308"/>
              <a:gd name="connsiteX218" fmla="*/ 511235 w 1506360"/>
              <a:gd name="connsiteY218" fmla="*/ 63867 h 395308"/>
              <a:gd name="connsiteX219" fmla="*/ 530015 w 1506360"/>
              <a:gd name="connsiteY219" fmla="*/ 50092 h 395308"/>
              <a:gd name="connsiteX220" fmla="*/ 0 w 1506360"/>
              <a:gd name="connsiteY220" fmla="*/ 7931 h 395308"/>
              <a:gd name="connsiteX221" fmla="*/ 30883 w 1506360"/>
              <a:gd name="connsiteY221" fmla="*/ 7931 h 395308"/>
              <a:gd name="connsiteX222" fmla="*/ 30883 w 1506360"/>
              <a:gd name="connsiteY222" fmla="*/ 166138 h 395308"/>
              <a:gd name="connsiteX223" fmla="*/ 0 w 1506360"/>
              <a:gd name="connsiteY223" fmla="*/ 166138 h 395308"/>
              <a:gd name="connsiteX224" fmla="*/ 905616 w 1506360"/>
              <a:gd name="connsiteY224" fmla="*/ 5009 h 395308"/>
              <a:gd name="connsiteX225" fmla="*/ 947349 w 1506360"/>
              <a:gd name="connsiteY225" fmla="*/ 17114 h 395308"/>
              <a:gd name="connsiteX226" fmla="*/ 937751 w 1506360"/>
              <a:gd name="connsiteY226" fmla="*/ 36316 h 395308"/>
              <a:gd name="connsiteX227" fmla="*/ 905616 w 1506360"/>
              <a:gd name="connsiteY227" fmla="*/ 27551 h 395308"/>
              <a:gd name="connsiteX228" fmla="*/ 850945 w 1506360"/>
              <a:gd name="connsiteY228" fmla="*/ 86409 h 395308"/>
              <a:gd name="connsiteX229" fmla="*/ 906451 w 1506360"/>
              <a:gd name="connsiteY229" fmla="*/ 146101 h 395308"/>
              <a:gd name="connsiteX230" fmla="*/ 937333 w 1506360"/>
              <a:gd name="connsiteY230" fmla="*/ 138170 h 395308"/>
              <a:gd name="connsiteX231" fmla="*/ 946097 w 1506360"/>
              <a:gd name="connsiteY231" fmla="*/ 157789 h 395308"/>
              <a:gd name="connsiteX232" fmla="*/ 905199 w 1506360"/>
              <a:gd name="connsiteY232" fmla="*/ 168643 h 395308"/>
              <a:gd name="connsiteX233" fmla="*/ 817976 w 1506360"/>
              <a:gd name="connsiteY233" fmla="*/ 85991 h 395308"/>
              <a:gd name="connsiteX234" fmla="*/ 905616 w 1506360"/>
              <a:gd name="connsiteY234" fmla="*/ 5009 h 395308"/>
              <a:gd name="connsiteX235" fmla="*/ 573835 w 1506360"/>
              <a:gd name="connsiteY235" fmla="*/ 1252 h 395308"/>
              <a:gd name="connsiteX236" fmla="*/ 591780 w 1506360"/>
              <a:gd name="connsiteY236" fmla="*/ 18784 h 395308"/>
              <a:gd name="connsiteX237" fmla="*/ 574252 w 1506360"/>
              <a:gd name="connsiteY237" fmla="*/ 37568 h 395308"/>
              <a:gd name="connsiteX238" fmla="*/ 556724 w 1506360"/>
              <a:gd name="connsiteY238" fmla="*/ 18784 h 395308"/>
              <a:gd name="connsiteX239" fmla="*/ 573835 w 1506360"/>
              <a:gd name="connsiteY239" fmla="*/ 1252 h 395308"/>
              <a:gd name="connsiteX240" fmla="*/ 1122630 w 1506360"/>
              <a:gd name="connsiteY240" fmla="*/ 0 h 395308"/>
              <a:gd name="connsiteX241" fmla="*/ 1151844 w 1506360"/>
              <a:gd name="connsiteY241" fmla="*/ 0 h 395308"/>
              <a:gd name="connsiteX242" fmla="*/ 1151844 w 1506360"/>
              <a:gd name="connsiteY242" fmla="*/ 166138 h 395308"/>
              <a:gd name="connsiteX243" fmla="*/ 1122630 w 1506360"/>
              <a:gd name="connsiteY243" fmla="*/ 166138 h 395308"/>
              <a:gd name="connsiteX244" fmla="*/ 1075054 w 1506360"/>
              <a:gd name="connsiteY244" fmla="*/ 0 h 395308"/>
              <a:gd name="connsiteX245" fmla="*/ 1104267 w 1506360"/>
              <a:gd name="connsiteY245" fmla="*/ 0 h 395308"/>
              <a:gd name="connsiteX246" fmla="*/ 1104267 w 1506360"/>
              <a:gd name="connsiteY246" fmla="*/ 166138 h 395308"/>
              <a:gd name="connsiteX247" fmla="*/ 1075054 w 1506360"/>
              <a:gd name="connsiteY247" fmla="*/ 166138 h 395308"/>
              <a:gd name="connsiteX248" fmla="*/ 715312 w 1506360"/>
              <a:gd name="connsiteY248" fmla="*/ 0 h 395308"/>
              <a:gd name="connsiteX249" fmla="*/ 744525 w 1506360"/>
              <a:gd name="connsiteY249" fmla="*/ 0 h 395308"/>
              <a:gd name="connsiteX250" fmla="*/ 744525 w 1506360"/>
              <a:gd name="connsiteY250" fmla="*/ 166138 h 395308"/>
              <a:gd name="connsiteX251" fmla="*/ 715312 w 1506360"/>
              <a:gd name="connsiteY251" fmla="*/ 166138 h 395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</a:cxnLst>
            <a:rect l="l" t="t" r="r" b="b"/>
            <a:pathLst>
              <a:path w="1506360" h="395308">
                <a:moveTo>
                  <a:pt x="424847" y="294706"/>
                </a:moveTo>
                <a:cubicBezTo>
                  <a:pt x="404815" y="294706"/>
                  <a:pt x="396886" y="311821"/>
                  <a:pt x="396468" y="333527"/>
                </a:cubicBezTo>
                <a:cubicBezTo>
                  <a:pt x="396468" y="355652"/>
                  <a:pt x="405232" y="376941"/>
                  <a:pt x="423178" y="376941"/>
                </a:cubicBezTo>
                <a:cubicBezTo>
                  <a:pt x="444045" y="376941"/>
                  <a:pt x="452809" y="355234"/>
                  <a:pt x="452809" y="332693"/>
                </a:cubicBezTo>
                <a:cubicBezTo>
                  <a:pt x="452809" y="313073"/>
                  <a:pt x="443210" y="294706"/>
                  <a:pt x="424847" y="294706"/>
                </a:cubicBezTo>
                <a:close/>
                <a:moveTo>
                  <a:pt x="558811" y="293036"/>
                </a:moveTo>
                <a:cubicBezTo>
                  <a:pt x="537944" y="293036"/>
                  <a:pt x="530849" y="315578"/>
                  <a:pt x="530849" y="334362"/>
                </a:cubicBezTo>
                <a:cubicBezTo>
                  <a:pt x="530849" y="354399"/>
                  <a:pt x="536692" y="378192"/>
                  <a:pt x="558811" y="378192"/>
                </a:cubicBezTo>
                <a:cubicBezTo>
                  <a:pt x="581346" y="378192"/>
                  <a:pt x="587189" y="354399"/>
                  <a:pt x="587189" y="334362"/>
                </a:cubicBezTo>
                <a:cubicBezTo>
                  <a:pt x="587189" y="315578"/>
                  <a:pt x="580512" y="293036"/>
                  <a:pt x="558811" y="293036"/>
                </a:cubicBezTo>
                <a:close/>
                <a:moveTo>
                  <a:pt x="162343" y="293036"/>
                </a:moveTo>
                <a:cubicBezTo>
                  <a:pt x="141476" y="293036"/>
                  <a:pt x="134381" y="315578"/>
                  <a:pt x="134381" y="334362"/>
                </a:cubicBezTo>
                <a:cubicBezTo>
                  <a:pt x="134381" y="354399"/>
                  <a:pt x="140224" y="378192"/>
                  <a:pt x="162343" y="378192"/>
                </a:cubicBezTo>
                <a:cubicBezTo>
                  <a:pt x="184878" y="378192"/>
                  <a:pt x="190721" y="354399"/>
                  <a:pt x="190721" y="334362"/>
                </a:cubicBezTo>
                <a:cubicBezTo>
                  <a:pt x="190721" y="315578"/>
                  <a:pt x="184044" y="293036"/>
                  <a:pt x="162343" y="293036"/>
                </a:cubicBezTo>
                <a:close/>
                <a:moveTo>
                  <a:pt x="704460" y="276757"/>
                </a:moveTo>
                <a:cubicBezTo>
                  <a:pt x="731587" y="276757"/>
                  <a:pt x="744524" y="291367"/>
                  <a:pt x="744524" y="319753"/>
                </a:cubicBezTo>
                <a:lnTo>
                  <a:pt x="744524" y="392803"/>
                </a:lnTo>
                <a:lnTo>
                  <a:pt x="714893" y="392803"/>
                </a:lnTo>
                <a:lnTo>
                  <a:pt x="714893" y="323509"/>
                </a:lnTo>
                <a:cubicBezTo>
                  <a:pt x="714893" y="307647"/>
                  <a:pt x="707799" y="297211"/>
                  <a:pt x="691523" y="297211"/>
                </a:cubicBezTo>
                <a:cubicBezTo>
                  <a:pt x="676499" y="297211"/>
                  <a:pt x="664814" y="306812"/>
                  <a:pt x="664814" y="325596"/>
                </a:cubicBezTo>
                <a:lnTo>
                  <a:pt x="664814" y="393221"/>
                </a:lnTo>
                <a:lnTo>
                  <a:pt x="635183" y="393221"/>
                </a:lnTo>
                <a:lnTo>
                  <a:pt x="635183" y="280097"/>
                </a:lnTo>
                <a:lnTo>
                  <a:pt x="664396" y="280097"/>
                </a:lnTo>
                <a:lnTo>
                  <a:pt x="664396" y="292619"/>
                </a:lnTo>
                <a:lnTo>
                  <a:pt x="664814" y="292619"/>
                </a:lnTo>
                <a:cubicBezTo>
                  <a:pt x="675247" y="281766"/>
                  <a:pt x="689853" y="276757"/>
                  <a:pt x="704460" y="276757"/>
                </a:cubicBezTo>
                <a:close/>
                <a:moveTo>
                  <a:pt x="308410" y="276757"/>
                </a:moveTo>
                <a:cubicBezTo>
                  <a:pt x="335537" y="276757"/>
                  <a:pt x="348474" y="291367"/>
                  <a:pt x="348474" y="319753"/>
                </a:cubicBezTo>
                <a:lnTo>
                  <a:pt x="348474" y="392803"/>
                </a:lnTo>
                <a:lnTo>
                  <a:pt x="318843" y="392803"/>
                </a:lnTo>
                <a:lnTo>
                  <a:pt x="318843" y="323509"/>
                </a:lnTo>
                <a:cubicBezTo>
                  <a:pt x="318843" y="307647"/>
                  <a:pt x="311749" y="297211"/>
                  <a:pt x="295473" y="297211"/>
                </a:cubicBezTo>
                <a:cubicBezTo>
                  <a:pt x="280449" y="297211"/>
                  <a:pt x="268764" y="306812"/>
                  <a:pt x="268764" y="325596"/>
                </a:cubicBezTo>
                <a:lnTo>
                  <a:pt x="268764" y="393221"/>
                </a:lnTo>
                <a:lnTo>
                  <a:pt x="239133" y="393221"/>
                </a:lnTo>
                <a:lnTo>
                  <a:pt x="239133" y="280097"/>
                </a:lnTo>
                <a:lnTo>
                  <a:pt x="268346" y="280097"/>
                </a:lnTo>
                <a:lnTo>
                  <a:pt x="268346" y="292619"/>
                </a:lnTo>
                <a:lnTo>
                  <a:pt x="268764" y="292619"/>
                </a:lnTo>
                <a:cubicBezTo>
                  <a:pt x="279197" y="281766"/>
                  <a:pt x="293804" y="276757"/>
                  <a:pt x="308410" y="276757"/>
                </a:cubicBezTo>
                <a:close/>
                <a:moveTo>
                  <a:pt x="558811" y="276339"/>
                </a:moveTo>
                <a:cubicBezTo>
                  <a:pt x="590111" y="276339"/>
                  <a:pt x="619741" y="297628"/>
                  <a:pt x="619741" y="334362"/>
                </a:cubicBezTo>
                <a:cubicBezTo>
                  <a:pt x="619741" y="369426"/>
                  <a:pt x="595119" y="394890"/>
                  <a:pt x="558811" y="394890"/>
                </a:cubicBezTo>
                <a:cubicBezTo>
                  <a:pt x="522503" y="394890"/>
                  <a:pt x="497880" y="369426"/>
                  <a:pt x="498297" y="334362"/>
                </a:cubicBezTo>
                <a:cubicBezTo>
                  <a:pt x="498297" y="297628"/>
                  <a:pt x="527928" y="276339"/>
                  <a:pt x="558811" y="276339"/>
                </a:cubicBezTo>
                <a:close/>
                <a:moveTo>
                  <a:pt x="162343" y="276339"/>
                </a:moveTo>
                <a:cubicBezTo>
                  <a:pt x="193643" y="276339"/>
                  <a:pt x="223274" y="297628"/>
                  <a:pt x="223274" y="334362"/>
                </a:cubicBezTo>
                <a:cubicBezTo>
                  <a:pt x="223274" y="369426"/>
                  <a:pt x="198651" y="394890"/>
                  <a:pt x="162343" y="394890"/>
                </a:cubicBezTo>
                <a:cubicBezTo>
                  <a:pt x="126035" y="394890"/>
                  <a:pt x="101412" y="369426"/>
                  <a:pt x="101829" y="334362"/>
                </a:cubicBezTo>
                <a:cubicBezTo>
                  <a:pt x="101829" y="297628"/>
                  <a:pt x="131460" y="276339"/>
                  <a:pt x="162343" y="276339"/>
                </a:cubicBezTo>
                <a:close/>
                <a:moveTo>
                  <a:pt x="0" y="233761"/>
                </a:moveTo>
                <a:lnTo>
                  <a:pt x="31300" y="233761"/>
                </a:lnTo>
                <a:lnTo>
                  <a:pt x="31300" y="370679"/>
                </a:lnTo>
                <a:lnTo>
                  <a:pt x="97239" y="370679"/>
                </a:lnTo>
                <a:lnTo>
                  <a:pt x="97239" y="391968"/>
                </a:lnTo>
                <a:lnTo>
                  <a:pt x="0" y="391968"/>
                </a:lnTo>
                <a:close/>
                <a:moveTo>
                  <a:pt x="452809" y="226248"/>
                </a:moveTo>
                <a:lnTo>
                  <a:pt x="482439" y="226248"/>
                </a:lnTo>
                <a:lnTo>
                  <a:pt x="482439" y="392386"/>
                </a:lnTo>
                <a:lnTo>
                  <a:pt x="452809" y="392386"/>
                </a:lnTo>
                <a:lnTo>
                  <a:pt x="452391" y="392386"/>
                </a:lnTo>
                <a:lnTo>
                  <a:pt x="452391" y="376106"/>
                </a:lnTo>
                <a:lnTo>
                  <a:pt x="451974" y="376106"/>
                </a:lnTo>
                <a:cubicBezTo>
                  <a:pt x="444462" y="385706"/>
                  <a:pt x="432359" y="395308"/>
                  <a:pt x="414414" y="395308"/>
                </a:cubicBezTo>
                <a:cubicBezTo>
                  <a:pt x="383948" y="395308"/>
                  <a:pt x="363916" y="371096"/>
                  <a:pt x="363916" y="334780"/>
                </a:cubicBezTo>
                <a:cubicBezTo>
                  <a:pt x="363916" y="305143"/>
                  <a:pt x="386035" y="276757"/>
                  <a:pt x="416918" y="276757"/>
                </a:cubicBezTo>
                <a:cubicBezTo>
                  <a:pt x="431942" y="276757"/>
                  <a:pt x="445296" y="282601"/>
                  <a:pt x="452391" y="292619"/>
                </a:cubicBezTo>
                <a:lnTo>
                  <a:pt x="452809" y="292619"/>
                </a:lnTo>
                <a:close/>
                <a:moveTo>
                  <a:pt x="668153" y="100184"/>
                </a:moveTo>
                <a:lnTo>
                  <a:pt x="651877" y="105610"/>
                </a:lnTo>
                <a:cubicBezTo>
                  <a:pt x="637271" y="110202"/>
                  <a:pt x="630176" y="118551"/>
                  <a:pt x="630176" y="131491"/>
                </a:cubicBezTo>
                <a:cubicBezTo>
                  <a:pt x="630176" y="141509"/>
                  <a:pt x="636436" y="148189"/>
                  <a:pt x="643530" y="148189"/>
                </a:cubicBezTo>
                <a:cubicBezTo>
                  <a:pt x="655216" y="148189"/>
                  <a:pt x="670240" y="133578"/>
                  <a:pt x="668153" y="100184"/>
                </a:cubicBezTo>
                <a:close/>
                <a:moveTo>
                  <a:pt x="1335471" y="68459"/>
                </a:moveTo>
                <a:cubicBezTo>
                  <a:pt x="1316274" y="68459"/>
                  <a:pt x="1308762" y="85574"/>
                  <a:pt x="1308762" y="107280"/>
                </a:cubicBezTo>
                <a:cubicBezTo>
                  <a:pt x="1308762" y="129404"/>
                  <a:pt x="1317109" y="150693"/>
                  <a:pt x="1334219" y="150693"/>
                </a:cubicBezTo>
                <a:cubicBezTo>
                  <a:pt x="1353834" y="150693"/>
                  <a:pt x="1362181" y="128987"/>
                  <a:pt x="1362181" y="106445"/>
                </a:cubicBezTo>
                <a:cubicBezTo>
                  <a:pt x="1362181" y="86826"/>
                  <a:pt x="1352999" y="68459"/>
                  <a:pt x="1335471" y="68459"/>
                </a:cubicBezTo>
                <a:close/>
                <a:moveTo>
                  <a:pt x="292552" y="68458"/>
                </a:moveTo>
                <a:cubicBezTo>
                  <a:pt x="274189" y="68458"/>
                  <a:pt x="264591" y="84738"/>
                  <a:pt x="264173" y="111037"/>
                </a:cubicBezTo>
                <a:cubicBezTo>
                  <a:pt x="264173" y="134830"/>
                  <a:pt x="275441" y="150693"/>
                  <a:pt x="291300" y="150693"/>
                </a:cubicBezTo>
                <a:cubicBezTo>
                  <a:pt x="310915" y="150693"/>
                  <a:pt x="317592" y="127316"/>
                  <a:pt x="317592" y="107280"/>
                </a:cubicBezTo>
                <a:cubicBezTo>
                  <a:pt x="317592" y="88078"/>
                  <a:pt x="309245" y="68458"/>
                  <a:pt x="292552" y="68458"/>
                </a:cubicBezTo>
                <a:close/>
                <a:moveTo>
                  <a:pt x="1459419" y="67206"/>
                </a:moveTo>
                <a:cubicBezTo>
                  <a:pt x="1442308" y="67206"/>
                  <a:pt x="1434796" y="80981"/>
                  <a:pt x="1435213" y="96009"/>
                </a:cubicBezTo>
                <a:lnTo>
                  <a:pt x="1478617" y="96009"/>
                </a:lnTo>
                <a:cubicBezTo>
                  <a:pt x="1479868" y="78894"/>
                  <a:pt x="1474026" y="67206"/>
                  <a:pt x="1459419" y="67206"/>
                </a:cubicBezTo>
                <a:close/>
                <a:moveTo>
                  <a:pt x="1219870" y="67206"/>
                </a:moveTo>
                <a:cubicBezTo>
                  <a:pt x="1203176" y="67206"/>
                  <a:pt x="1195664" y="80981"/>
                  <a:pt x="1196081" y="96009"/>
                </a:cubicBezTo>
                <a:lnTo>
                  <a:pt x="1239067" y="96009"/>
                </a:lnTo>
                <a:cubicBezTo>
                  <a:pt x="1240319" y="78894"/>
                  <a:pt x="1234477" y="67206"/>
                  <a:pt x="1219870" y="67206"/>
                </a:cubicBezTo>
                <a:close/>
                <a:moveTo>
                  <a:pt x="414831" y="67206"/>
                </a:moveTo>
                <a:cubicBezTo>
                  <a:pt x="397721" y="67206"/>
                  <a:pt x="390208" y="80981"/>
                  <a:pt x="390625" y="96009"/>
                </a:cubicBezTo>
                <a:lnTo>
                  <a:pt x="434029" y="96009"/>
                </a:lnTo>
                <a:cubicBezTo>
                  <a:pt x="435281" y="78894"/>
                  <a:pt x="429438" y="67206"/>
                  <a:pt x="414831" y="67206"/>
                </a:cubicBezTo>
                <a:close/>
                <a:moveTo>
                  <a:pt x="1004525" y="66789"/>
                </a:moveTo>
                <a:cubicBezTo>
                  <a:pt x="984493" y="66789"/>
                  <a:pt x="977816" y="89331"/>
                  <a:pt x="977816" y="108115"/>
                </a:cubicBezTo>
                <a:cubicBezTo>
                  <a:pt x="977816" y="128152"/>
                  <a:pt x="983658" y="151945"/>
                  <a:pt x="1004525" y="151945"/>
                </a:cubicBezTo>
                <a:cubicBezTo>
                  <a:pt x="1025810" y="151945"/>
                  <a:pt x="1031235" y="128152"/>
                  <a:pt x="1031235" y="108115"/>
                </a:cubicBezTo>
                <a:cubicBezTo>
                  <a:pt x="1031235" y="89331"/>
                  <a:pt x="1024975" y="66789"/>
                  <a:pt x="1004525" y="66789"/>
                </a:cubicBezTo>
                <a:close/>
                <a:moveTo>
                  <a:pt x="559645" y="53013"/>
                </a:moveTo>
                <a:lnTo>
                  <a:pt x="588859" y="53013"/>
                </a:lnTo>
                <a:lnTo>
                  <a:pt x="588859" y="166137"/>
                </a:lnTo>
                <a:lnTo>
                  <a:pt x="559645" y="166137"/>
                </a:lnTo>
                <a:close/>
                <a:moveTo>
                  <a:pt x="111846" y="50509"/>
                </a:moveTo>
                <a:cubicBezTo>
                  <a:pt x="125618" y="50509"/>
                  <a:pt x="137721" y="56353"/>
                  <a:pt x="144398" y="66372"/>
                </a:cubicBezTo>
                <a:cubicBezTo>
                  <a:pt x="153580" y="57188"/>
                  <a:pt x="167769" y="50509"/>
                  <a:pt x="181124" y="50509"/>
                </a:cubicBezTo>
                <a:cubicBezTo>
                  <a:pt x="206164" y="50092"/>
                  <a:pt x="219101" y="65954"/>
                  <a:pt x="219518" y="91835"/>
                </a:cubicBezTo>
                <a:lnTo>
                  <a:pt x="219518" y="166138"/>
                </a:lnTo>
                <a:lnTo>
                  <a:pt x="190305" y="166138"/>
                </a:lnTo>
                <a:lnTo>
                  <a:pt x="190305" y="97261"/>
                </a:lnTo>
                <a:cubicBezTo>
                  <a:pt x="190305" y="84321"/>
                  <a:pt x="185714" y="70546"/>
                  <a:pt x="171525" y="70546"/>
                </a:cubicBezTo>
                <a:cubicBezTo>
                  <a:pt x="157335" y="70546"/>
                  <a:pt x="148572" y="79312"/>
                  <a:pt x="148572" y="98931"/>
                </a:cubicBezTo>
                <a:lnTo>
                  <a:pt x="148572" y="166556"/>
                </a:lnTo>
                <a:lnTo>
                  <a:pt x="119358" y="166556"/>
                </a:lnTo>
                <a:lnTo>
                  <a:pt x="119358" y="97679"/>
                </a:lnTo>
                <a:cubicBezTo>
                  <a:pt x="119358" y="81817"/>
                  <a:pt x="112681" y="70963"/>
                  <a:pt x="100160" y="70963"/>
                </a:cubicBezTo>
                <a:cubicBezTo>
                  <a:pt x="86389" y="70963"/>
                  <a:pt x="77625" y="80564"/>
                  <a:pt x="77625" y="99766"/>
                </a:cubicBezTo>
                <a:lnTo>
                  <a:pt x="77625" y="166556"/>
                </a:lnTo>
                <a:lnTo>
                  <a:pt x="48411" y="166556"/>
                </a:lnTo>
                <a:lnTo>
                  <a:pt x="48411" y="53431"/>
                </a:lnTo>
                <a:lnTo>
                  <a:pt x="77625" y="53431"/>
                </a:lnTo>
                <a:lnTo>
                  <a:pt x="77625" y="66052"/>
                </a:lnTo>
                <a:lnTo>
                  <a:pt x="77207" y="66372"/>
                </a:lnTo>
                <a:lnTo>
                  <a:pt x="77625" y="66372"/>
                </a:lnTo>
                <a:lnTo>
                  <a:pt x="77625" y="66052"/>
                </a:lnTo>
                <a:lnTo>
                  <a:pt x="92492" y="54683"/>
                </a:lnTo>
                <a:cubicBezTo>
                  <a:pt x="98596" y="51970"/>
                  <a:pt x="105378" y="50509"/>
                  <a:pt x="111846" y="50509"/>
                </a:cubicBezTo>
                <a:close/>
                <a:moveTo>
                  <a:pt x="1459836" y="50509"/>
                </a:moveTo>
                <a:cubicBezTo>
                  <a:pt x="1494058" y="50509"/>
                  <a:pt x="1508247" y="78477"/>
                  <a:pt x="1506161" y="112289"/>
                </a:cubicBezTo>
                <a:lnTo>
                  <a:pt x="1506161" y="112706"/>
                </a:lnTo>
                <a:lnTo>
                  <a:pt x="1434379" y="112706"/>
                </a:lnTo>
                <a:cubicBezTo>
                  <a:pt x="1433544" y="133995"/>
                  <a:pt x="1448151" y="149858"/>
                  <a:pt x="1466514" y="149858"/>
                </a:cubicBezTo>
                <a:cubicBezTo>
                  <a:pt x="1477365" y="149858"/>
                  <a:pt x="1489050" y="145683"/>
                  <a:pt x="1496145" y="140674"/>
                </a:cubicBezTo>
                <a:lnTo>
                  <a:pt x="1504491" y="156536"/>
                </a:lnTo>
                <a:cubicBezTo>
                  <a:pt x="1489885" y="165303"/>
                  <a:pt x="1474026" y="169060"/>
                  <a:pt x="1461506" y="169060"/>
                </a:cubicBezTo>
                <a:cubicBezTo>
                  <a:pt x="1428536" y="169060"/>
                  <a:pt x="1403496" y="144849"/>
                  <a:pt x="1403496" y="107697"/>
                </a:cubicBezTo>
                <a:cubicBezTo>
                  <a:pt x="1403496" y="72633"/>
                  <a:pt x="1428536" y="50509"/>
                  <a:pt x="1459836" y="50509"/>
                </a:cubicBezTo>
                <a:close/>
                <a:moveTo>
                  <a:pt x="1220704" y="50509"/>
                </a:moveTo>
                <a:cubicBezTo>
                  <a:pt x="1254926" y="50509"/>
                  <a:pt x="1269115" y="78477"/>
                  <a:pt x="1267029" y="112289"/>
                </a:cubicBezTo>
                <a:lnTo>
                  <a:pt x="1267029" y="112706"/>
                </a:lnTo>
                <a:lnTo>
                  <a:pt x="1195247" y="112706"/>
                </a:lnTo>
                <a:cubicBezTo>
                  <a:pt x="1194412" y="133995"/>
                  <a:pt x="1209019" y="149858"/>
                  <a:pt x="1227382" y="149858"/>
                </a:cubicBezTo>
                <a:cubicBezTo>
                  <a:pt x="1238232" y="149858"/>
                  <a:pt x="1249918" y="145683"/>
                  <a:pt x="1257013" y="140674"/>
                </a:cubicBezTo>
                <a:lnTo>
                  <a:pt x="1265359" y="156536"/>
                </a:lnTo>
                <a:cubicBezTo>
                  <a:pt x="1250752" y="165303"/>
                  <a:pt x="1234894" y="169060"/>
                  <a:pt x="1222374" y="169060"/>
                </a:cubicBezTo>
                <a:cubicBezTo>
                  <a:pt x="1189404" y="169060"/>
                  <a:pt x="1164364" y="144849"/>
                  <a:pt x="1164364" y="107697"/>
                </a:cubicBezTo>
                <a:cubicBezTo>
                  <a:pt x="1164364" y="72633"/>
                  <a:pt x="1189404" y="50509"/>
                  <a:pt x="1220704" y="50509"/>
                </a:cubicBezTo>
                <a:close/>
                <a:moveTo>
                  <a:pt x="415248" y="50509"/>
                </a:moveTo>
                <a:cubicBezTo>
                  <a:pt x="449470" y="50509"/>
                  <a:pt x="463660" y="78477"/>
                  <a:pt x="461573" y="112289"/>
                </a:cubicBezTo>
                <a:lnTo>
                  <a:pt x="461573" y="112706"/>
                </a:lnTo>
                <a:lnTo>
                  <a:pt x="389791" y="112706"/>
                </a:lnTo>
                <a:cubicBezTo>
                  <a:pt x="388956" y="133995"/>
                  <a:pt x="403563" y="149858"/>
                  <a:pt x="421926" y="149858"/>
                </a:cubicBezTo>
                <a:cubicBezTo>
                  <a:pt x="432777" y="149858"/>
                  <a:pt x="444462" y="145683"/>
                  <a:pt x="451557" y="140674"/>
                </a:cubicBezTo>
                <a:lnTo>
                  <a:pt x="459903" y="156536"/>
                </a:lnTo>
                <a:cubicBezTo>
                  <a:pt x="445297" y="165303"/>
                  <a:pt x="429438" y="169060"/>
                  <a:pt x="416918" y="169060"/>
                </a:cubicBezTo>
                <a:cubicBezTo>
                  <a:pt x="383948" y="169060"/>
                  <a:pt x="358908" y="144849"/>
                  <a:pt x="358908" y="107697"/>
                </a:cubicBezTo>
                <a:cubicBezTo>
                  <a:pt x="358908" y="72633"/>
                  <a:pt x="383948" y="50509"/>
                  <a:pt x="415248" y="50509"/>
                </a:cubicBezTo>
                <a:close/>
                <a:moveTo>
                  <a:pt x="300064" y="50509"/>
                </a:moveTo>
                <a:cubicBezTo>
                  <a:pt x="334703" y="50509"/>
                  <a:pt x="348892" y="82234"/>
                  <a:pt x="348892" y="107280"/>
                </a:cubicBezTo>
                <a:cubicBezTo>
                  <a:pt x="348892" y="137335"/>
                  <a:pt x="328860" y="169060"/>
                  <a:pt x="297560" y="169060"/>
                </a:cubicBezTo>
                <a:cubicBezTo>
                  <a:pt x="284205" y="169060"/>
                  <a:pt x="272937" y="162381"/>
                  <a:pt x="264591" y="152362"/>
                </a:cubicBezTo>
                <a:lnTo>
                  <a:pt x="264591" y="222908"/>
                </a:lnTo>
                <a:lnTo>
                  <a:pt x="235377" y="222908"/>
                </a:lnTo>
                <a:lnTo>
                  <a:pt x="235377" y="53014"/>
                </a:lnTo>
                <a:lnTo>
                  <a:pt x="264591" y="53014"/>
                </a:lnTo>
                <a:lnTo>
                  <a:pt x="264591" y="68876"/>
                </a:lnTo>
                <a:lnTo>
                  <a:pt x="265008" y="68876"/>
                </a:lnTo>
                <a:cubicBezTo>
                  <a:pt x="272520" y="57188"/>
                  <a:pt x="286709" y="50509"/>
                  <a:pt x="300064" y="50509"/>
                </a:cubicBezTo>
                <a:close/>
                <a:moveTo>
                  <a:pt x="1328794" y="50092"/>
                </a:moveTo>
                <a:cubicBezTo>
                  <a:pt x="1342566" y="50092"/>
                  <a:pt x="1355503" y="56771"/>
                  <a:pt x="1361763" y="66789"/>
                </a:cubicBezTo>
                <a:lnTo>
                  <a:pt x="1362181" y="66789"/>
                </a:lnTo>
                <a:lnTo>
                  <a:pt x="1362181" y="53014"/>
                </a:lnTo>
                <a:lnTo>
                  <a:pt x="1391394" y="53014"/>
                </a:lnTo>
                <a:lnTo>
                  <a:pt x="1391394" y="155702"/>
                </a:lnTo>
                <a:cubicBezTo>
                  <a:pt x="1391394" y="205794"/>
                  <a:pt x="1363015" y="222491"/>
                  <a:pt x="1330046" y="222491"/>
                </a:cubicBezTo>
                <a:cubicBezTo>
                  <a:pt x="1313353" y="222491"/>
                  <a:pt x="1296659" y="218317"/>
                  <a:pt x="1283722" y="211638"/>
                </a:cubicBezTo>
                <a:lnTo>
                  <a:pt x="1289565" y="193271"/>
                </a:lnTo>
                <a:cubicBezTo>
                  <a:pt x="1300415" y="199950"/>
                  <a:pt x="1312936" y="202872"/>
                  <a:pt x="1327959" y="202872"/>
                </a:cubicBezTo>
                <a:cubicBezTo>
                  <a:pt x="1347157" y="202872"/>
                  <a:pt x="1362181" y="190766"/>
                  <a:pt x="1362181" y="164468"/>
                </a:cubicBezTo>
                <a:lnTo>
                  <a:pt x="1362181" y="149441"/>
                </a:lnTo>
                <a:lnTo>
                  <a:pt x="1361763" y="149441"/>
                </a:lnTo>
                <a:cubicBezTo>
                  <a:pt x="1354669" y="159041"/>
                  <a:pt x="1342983" y="168643"/>
                  <a:pt x="1326290" y="168643"/>
                </a:cubicBezTo>
                <a:cubicBezTo>
                  <a:pt x="1297077" y="168643"/>
                  <a:pt x="1277879" y="144432"/>
                  <a:pt x="1277879" y="108115"/>
                </a:cubicBezTo>
                <a:cubicBezTo>
                  <a:pt x="1277879" y="78477"/>
                  <a:pt x="1298746" y="50092"/>
                  <a:pt x="1328794" y="50092"/>
                </a:cubicBezTo>
                <a:close/>
                <a:moveTo>
                  <a:pt x="1004525" y="50092"/>
                </a:moveTo>
                <a:cubicBezTo>
                  <a:pt x="1034573" y="50092"/>
                  <a:pt x="1062535" y="71381"/>
                  <a:pt x="1062535" y="108115"/>
                </a:cubicBezTo>
                <a:cubicBezTo>
                  <a:pt x="1062535" y="143179"/>
                  <a:pt x="1039164" y="168643"/>
                  <a:pt x="1004525" y="168643"/>
                </a:cubicBezTo>
                <a:cubicBezTo>
                  <a:pt x="970304" y="168643"/>
                  <a:pt x="946933" y="143179"/>
                  <a:pt x="946933" y="108115"/>
                </a:cubicBezTo>
                <a:cubicBezTo>
                  <a:pt x="946933" y="71381"/>
                  <a:pt x="974894" y="50092"/>
                  <a:pt x="1004525" y="50092"/>
                </a:cubicBezTo>
                <a:close/>
                <a:moveTo>
                  <a:pt x="651877" y="50092"/>
                </a:moveTo>
                <a:cubicBezTo>
                  <a:pt x="671910" y="50092"/>
                  <a:pt x="696950" y="56771"/>
                  <a:pt x="696950" y="92253"/>
                </a:cubicBezTo>
                <a:lnTo>
                  <a:pt x="696950" y="138587"/>
                </a:lnTo>
                <a:cubicBezTo>
                  <a:pt x="696950" y="147771"/>
                  <a:pt x="698202" y="158206"/>
                  <a:pt x="701540" y="166138"/>
                </a:cubicBezTo>
                <a:lnTo>
                  <a:pt x="670657" y="166138"/>
                </a:lnTo>
                <a:cubicBezTo>
                  <a:pt x="668571" y="161964"/>
                  <a:pt x="667736" y="155702"/>
                  <a:pt x="667736" y="149441"/>
                </a:cubicBezTo>
                <a:lnTo>
                  <a:pt x="661476" y="154867"/>
                </a:lnTo>
                <a:cubicBezTo>
                  <a:pt x="653129" y="161546"/>
                  <a:pt x="643113" y="168643"/>
                  <a:pt x="633097" y="168643"/>
                </a:cubicBezTo>
                <a:cubicBezTo>
                  <a:pt x="615987" y="168643"/>
                  <a:pt x="601797" y="155284"/>
                  <a:pt x="601797" y="134413"/>
                </a:cubicBezTo>
                <a:cubicBezTo>
                  <a:pt x="601797" y="112707"/>
                  <a:pt x="617238" y="100601"/>
                  <a:pt x="642696" y="93088"/>
                </a:cubicBezTo>
                <a:lnTo>
                  <a:pt x="668571" y="85156"/>
                </a:lnTo>
                <a:cubicBezTo>
                  <a:pt x="666902" y="74721"/>
                  <a:pt x="658137" y="68041"/>
                  <a:pt x="648538" y="68041"/>
                </a:cubicBezTo>
                <a:cubicBezTo>
                  <a:pt x="636019" y="68041"/>
                  <a:pt x="626837" y="73051"/>
                  <a:pt x="619325" y="79730"/>
                </a:cubicBezTo>
                <a:lnTo>
                  <a:pt x="609726" y="65537"/>
                </a:lnTo>
                <a:cubicBezTo>
                  <a:pt x="623081" y="53849"/>
                  <a:pt x="636853" y="50092"/>
                  <a:pt x="651877" y="50092"/>
                </a:cubicBezTo>
                <a:close/>
                <a:moveTo>
                  <a:pt x="530015" y="50092"/>
                </a:moveTo>
                <a:cubicBezTo>
                  <a:pt x="536693" y="50092"/>
                  <a:pt x="543787" y="53849"/>
                  <a:pt x="550047" y="60110"/>
                </a:cubicBezTo>
                <a:lnTo>
                  <a:pt x="539197" y="80982"/>
                </a:lnTo>
                <a:cubicBezTo>
                  <a:pt x="534189" y="78477"/>
                  <a:pt x="531268" y="77225"/>
                  <a:pt x="525425" y="77225"/>
                </a:cubicBezTo>
                <a:cubicBezTo>
                  <a:pt x="515409" y="77225"/>
                  <a:pt x="505393" y="85574"/>
                  <a:pt x="505393" y="110202"/>
                </a:cubicBezTo>
                <a:lnTo>
                  <a:pt x="505393" y="166138"/>
                </a:lnTo>
                <a:lnTo>
                  <a:pt x="476179" y="166138"/>
                </a:lnTo>
                <a:lnTo>
                  <a:pt x="476179" y="53014"/>
                </a:lnTo>
                <a:lnTo>
                  <a:pt x="505393" y="53014"/>
                </a:lnTo>
                <a:lnTo>
                  <a:pt x="505393" y="72633"/>
                </a:lnTo>
                <a:lnTo>
                  <a:pt x="511235" y="63867"/>
                </a:lnTo>
                <a:cubicBezTo>
                  <a:pt x="514574" y="59276"/>
                  <a:pt x="521251" y="50092"/>
                  <a:pt x="530015" y="50092"/>
                </a:cubicBezTo>
                <a:close/>
                <a:moveTo>
                  <a:pt x="0" y="7931"/>
                </a:moveTo>
                <a:lnTo>
                  <a:pt x="30883" y="7931"/>
                </a:lnTo>
                <a:lnTo>
                  <a:pt x="30883" y="166138"/>
                </a:lnTo>
                <a:lnTo>
                  <a:pt x="0" y="166138"/>
                </a:lnTo>
                <a:close/>
                <a:moveTo>
                  <a:pt x="905616" y="5009"/>
                </a:moveTo>
                <a:cubicBezTo>
                  <a:pt x="921892" y="5009"/>
                  <a:pt x="936499" y="10853"/>
                  <a:pt x="947349" y="17114"/>
                </a:cubicBezTo>
                <a:lnTo>
                  <a:pt x="937751" y="36316"/>
                </a:lnTo>
                <a:cubicBezTo>
                  <a:pt x="930238" y="32142"/>
                  <a:pt x="917719" y="27551"/>
                  <a:pt x="905616" y="27551"/>
                </a:cubicBezTo>
                <a:cubicBezTo>
                  <a:pt x="873899" y="27551"/>
                  <a:pt x="850945" y="50509"/>
                  <a:pt x="850945" y="86409"/>
                </a:cubicBezTo>
                <a:cubicBezTo>
                  <a:pt x="850945" y="123977"/>
                  <a:pt x="876403" y="146101"/>
                  <a:pt x="906451" y="146101"/>
                </a:cubicBezTo>
                <a:cubicBezTo>
                  <a:pt x="918553" y="146101"/>
                  <a:pt x="929404" y="142762"/>
                  <a:pt x="937333" y="138170"/>
                </a:cubicBezTo>
                <a:lnTo>
                  <a:pt x="946097" y="157789"/>
                </a:lnTo>
                <a:cubicBezTo>
                  <a:pt x="936499" y="163634"/>
                  <a:pt x="920223" y="168643"/>
                  <a:pt x="905199" y="168643"/>
                </a:cubicBezTo>
                <a:cubicBezTo>
                  <a:pt x="851780" y="168643"/>
                  <a:pt x="817976" y="132326"/>
                  <a:pt x="817976" y="85991"/>
                </a:cubicBezTo>
                <a:cubicBezTo>
                  <a:pt x="817976" y="42578"/>
                  <a:pt x="851362" y="5009"/>
                  <a:pt x="905616" y="5009"/>
                </a:cubicBezTo>
                <a:close/>
                <a:moveTo>
                  <a:pt x="573835" y="1252"/>
                </a:moveTo>
                <a:cubicBezTo>
                  <a:pt x="583850" y="1252"/>
                  <a:pt x="591780" y="10018"/>
                  <a:pt x="591780" y="18784"/>
                </a:cubicBezTo>
                <a:cubicBezTo>
                  <a:pt x="591780" y="28385"/>
                  <a:pt x="585103" y="37568"/>
                  <a:pt x="574252" y="37568"/>
                </a:cubicBezTo>
                <a:cubicBezTo>
                  <a:pt x="563819" y="37986"/>
                  <a:pt x="556724" y="28802"/>
                  <a:pt x="556724" y="18784"/>
                </a:cubicBezTo>
                <a:cubicBezTo>
                  <a:pt x="556724" y="10018"/>
                  <a:pt x="563819" y="1252"/>
                  <a:pt x="573835" y="1252"/>
                </a:cubicBezTo>
                <a:close/>
                <a:moveTo>
                  <a:pt x="1122630" y="0"/>
                </a:moveTo>
                <a:lnTo>
                  <a:pt x="1151844" y="0"/>
                </a:lnTo>
                <a:lnTo>
                  <a:pt x="1151844" y="166138"/>
                </a:lnTo>
                <a:lnTo>
                  <a:pt x="1122630" y="166138"/>
                </a:lnTo>
                <a:close/>
                <a:moveTo>
                  <a:pt x="1075054" y="0"/>
                </a:moveTo>
                <a:lnTo>
                  <a:pt x="1104267" y="0"/>
                </a:lnTo>
                <a:lnTo>
                  <a:pt x="1104267" y="166138"/>
                </a:lnTo>
                <a:lnTo>
                  <a:pt x="1075054" y="166138"/>
                </a:lnTo>
                <a:close/>
                <a:moveTo>
                  <a:pt x="715312" y="0"/>
                </a:moveTo>
                <a:lnTo>
                  <a:pt x="744525" y="0"/>
                </a:lnTo>
                <a:lnTo>
                  <a:pt x="744525" y="166138"/>
                </a:lnTo>
                <a:lnTo>
                  <a:pt x="715312" y="166138"/>
                </a:lnTo>
                <a:close/>
              </a:path>
            </a:pathLst>
          </a:custGeom>
          <a:solidFill>
            <a:schemeClr val="bg1"/>
          </a:solidFill>
          <a:ln w="8631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GB" sz="2400"/>
          </a:p>
        </p:txBody>
      </p:sp>
      <p:grpSp>
        <p:nvGrpSpPr>
          <p:cNvPr id="478" name="Group 477">
            <a:extLst>
              <a:ext uri="{FF2B5EF4-FFF2-40B4-BE49-F238E27FC236}">
                <a16:creationId xmlns:a16="http://schemas.microsoft.com/office/drawing/2014/main" id="{3CBAB019-498E-9BAD-2D4E-2C4FE0C79304}"/>
              </a:ext>
            </a:extLst>
          </p:cNvPr>
          <p:cNvGrpSpPr/>
          <p:nvPr userDrawn="1"/>
        </p:nvGrpSpPr>
        <p:grpSpPr>
          <a:xfrm>
            <a:off x="5225415" y="147956"/>
            <a:ext cx="6828180" cy="6586219"/>
            <a:chOff x="3919061" y="110967"/>
            <a:chExt cx="5121135" cy="4939664"/>
          </a:xfrm>
        </p:grpSpPr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D1A91DE2-F258-DE37-0E62-1972CE3AF70F}"/>
                </a:ext>
              </a:extLst>
            </p:cNvPr>
            <p:cNvSpPr/>
            <p:nvPr/>
          </p:nvSpPr>
          <p:spPr>
            <a:xfrm>
              <a:off x="6466046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C0BF5B00-A24C-2568-D6E9-21E71C8F136B}"/>
                </a:ext>
              </a:extLst>
            </p:cNvPr>
            <p:cNvSpPr/>
            <p:nvPr/>
          </p:nvSpPr>
          <p:spPr>
            <a:xfrm>
              <a:off x="7193756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532D5A81-A4BA-1A77-14C8-CD3B6613F3F3}"/>
                </a:ext>
              </a:extLst>
            </p:cNvPr>
            <p:cNvSpPr/>
            <p:nvPr/>
          </p:nvSpPr>
          <p:spPr>
            <a:xfrm>
              <a:off x="7011828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43953FC6-7214-98EB-1D58-280CE67C5A0E}"/>
                </a:ext>
              </a:extLst>
            </p:cNvPr>
            <p:cNvSpPr/>
            <p:nvPr/>
          </p:nvSpPr>
          <p:spPr>
            <a:xfrm>
              <a:off x="7557611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1314DFFA-BFF6-430F-E606-4D4B457005AB}"/>
                </a:ext>
              </a:extLst>
            </p:cNvPr>
            <p:cNvSpPr/>
            <p:nvPr/>
          </p:nvSpPr>
          <p:spPr>
            <a:xfrm>
              <a:off x="7557611" y="11096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43C6DFE8-784B-10C9-BA31-DC747CBB59E2}"/>
                </a:ext>
              </a:extLst>
            </p:cNvPr>
            <p:cNvSpPr/>
            <p:nvPr/>
          </p:nvSpPr>
          <p:spPr>
            <a:xfrm>
              <a:off x="7375683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CFF74593-42FF-4E4A-C104-C906F9746F8E}"/>
                </a:ext>
              </a:extLst>
            </p:cNvPr>
            <p:cNvSpPr/>
            <p:nvPr/>
          </p:nvSpPr>
          <p:spPr>
            <a:xfrm>
              <a:off x="7921466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18E9F9A1-B3A1-8F67-590C-9458AD2321E8}"/>
                </a:ext>
              </a:extLst>
            </p:cNvPr>
            <p:cNvSpPr/>
            <p:nvPr/>
          </p:nvSpPr>
          <p:spPr>
            <a:xfrm>
              <a:off x="7921466" y="11096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769BDAA8-A5A1-6960-4C10-614E457BC67C}"/>
                </a:ext>
              </a:extLst>
            </p:cNvPr>
            <p:cNvSpPr/>
            <p:nvPr/>
          </p:nvSpPr>
          <p:spPr>
            <a:xfrm>
              <a:off x="6647973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" name="Freeform 65">
              <a:extLst>
                <a:ext uri="{FF2B5EF4-FFF2-40B4-BE49-F238E27FC236}">
                  <a16:creationId xmlns:a16="http://schemas.microsoft.com/office/drawing/2014/main" id="{A80B135E-FC7A-EBCE-5DA2-20D0C279730F}"/>
                </a:ext>
              </a:extLst>
            </p:cNvPr>
            <p:cNvSpPr/>
            <p:nvPr/>
          </p:nvSpPr>
          <p:spPr>
            <a:xfrm>
              <a:off x="7184707" y="64770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" name="Freeform 66">
              <a:extLst>
                <a:ext uri="{FF2B5EF4-FFF2-40B4-BE49-F238E27FC236}">
                  <a16:creationId xmlns:a16="http://schemas.microsoft.com/office/drawing/2014/main" id="{A7181C3E-2CFB-3378-6FA3-1C3F38989192}"/>
                </a:ext>
              </a:extLst>
            </p:cNvPr>
            <p:cNvSpPr/>
            <p:nvPr/>
          </p:nvSpPr>
          <p:spPr>
            <a:xfrm>
              <a:off x="7548562" y="64770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" name="Freeform 67">
              <a:extLst>
                <a:ext uri="{FF2B5EF4-FFF2-40B4-BE49-F238E27FC236}">
                  <a16:creationId xmlns:a16="http://schemas.microsoft.com/office/drawing/2014/main" id="{B2A74DAF-C415-F621-BAD5-402387632D93}"/>
                </a:ext>
              </a:extLst>
            </p:cNvPr>
            <p:cNvSpPr/>
            <p:nvPr/>
          </p:nvSpPr>
          <p:spPr>
            <a:xfrm>
              <a:off x="7375683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" name="Freeform 68">
              <a:extLst>
                <a:ext uri="{FF2B5EF4-FFF2-40B4-BE49-F238E27FC236}">
                  <a16:creationId xmlns:a16="http://schemas.microsoft.com/office/drawing/2014/main" id="{D532872D-BEE1-80D0-6A13-E347118248AB}"/>
                </a:ext>
              </a:extLst>
            </p:cNvPr>
            <p:cNvSpPr/>
            <p:nvPr/>
          </p:nvSpPr>
          <p:spPr>
            <a:xfrm>
              <a:off x="7912417" y="64770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" name="Freeform 69">
              <a:extLst>
                <a:ext uri="{FF2B5EF4-FFF2-40B4-BE49-F238E27FC236}">
                  <a16:creationId xmlns:a16="http://schemas.microsoft.com/office/drawing/2014/main" id="{38CF34D8-A7B2-405C-F170-BA4FA2F01A7A}"/>
                </a:ext>
              </a:extLst>
            </p:cNvPr>
            <p:cNvSpPr/>
            <p:nvPr/>
          </p:nvSpPr>
          <p:spPr>
            <a:xfrm>
              <a:off x="7739538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61678A70-304D-09C2-EAB9-3AF923A4248B}"/>
                </a:ext>
              </a:extLst>
            </p:cNvPr>
            <p:cNvSpPr/>
            <p:nvPr/>
          </p:nvSpPr>
          <p:spPr>
            <a:xfrm>
              <a:off x="8285321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9D59A24A-D6BF-F4A9-53CD-106EE34BFA8B}"/>
                </a:ext>
              </a:extLst>
            </p:cNvPr>
            <p:cNvSpPr/>
            <p:nvPr/>
          </p:nvSpPr>
          <p:spPr>
            <a:xfrm>
              <a:off x="8103393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" name="Freeform 72">
              <a:extLst>
                <a:ext uri="{FF2B5EF4-FFF2-40B4-BE49-F238E27FC236}">
                  <a16:creationId xmlns:a16="http://schemas.microsoft.com/office/drawing/2014/main" id="{CFFA27A9-04B4-28EC-2E30-52AF6EEC1A5A}"/>
                </a:ext>
              </a:extLst>
            </p:cNvPr>
            <p:cNvSpPr/>
            <p:nvPr/>
          </p:nvSpPr>
          <p:spPr>
            <a:xfrm>
              <a:off x="8649176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" name="Freeform 73">
              <a:extLst>
                <a:ext uri="{FF2B5EF4-FFF2-40B4-BE49-F238E27FC236}">
                  <a16:creationId xmlns:a16="http://schemas.microsoft.com/office/drawing/2014/main" id="{4550C905-241E-871F-7D26-8DF73D6B6352}"/>
                </a:ext>
              </a:extLst>
            </p:cNvPr>
            <p:cNvSpPr/>
            <p:nvPr/>
          </p:nvSpPr>
          <p:spPr>
            <a:xfrm>
              <a:off x="8649176" y="11096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5" name="Freeform 74">
              <a:extLst>
                <a:ext uri="{FF2B5EF4-FFF2-40B4-BE49-F238E27FC236}">
                  <a16:creationId xmlns:a16="http://schemas.microsoft.com/office/drawing/2014/main" id="{2202932B-AF73-ADF2-E402-635ABA90DB40}"/>
                </a:ext>
              </a:extLst>
            </p:cNvPr>
            <p:cNvSpPr/>
            <p:nvPr/>
          </p:nvSpPr>
          <p:spPr>
            <a:xfrm>
              <a:off x="8467248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67CBBC4C-91D2-5B0F-95C4-6FDA944AB0E1}"/>
                </a:ext>
              </a:extLst>
            </p:cNvPr>
            <p:cNvSpPr/>
            <p:nvPr/>
          </p:nvSpPr>
          <p:spPr>
            <a:xfrm>
              <a:off x="9013031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B406F3E0-1736-B9E8-CC4C-925A43C89C9F}"/>
                </a:ext>
              </a:extLst>
            </p:cNvPr>
            <p:cNvSpPr/>
            <p:nvPr/>
          </p:nvSpPr>
          <p:spPr>
            <a:xfrm>
              <a:off x="8831103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85874E15-937D-B0EA-7D11-42DA463FB591}"/>
                </a:ext>
              </a:extLst>
            </p:cNvPr>
            <p:cNvSpPr/>
            <p:nvPr/>
          </p:nvSpPr>
          <p:spPr>
            <a:xfrm>
              <a:off x="8276272" y="647701"/>
              <a:ext cx="36213" cy="36195"/>
            </a:xfrm>
            <a:custGeom>
              <a:avLst/>
              <a:gdLst>
                <a:gd name="connsiteX0" fmla="*/ 18097 w 36213"/>
                <a:gd name="connsiteY0" fmla="*/ 0 h 36195"/>
                <a:gd name="connsiteX1" fmla="*/ 0 w 36213"/>
                <a:gd name="connsiteY1" fmla="*/ 18098 h 36195"/>
                <a:gd name="connsiteX2" fmla="*/ 18097 w 36213"/>
                <a:gd name="connsiteY2" fmla="*/ 36195 h 36195"/>
                <a:gd name="connsiteX3" fmla="*/ 36195 w 36213"/>
                <a:gd name="connsiteY3" fmla="*/ 18098 h 36195"/>
                <a:gd name="connsiteX4" fmla="*/ 18097 w 36213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3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8"/>
                  </a:cubicBezTo>
                  <a:cubicBezTo>
                    <a:pt x="36671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CEB4792B-86AE-49C1-D9E6-93C7C98D673A}"/>
                </a:ext>
              </a:extLst>
            </p:cNvPr>
            <p:cNvSpPr/>
            <p:nvPr/>
          </p:nvSpPr>
          <p:spPr>
            <a:xfrm>
              <a:off x="8103393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3A8F32ED-8D01-00B8-1138-EF2496DA2D9A}"/>
                </a:ext>
              </a:extLst>
            </p:cNvPr>
            <p:cNvSpPr/>
            <p:nvPr/>
          </p:nvSpPr>
          <p:spPr>
            <a:xfrm>
              <a:off x="8640127" y="647701"/>
              <a:ext cx="36214" cy="36195"/>
            </a:xfrm>
            <a:custGeom>
              <a:avLst/>
              <a:gdLst>
                <a:gd name="connsiteX0" fmla="*/ 18098 w 36214"/>
                <a:gd name="connsiteY0" fmla="*/ 0 h 36195"/>
                <a:gd name="connsiteX1" fmla="*/ 0 w 36214"/>
                <a:gd name="connsiteY1" fmla="*/ 18098 h 36195"/>
                <a:gd name="connsiteX2" fmla="*/ 18098 w 36214"/>
                <a:gd name="connsiteY2" fmla="*/ 36195 h 36195"/>
                <a:gd name="connsiteX3" fmla="*/ 36195 w 36214"/>
                <a:gd name="connsiteY3" fmla="*/ 18098 h 36195"/>
                <a:gd name="connsiteX4" fmla="*/ 18098 w 3621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672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F4FF27A7-1793-B333-7E85-CA2CDCCE5E00}"/>
                </a:ext>
              </a:extLst>
            </p:cNvPr>
            <p:cNvSpPr/>
            <p:nvPr/>
          </p:nvSpPr>
          <p:spPr>
            <a:xfrm>
              <a:off x="8467248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2" name="Freeform 81">
              <a:extLst>
                <a:ext uri="{FF2B5EF4-FFF2-40B4-BE49-F238E27FC236}">
                  <a16:creationId xmlns:a16="http://schemas.microsoft.com/office/drawing/2014/main" id="{A4733113-2C03-69C9-B41A-D86C52543F4C}"/>
                </a:ext>
              </a:extLst>
            </p:cNvPr>
            <p:cNvSpPr/>
            <p:nvPr/>
          </p:nvSpPr>
          <p:spPr>
            <a:xfrm>
              <a:off x="9003982" y="647701"/>
              <a:ext cx="36214" cy="36195"/>
            </a:xfrm>
            <a:custGeom>
              <a:avLst/>
              <a:gdLst>
                <a:gd name="connsiteX0" fmla="*/ 18098 w 36214"/>
                <a:gd name="connsiteY0" fmla="*/ 0 h 36195"/>
                <a:gd name="connsiteX1" fmla="*/ 0 w 36214"/>
                <a:gd name="connsiteY1" fmla="*/ 18098 h 36195"/>
                <a:gd name="connsiteX2" fmla="*/ 18098 w 36214"/>
                <a:gd name="connsiteY2" fmla="*/ 36195 h 36195"/>
                <a:gd name="connsiteX3" fmla="*/ 36195 w 36214"/>
                <a:gd name="connsiteY3" fmla="*/ 18098 h 36195"/>
                <a:gd name="connsiteX4" fmla="*/ 18098 w 3621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672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3" name="Freeform 82">
              <a:extLst>
                <a:ext uri="{FF2B5EF4-FFF2-40B4-BE49-F238E27FC236}">
                  <a16:creationId xmlns:a16="http://schemas.microsoft.com/office/drawing/2014/main" id="{781E14E8-85A6-D2B9-786F-41BC64B8A45D}"/>
                </a:ext>
              </a:extLst>
            </p:cNvPr>
            <p:cNvSpPr/>
            <p:nvPr/>
          </p:nvSpPr>
          <p:spPr>
            <a:xfrm>
              <a:off x="8831103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4" name="Freeform 83">
              <a:extLst>
                <a:ext uri="{FF2B5EF4-FFF2-40B4-BE49-F238E27FC236}">
                  <a16:creationId xmlns:a16="http://schemas.microsoft.com/office/drawing/2014/main" id="{C63BE9F9-4A7C-32FC-02B0-D5EC0FD8697C}"/>
                </a:ext>
              </a:extLst>
            </p:cNvPr>
            <p:cNvSpPr/>
            <p:nvPr/>
          </p:nvSpPr>
          <p:spPr>
            <a:xfrm>
              <a:off x="537448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5" name="Freeform 84">
              <a:extLst>
                <a:ext uri="{FF2B5EF4-FFF2-40B4-BE49-F238E27FC236}">
                  <a16:creationId xmlns:a16="http://schemas.microsoft.com/office/drawing/2014/main" id="{A0CBFB56-FB42-62CB-EC99-155F6E0E721C}"/>
                </a:ext>
              </a:extLst>
            </p:cNvPr>
            <p:cNvSpPr/>
            <p:nvPr/>
          </p:nvSpPr>
          <p:spPr>
            <a:xfrm>
              <a:off x="5365432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6" name="Freeform 85">
              <a:extLst>
                <a:ext uri="{FF2B5EF4-FFF2-40B4-BE49-F238E27FC236}">
                  <a16:creationId xmlns:a16="http://schemas.microsoft.com/office/drawing/2014/main" id="{270EB967-3C98-0756-4EAE-D48ECC871DDD}"/>
                </a:ext>
              </a:extLst>
            </p:cNvPr>
            <p:cNvSpPr/>
            <p:nvPr/>
          </p:nvSpPr>
          <p:spPr>
            <a:xfrm>
              <a:off x="537448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7" name="Freeform 86">
              <a:extLst>
                <a:ext uri="{FF2B5EF4-FFF2-40B4-BE49-F238E27FC236}">
                  <a16:creationId xmlns:a16="http://schemas.microsoft.com/office/drawing/2014/main" id="{A753667D-7421-30BF-99A7-A8B7B4B16BE1}"/>
                </a:ext>
              </a:extLst>
            </p:cNvPr>
            <p:cNvSpPr/>
            <p:nvPr/>
          </p:nvSpPr>
          <p:spPr>
            <a:xfrm>
              <a:off x="5365432" y="4286727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8" name="Freeform 87">
              <a:extLst>
                <a:ext uri="{FF2B5EF4-FFF2-40B4-BE49-F238E27FC236}">
                  <a16:creationId xmlns:a16="http://schemas.microsoft.com/office/drawing/2014/main" id="{6DB9FC47-D935-6CC4-7CC3-206CBE981D50}"/>
                </a:ext>
              </a:extLst>
            </p:cNvPr>
            <p:cNvSpPr/>
            <p:nvPr/>
          </p:nvSpPr>
          <p:spPr>
            <a:xfrm>
              <a:off x="537448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9" name="Freeform 88">
              <a:extLst>
                <a:ext uri="{FF2B5EF4-FFF2-40B4-BE49-F238E27FC236}">
                  <a16:creationId xmlns:a16="http://schemas.microsoft.com/office/drawing/2014/main" id="{4DB6FF7A-55EE-E62F-EBA1-AA3F723D13E1}"/>
                </a:ext>
              </a:extLst>
            </p:cNvPr>
            <p:cNvSpPr/>
            <p:nvPr/>
          </p:nvSpPr>
          <p:spPr>
            <a:xfrm>
              <a:off x="5365432" y="392287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0" name="Freeform 89">
              <a:extLst>
                <a:ext uri="{FF2B5EF4-FFF2-40B4-BE49-F238E27FC236}">
                  <a16:creationId xmlns:a16="http://schemas.microsoft.com/office/drawing/2014/main" id="{7C45EC09-7B62-F3AD-F1FD-D4EACF9F53C3}"/>
                </a:ext>
              </a:extLst>
            </p:cNvPr>
            <p:cNvSpPr/>
            <p:nvPr/>
          </p:nvSpPr>
          <p:spPr>
            <a:xfrm>
              <a:off x="537448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1" name="Freeform 90">
              <a:extLst>
                <a:ext uri="{FF2B5EF4-FFF2-40B4-BE49-F238E27FC236}">
                  <a16:creationId xmlns:a16="http://schemas.microsoft.com/office/drawing/2014/main" id="{9DCD7853-BB00-9235-8611-1184BCB1A213}"/>
                </a:ext>
              </a:extLst>
            </p:cNvPr>
            <p:cNvSpPr/>
            <p:nvPr/>
          </p:nvSpPr>
          <p:spPr>
            <a:xfrm>
              <a:off x="519255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2" name="Freeform 91">
              <a:extLst>
                <a:ext uri="{FF2B5EF4-FFF2-40B4-BE49-F238E27FC236}">
                  <a16:creationId xmlns:a16="http://schemas.microsoft.com/office/drawing/2014/main" id="{24B78593-4398-13B0-50A3-8E8A13740113}"/>
                </a:ext>
              </a:extLst>
            </p:cNvPr>
            <p:cNvSpPr/>
            <p:nvPr/>
          </p:nvSpPr>
          <p:spPr>
            <a:xfrm>
              <a:off x="519255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3" name="Freeform 92">
              <a:extLst>
                <a:ext uri="{FF2B5EF4-FFF2-40B4-BE49-F238E27FC236}">
                  <a16:creationId xmlns:a16="http://schemas.microsoft.com/office/drawing/2014/main" id="{C566566F-D551-FB3D-F065-8C657C97A464}"/>
                </a:ext>
              </a:extLst>
            </p:cNvPr>
            <p:cNvSpPr/>
            <p:nvPr/>
          </p:nvSpPr>
          <p:spPr>
            <a:xfrm>
              <a:off x="519255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4" name="Freeform 93">
              <a:extLst>
                <a:ext uri="{FF2B5EF4-FFF2-40B4-BE49-F238E27FC236}">
                  <a16:creationId xmlns:a16="http://schemas.microsoft.com/office/drawing/2014/main" id="{E80FCA0F-B4F3-603B-0BF7-4E571C356BAB}"/>
                </a:ext>
              </a:extLst>
            </p:cNvPr>
            <p:cNvSpPr/>
            <p:nvPr/>
          </p:nvSpPr>
          <p:spPr>
            <a:xfrm>
              <a:off x="573833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5" name="Freeform 94">
              <a:extLst>
                <a:ext uri="{FF2B5EF4-FFF2-40B4-BE49-F238E27FC236}">
                  <a16:creationId xmlns:a16="http://schemas.microsoft.com/office/drawing/2014/main" id="{508CECD7-802C-8474-BD39-31C778F6CF66}"/>
                </a:ext>
              </a:extLst>
            </p:cNvPr>
            <p:cNvSpPr/>
            <p:nvPr/>
          </p:nvSpPr>
          <p:spPr>
            <a:xfrm>
              <a:off x="5729287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6" name="Freeform 95">
              <a:extLst>
                <a:ext uri="{FF2B5EF4-FFF2-40B4-BE49-F238E27FC236}">
                  <a16:creationId xmlns:a16="http://schemas.microsoft.com/office/drawing/2014/main" id="{6145E4A6-7C79-C7AC-51E5-88DA4725758C}"/>
                </a:ext>
              </a:extLst>
            </p:cNvPr>
            <p:cNvSpPr/>
            <p:nvPr/>
          </p:nvSpPr>
          <p:spPr>
            <a:xfrm>
              <a:off x="573833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7" name="Freeform 96">
              <a:extLst>
                <a:ext uri="{FF2B5EF4-FFF2-40B4-BE49-F238E27FC236}">
                  <a16:creationId xmlns:a16="http://schemas.microsoft.com/office/drawing/2014/main" id="{56D902B5-1083-EE1A-1A60-3C8C3F87C921}"/>
                </a:ext>
              </a:extLst>
            </p:cNvPr>
            <p:cNvSpPr/>
            <p:nvPr/>
          </p:nvSpPr>
          <p:spPr>
            <a:xfrm>
              <a:off x="5729287" y="4286727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8" name="Freeform 97">
              <a:extLst>
                <a:ext uri="{FF2B5EF4-FFF2-40B4-BE49-F238E27FC236}">
                  <a16:creationId xmlns:a16="http://schemas.microsoft.com/office/drawing/2014/main" id="{9B40FFEE-26E7-669A-3172-B3EE33D4F53B}"/>
                </a:ext>
              </a:extLst>
            </p:cNvPr>
            <p:cNvSpPr/>
            <p:nvPr/>
          </p:nvSpPr>
          <p:spPr>
            <a:xfrm>
              <a:off x="573833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9" name="Freeform 98">
              <a:extLst>
                <a:ext uri="{FF2B5EF4-FFF2-40B4-BE49-F238E27FC236}">
                  <a16:creationId xmlns:a16="http://schemas.microsoft.com/office/drawing/2014/main" id="{20CE39A2-B29C-3303-6CD9-0D0DA5FC8707}"/>
                </a:ext>
              </a:extLst>
            </p:cNvPr>
            <p:cNvSpPr/>
            <p:nvPr/>
          </p:nvSpPr>
          <p:spPr>
            <a:xfrm>
              <a:off x="5729287" y="392287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00" name="Freeform 99">
              <a:extLst>
                <a:ext uri="{FF2B5EF4-FFF2-40B4-BE49-F238E27FC236}">
                  <a16:creationId xmlns:a16="http://schemas.microsoft.com/office/drawing/2014/main" id="{0ACCBF23-100D-BE14-0BC4-714C5C924824}"/>
                </a:ext>
              </a:extLst>
            </p:cNvPr>
            <p:cNvSpPr/>
            <p:nvPr/>
          </p:nvSpPr>
          <p:spPr>
            <a:xfrm>
              <a:off x="573833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01" name="Freeform 100">
              <a:extLst>
                <a:ext uri="{FF2B5EF4-FFF2-40B4-BE49-F238E27FC236}">
                  <a16:creationId xmlns:a16="http://schemas.microsoft.com/office/drawing/2014/main" id="{818D7BDD-FD3D-22E2-7351-157E041C5BEA}"/>
                </a:ext>
              </a:extLst>
            </p:cNvPr>
            <p:cNvSpPr/>
            <p:nvPr/>
          </p:nvSpPr>
          <p:spPr>
            <a:xfrm>
              <a:off x="555640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02" name="Freeform 101">
              <a:extLst>
                <a:ext uri="{FF2B5EF4-FFF2-40B4-BE49-F238E27FC236}">
                  <a16:creationId xmlns:a16="http://schemas.microsoft.com/office/drawing/2014/main" id="{550F18E4-07B8-7098-1302-6C77AB4003CD}"/>
                </a:ext>
              </a:extLst>
            </p:cNvPr>
            <p:cNvSpPr/>
            <p:nvPr/>
          </p:nvSpPr>
          <p:spPr>
            <a:xfrm>
              <a:off x="5556408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03" name="Freeform 102">
              <a:extLst>
                <a:ext uri="{FF2B5EF4-FFF2-40B4-BE49-F238E27FC236}">
                  <a16:creationId xmlns:a16="http://schemas.microsoft.com/office/drawing/2014/main" id="{956AC625-C621-A2EB-AA83-072424E7FE23}"/>
                </a:ext>
              </a:extLst>
            </p:cNvPr>
            <p:cNvSpPr/>
            <p:nvPr/>
          </p:nvSpPr>
          <p:spPr>
            <a:xfrm>
              <a:off x="5556408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04" name="Freeform 103">
              <a:extLst>
                <a:ext uri="{FF2B5EF4-FFF2-40B4-BE49-F238E27FC236}">
                  <a16:creationId xmlns:a16="http://schemas.microsoft.com/office/drawing/2014/main" id="{F9922775-91F3-A2B0-6EB4-11295E1ABB00}"/>
                </a:ext>
              </a:extLst>
            </p:cNvPr>
            <p:cNvSpPr/>
            <p:nvPr/>
          </p:nvSpPr>
          <p:spPr>
            <a:xfrm>
              <a:off x="610219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05" name="Freeform 104">
              <a:extLst>
                <a:ext uri="{FF2B5EF4-FFF2-40B4-BE49-F238E27FC236}">
                  <a16:creationId xmlns:a16="http://schemas.microsoft.com/office/drawing/2014/main" id="{6F77664F-F8A3-CF81-5ED9-15F2EC8920E8}"/>
                </a:ext>
              </a:extLst>
            </p:cNvPr>
            <p:cNvSpPr/>
            <p:nvPr/>
          </p:nvSpPr>
          <p:spPr>
            <a:xfrm>
              <a:off x="6093142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06" name="Freeform 105">
              <a:extLst>
                <a:ext uri="{FF2B5EF4-FFF2-40B4-BE49-F238E27FC236}">
                  <a16:creationId xmlns:a16="http://schemas.microsoft.com/office/drawing/2014/main" id="{ADCAF505-A04D-C456-3991-4479EB692931}"/>
                </a:ext>
              </a:extLst>
            </p:cNvPr>
            <p:cNvSpPr/>
            <p:nvPr/>
          </p:nvSpPr>
          <p:spPr>
            <a:xfrm>
              <a:off x="610219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07" name="Freeform 106">
              <a:extLst>
                <a:ext uri="{FF2B5EF4-FFF2-40B4-BE49-F238E27FC236}">
                  <a16:creationId xmlns:a16="http://schemas.microsoft.com/office/drawing/2014/main" id="{5ED79D08-7CA4-F8BB-C019-EE869DF57A6A}"/>
                </a:ext>
              </a:extLst>
            </p:cNvPr>
            <p:cNvSpPr/>
            <p:nvPr/>
          </p:nvSpPr>
          <p:spPr>
            <a:xfrm>
              <a:off x="6093142" y="4286727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08" name="Freeform 107">
              <a:extLst>
                <a:ext uri="{FF2B5EF4-FFF2-40B4-BE49-F238E27FC236}">
                  <a16:creationId xmlns:a16="http://schemas.microsoft.com/office/drawing/2014/main" id="{C49D6CF6-FF1E-CD20-DED6-8060AB0B7557}"/>
                </a:ext>
              </a:extLst>
            </p:cNvPr>
            <p:cNvSpPr/>
            <p:nvPr/>
          </p:nvSpPr>
          <p:spPr>
            <a:xfrm>
              <a:off x="610219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09" name="Freeform 108">
              <a:extLst>
                <a:ext uri="{FF2B5EF4-FFF2-40B4-BE49-F238E27FC236}">
                  <a16:creationId xmlns:a16="http://schemas.microsoft.com/office/drawing/2014/main" id="{DB46CF4C-2A79-E25E-BBA1-5F48B1DC930B}"/>
                </a:ext>
              </a:extLst>
            </p:cNvPr>
            <p:cNvSpPr/>
            <p:nvPr/>
          </p:nvSpPr>
          <p:spPr>
            <a:xfrm>
              <a:off x="6093142" y="392287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0" name="Freeform 109">
              <a:extLst>
                <a:ext uri="{FF2B5EF4-FFF2-40B4-BE49-F238E27FC236}">
                  <a16:creationId xmlns:a16="http://schemas.microsoft.com/office/drawing/2014/main" id="{CFE90227-20C9-FAF2-21E5-B14E117AFD2D}"/>
                </a:ext>
              </a:extLst>
            </p:cNvPr>
            <p:cNvSpPr/>
            <p:nvPr/>
          </p:nvSpPr>
          <p:spPr>
            <a:xfrm>
              <a:off x="610219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1" name="Freeform 110">
              <a:extLst>
                <a:ext uri="{FF2B5EF4-FFF2-40B4-BE49-F238E27FC236}">
                  <a16:creationId xmlns:a16="http://schemas.microsoft.com/office/drawing/2014/main" id="{5AC808BA-281E-7EBD-5E6F-8176367B0ED4}"/>
                </a:ext>
              </a:extLst>
            </p:cNvPr>
            <p:cNvSpPr/>
            <p:nvPr/>
          </p:nvSpPr>
          <p:spPr>
            <a:xfrm>
              <a:off x="592026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2" name="Freeform 111">
              <a:extLst>
                <a:ext uri="{FF2B5EF4-FFF2-40B4-BE49-F238E27FC236}">
                  <a16:creationId xmlns:a16="http://schemas.microsoft.com/office/drawing/2014/main" id="{4B2A5176-2505-42E4-957F-F5DB42E49745}"/>
                </a:ext>
              </a:extLst>
            </p:cNvPr>
            <p:cNvSpPr/>
            <p:nvPr/>
          </p:nvSpPr>
          <p:spPr>
            <a:xfrm>
              <a:off x="592026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3" name="Freeform 112">
              <a:extLst>
                <a:ext uri="{FF2B5EF4-FFF2-40B4-BE49-F238E27FC236}">
                  <a16:creationId xmlns:a16="http://schemas.microsoft.com/office/drawing/2014/main" id="{C0E72D9F-A151-7554-026C-DE7E36CE6614}"/>
                </a:ext>
              </a:extLst>
            </p:cNvPr>
            <p:cNvSpPr/>
            <p:nvPr/>
          </p:nvSpPr>
          <p:spPr>
            <a:xfrm>
              <a:off x="592026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4" name="Freeform 113">
              <a:extLst>
                <a:ext uri="{FF2B5EF4-FFF2-40B4-BE49-F238E27FC236}">
                  <a16:creationId xmlns:a16="http://schemas.microsoft.com/office/drawing/2014/main" id="{78734699-3015-DB75-EA17-DD59015EC5AB}"/>
                </a:ext>
              </a:extLst>
            </p:cNvPr>
            <p:cNvSpPr/>
            <p:nvPr/>
          </p:nvSpPr>
          <p:spPr>
            <a:xfrm>
              <a:off x="646604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5" name="Freeform 114">
              <a:extLst>
                <a:ext uri="{FF2B5EF4-FFF2-40B4-BE49-F238E27FC236}">
                  <a16:creationId xmlns:a16="http://schemas.microsoft.com/office/drawing/2014/main" id="{282B013A-8E9D-4350-6FA8-4D0CDAF7E5C5}"/>
                </a:ext>
              </a:extLst>
            </p:cNvPr>
            <p:cNvSpPr/>
            <p:nvPr/>
          </p:nvSpPr>
          <p:spPr>
            <a:xfrm>
              <a:off x="6456997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6" name="Freeform 115">
              <a:extLst>
                <a:ext uri="{FF2B5EF4-FFF2-40B4-BE49-F238E27FC236}">
                  <a16:creationId xmlns:a16="http://schemas.microsoft.com/office/drawing/2014/main" id="{F8096C2E-5126-EEFA-BAD7-24442E933FC7}"/>
                </a:ext>
              </a:extLst>
            </p:cNvPr>
            <p:cNvSpPr/>
            <p:nvPr/>
          </p:nvSpPr>
          <p:spPr>
            <a:xfrm>
              <a:off x="646604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7" name="Freeform 116">
              <a:extLst>
                <a:ext uri="{FF2B5EF4-FFF2-40B4-BE49-F238E27FC236}">
                  <a16:creationId xmlns:a16="http://schemas.microsoft.com/office/drawing/2014/main" id="{5E6256DC-7589-C3E6-B8F5-0D9C02F7929E}"/>
                </a:ext>
              </a:extLst>
            </p:cNvPr>
            <p:cNvSpPr/>
            <p:nvPr/>
          </p:nvSpPr>
          <p:spPr>
            <a:xfrm>
              <a:off x="6456997" y="4286727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8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8" name="Freeform 117">
              <a:extLst>
                <a:ext uri="{FF2B5EF4-FFF2-40B4-BE49-F238E27FC236}">
                  <a16:creationId xmlns:a16="http://schemas.microsoft.com/office/drawing/2014/main" id="{700505F0-E952-0C1A-2F14-613A06B4F08A}"/>
                </a:ext>
              </a:extLst>
            </p:cNvPr>
            <p:cNvSpPr/>
            <p:nvPr/>
          </p:nvSpPr>
          <p:spPr>
            <a:xfrm>
              <a:off x="646604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9" name="Freeform 118">
              <a:extLst>
                <a:ext uri="{FF2B5EF4-FFF2-40B4-BE49-F238E27FC236}">
                  <a16:creationId xmlns:a16="http://schemas.microsoft.com/office/drawing/2014/main" id="{8106A87B-A096-B10E-6DD7-E7BC310F90A3}"/>
                </a:ext>
              </a:extLst>
            </p:cNvPr>
            <p:cNvSpPr/>
            <p:nvPr/>
          </p:nvSpPr>
          <p:spPr>
            <a:xfrm>
              <a:off x="6456997" y="392287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0" name="Freeform 119">
              <a:extLst>
                <a:ext uri="{FF2B5EF4-FFF2-40B4-BE49-F238E27FC236}">
                  <a16:creationId xmlns:a16="http://schemas.microsoft.com/office/drawing/2014/main" id="{497B5E17-F148-E537-FDF7-162EE944558D}"/>
                </a:ext>
              </a:extLst>
            </p:cNvPr>
            <p:cNvSpPr/>
            <p:nvPr/>
          </p:nvSpPr>
          <p:spPr>
            <a:xfrm>
              <a:off x="646604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1" name="Freeform 120">
              <a:extLst>
                <a:ext uri="{FF2B5EF4-FFF2-40B4-BE49-F238E27FC236}">
                  <a16:creationId xmlns:a16="http://schemas.microsoft.com/office/drawing/2014/main" id="{CF32DD3B-04D0-5802-F558-7B88A4CA9C7F}"/>
                </a:ext>
              </a:extLst>
            </p:cNvPr>
            <p:cNvSpPr/>
            <p:nvPr/>
          </p:nvSpPr>
          <p:spPr>
            <a:xfrm>
              <a:off x="628411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2" name="Freeform 121">
              <a:extLst>
                <a:ext uri="{FF2B5EF4-FFF2-40B4-BE49-F238E27FC236}">
                  <a16:creationId xmlns:a16="http://schemas.microsoft.com/office/drawing/2014/main" id="{DB994B95-3DDA-B633-73D2-90D25B699190}"/>
                </a:ext>
              </a:extLst>
            </p:cNvPr>
            <p:cNvSpPr/>
            <p:nvPr/>
          </p:nvSpPr>
          <p:spPr>
            <a:xfrm>
              <a:off x="6284118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3" name="Freeform 122">
              <a:extLst>
                <a:ext uri="{FF2B5EF4-FFF2-40B4-BE49-F238E27FC236}">
                  <a16:creationId xmlns:a16="http://schemas.microsoft.com/office/drawing/2014/main" id="{8A74E5C3-DCFD-128E-5CE2-EAE4D1924B55}"/>
                </a:ext>
              </a:extLst>
            </p:cNvPr>
            <p:cNvSpPr/>
            <p:nvPr/>
          </p:nvSpPr>
          <p:spPr>
            <a:xfrm>
              <a:off x="6284118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4" name="Freeform 123">
              <a:extLst>
                <a:ext uri="{FF2B5EF4-FFF2-40B4-BE49-F238E27FC236}">
                  <a16:creationId xmlns:a16="http://schemas.microsoft.com/office/drawing/2014/main" id="{BB4FC229-F44E-4D80-5B34-E2CA25552E24}"/>
                </a:ext>
              </a:extLst>
            </p:cNvPr>
            <p:cNvSpPr/>
            <p:nvPr/>
          </p:nvSpPr>
          <p:spPr>
            <a:xfrm>
              <a:off x="5365432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5" name="Freeform 124">
              <a:extLst>
                <a:ext uri="{FF2B5EF4-FFF2-40B4-BE49-F238E27FC236}">
                  <a16:creationId xmlns:a16="http://schemas.microsoft.com/office/drawing/2014/main" id="{F4865F81-CE9F-153B-82FB-7D39D4A013D0}"/>
                </a:ext>
              </a:extLst>
            </p:cNvPr>
            <p:cNvSpPr/>
            <p:nvPr/>
          </p:nvSpPr>
          <p:spPr>
            <a:xfrm>
              <a:off x="519255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8 w 18097"/>
                <a:gd name="connsiteY1" fmla="*/ 18097 h 18097"/>
                <a:gd name="connsiteX2" fmla="*/ 18097 w 18097"/>
                <a:gd name="connsiteY2" fmla="*/ 9048 h 18097"/>
                <a:gd name="connsiteX3" fmla="*/ 9048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6" name="Freeform 125">
              <a:extLst>
                <a:ext uri="{FF2B5EF4-FFF2-40B4-BE49-F238E27FC236}">
                  <a16:creationId xmlns:a16="http://schemas.microsoft.com/office/drawing/2014/main" id="{753B6CD9-56B9-C5BD-3D91-1DC36E71E9A3}"/>
                </a:ext>
              </a:extLst>
            </p:cNvPr>
            <p:cNvSpPr/>
            <p:nvPr/>
          </p:nvSpPr>
          <p:spPr>
            <a:xfrm>
              <a:off x="5729287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7" name="Freeform 126">
              <a:extLst>
                <a:ext uri="{FF2B5EF4-FFF2-40B4-BE49-F238E27FC236}">
                  <a16:creationId xmlns:a16="http://schemas.microsoft.com/office/drawing/2014/main" id="{E55E9368-73EB-831C-7906-F571B0D850A5}"/>
                </a:ext>
              </a:extLst>
            </p:cNvPr>
            <p:cNvSpPr/>
            <p:nvPr/>
          </p:nvSpPr>
          <p:spPr>
            <a:xfrm>
              <a:off x="555640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8" name="Freeform 127">
              <a:extLst>
                <a:ext uri="{FF2B5EF4-FFF2-40B4-BE49-F238E27FC236}">
                  <a16:creationId xmlns:a16="http://schemas.microsoft.com/office/drawing/2014/main" id="{5DE6A7E0-BCBE-4928-AA06-EBDAE622FB78}"/>
                </a:ext>
              </a:extLst>
            </p:cNvPr>
            <p:cNvSpPr/>
            <p:nvPr/>
          </p:nvSpPr>
          <p:spPr>
            <a:xfrm>
              <a:off x="6093142" y="5014437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9" name="Freeform 128">
              <a:extLst>
                <a:ext uri="{FF2B5EF4-FFF2-40B4-BE49-F238E27FC236}">
                  <a16:creationId xmlns:a16="http://schemas.microsoft.com/office/drawing/2014/main" id="{CDF039EB-DCBD-26CE-98DC-7E791A491FAB}"/>
                </a:ext>
              </a:extLst>
            </p:cNvPr>
            <p:cNvSpPr/>
            <p:nvPr/>
          </p:nvSpPr>
          <p:spPr>
            <a:xfrm>
              <a:off x="592026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0" name="Freeform 129">
              <a:extLst>
                <a:ext uri="{FF2B5EF4-FFF2-40B4-BE49-F238E27FC236}">
                  <a16:creationId xmlns:a16="http://schemas.microsoft.com/office/drawing/2014/main" id="{E91F2107-39DB-0D4E-7083-A8582B8D4DD2}"/>
                </a:ext>
              </a:extLst>
            </p:cNvPr>
            <p:cNvSpPr/>
            <p:nvPr/>
          </p:nvSpPr>
          <p:spPr>
            <a:xfrm>
              <a:off x="6456997" y="5014437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1" name="Freeform 130">
              <a:extLst>
                <a:ext uri="{FF2B5EF4-FFF2-40B4-BE49-F238E27FC236}">
                  <a16:creationId xmlns:a16="http://schemas.microsoft.com/office/drawing/2014/main" id="{34A9BD81-F054-6882-EAD1-E9D9523638FB}"/>
                </a:ext>
              </a:extLst>
            </p:cNvPr>
            <p:cNvSpPr/>
            <p:nvPr/>
          </p:nvSpPr>
          <p:spPr>
            <a:xfrm>
              <a:off x="628411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2" name="Freeform 131">
              <a:extLst>
                <a:ext uri="{FF2B5EF4-FFF2-40B4-BE49-F238E27FC236}">
                  <a16:creationId xmlns:a16="http://schemas.microsoft.com/office/drawing/2014/main" id="{69ED75EB-C685-7CF8-5038-73A667C804A9}"/>
                </a:ext>
              </a:extLst>
            </p:cNvPr>
            <p:cNvSpPr/>
            <p:nvPr/>
          </p:nvSpPr>
          <p:spPr>
            <a:xfrm>
              <a:off x="391906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3" name="Freeform 132">
              <a:extLst>
                <a:ext uri="{FF2B5EF4-FFF2-40B4-BE49-F238E27FC236}">
                  <a16:creationId xmlns:a16="http://schemas.microsoft.com/office/drawing/2014/main" id="{43CBC40E-F328-F159-004F-26D51919D928}"/>
                </a:ext>
              </a:extLst>
            </p:cNvPr>
            <p:cNvSpPr/>
            <p:nvPr/>
          </p:nvSpPr>
          <p:spPr>
            <a:xfrm>
              <a:off x="391906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6" name="Freeform 135">
              <a:extLst>
                <a:ext uri="{FF2B5EF4-FFF2-40B4-BE49-F238E27FC236}">
                  <a16:creationId xmlns:a16="http://schemas.microsoft.com/office/drawing/2014/main" id="{C41F3C20-B419-BF4F-2818-BD8AA84B5B41}"/>
                </a:ext>
              </a:extLst>
            </p:cNvPr>
            <p:cNvSpPr/>
            <p:nvPr/>
          </p:nvSpPr>
          <p:spPr>
            <a:xfrm>
              <a:off x="428291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7" name="Freeform 136">
              <a:extLst>
                <a:ext uri="{FF2B5EF4-FFF2-40B4-BE49-F238E27FC236}">
                  <a16:creationId xmlns:a16="http://schemas.microsoft.com/office/drawing/2014/main" id="{C61547DB-51D0-581F-B451-52E4A0231CD7}"/>
                </a:ext>
              </a:extLst>
            </p:cNvPr>
            <p:cNvSpPr/>
            <p:nvPr/>
          </p:nvSpPr>
          <p:spPr>
            <a:xfrm>
              <a:off x="4273867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8" name="Freeform 137">
              <a:extLst>
                <a:ext uri="{FF2B5EF4-FFF2-40B4-BE49-F238E27FC236}">
                  <a16:creationId xmlns:a16="http://schemas.microsoft.com/office/drawing/2014/main" id="{9DF4194F-541C-FF69-D984-D2F2942308B7}"/>
                </a:ext>
              </a:extLst>
            </p:cNvPr>
            <p:cNvSpPr/>
            <p:nvPr/>
          </p:nvSpPr>
          <p:spPr>
            <a:xfrm>
              <a:off x="428291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9" name="Freeform 138">
              <a:extLst>
                <a:ext uri="{FF2B5EF4-FFF2-40B4-BE49-F238E27FC236}">
                  <a16:creationId xmlns:a16="http://schemas.microsoft.com/office/drawing/2014/main" id="{46737388-F1AB-1EA7-613A-E39749CD85A2}"/>
                </a:ext>
              </a:extLst>
            </p:cNvPr>
            <p:cNvSpPr/>
            <p:nvPr/>
          </p:nvSpPr>
          <p:spPr>
            <a:xfrm>
              <a:off x="428291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0" name="Freeform 139">
              <a:extLst>
                <a:ext uri="{FF2B5EF4-FFF2-40B4-BE49-F238E27FC236}">
                  <a16:creationId xmlns:a16="http://schemas.microsoft.com/office/drawing/2014/main" id="{5BE72B03-C1A6-1898-37DA-0DEA751F8821}"/>
                </a:ext>
              </a:extLst>
            </p:cNvPr>
            <p:cNvSpPr/>
            <p:nvPr/>
          </p:nvSpPr>
          <p:spPr>
            <a:xfrm>
              <a:off x="428291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1" name="Freeform 140">
              <a:extLst>
                <a:ext uri="{FF2B5EF4-FFF2-40B4-BE49-F238E27FC236}">
                  <a16:creationId xmlns:a16="http://schemas.microsoft.com/office/drawing/2014/main" id="{EDF7B0C0-239A-CDDB-F6D3-A124D9ADB357}"/>
                </a:ext>
              </a:extLst>
            </p:cNvPr>
            <p:cNvSpPr/>
            <p:nvPr/>
          </p:nvSpPr>
          <p:spPr>
            <a:xfrm>
              <a:off x="410098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2" name="Freeform 141">
              <a:extLst>
                <a:ext uri="{FF2B5EF4-FFF2-40B4-BE49-F238E27FC236}">
                  <a16:creationId xmlns:a16="http://schemas.microsoft.com/office/drawing/2014/main" id="{58714C7E-507D-830F-F930-901CD7B59853}"/>
                </a:ext>
              </a:extLst>
            </p:cNvPr>
            <p:cNvSpPr/>
            <p:nvPr/>
          </p:nvSpPr>
          <p:spPr>
            <a:xfrm>
              <a:off x="464677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3" name="Freeform 142">
              <a:extLst>
                <a:ext uri="{FF2B5EF4-FFF2-40B4-BE49-F238E27FC236}">
                  <a16:creationId xmlns:a16="http://schemas.microsoft.com/office/drawing/2014/main" id="{8BE46825-0FD3-ECA1-35BB-CA23A957C98C}"/>
                </a:ext>
              </a:extLst>
            </p:cNvPr>
            <p:cNvSpPr/>
            <p:nvPr/>
          </p:nvSpPr>
          <p:spPr>
            <a:xfrm>
              <a:off x="4637722" y="4650582"/>
              <a:ext cx="36195" cy="36194"/>
            </a:xfrm>
            <a:custGeom>
              <a:avLst/>
              <a:gdLst>
                <a:gd name="connsiteX0" fmla="*/ 18097 w 36195"/>
                <a:gd name="connsiteY0" fmla="*/ 0 h 36194"/>
                <a:gd name="connsiteX1" fmla="*/ 0 w 36195"/>
                <a:gd name="connsiteY1" fmla="*/ 18097 h 36194"/>
                <a:gd name="connsiteX2" fmla="*/ 18097 w 36195"/>
                <a:gd name="connsiteY2" fmla="*/ 36195 h 36194"/>
                <a:gd name="connsiteX3" fmla="*/ 36195 w 36195"/>
                <a:gd name="connsiteY3" fmla="*/ 18097 h 36194"/>
                <a:gd name="connsiteX4" fmla="*/ 18097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4" name="Freeform 143">
              <a:extLst>
                <a:ext uri="{FF2B5EF4-FFF2-40B4-BE49-F238E27FC236}">
                  <a16:creationId xmlns:a16="http://schemas.microsoft.com/office/drawing/2014/main" id="{33E81FFA-57D3-1A77-8ED9-72867C823E85}"/>
                </a:ext>
              </a:extLst>
            </p:cNvPr>
            <p:cNvSpPr/>
            <p:nvPr/>
          </p:nvSpPr>
          <p:spPr>
            <a:xfrm>
              <a:off x="464677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5" name="Freeform 144">
              <a:extLst>
                <a:ext uri="{FF2B5EF4-FFF2-40B4-BE49-F238E27FC236}">
                  <a16:creationId xmlns:a16="http://schemas.microsoft.com/office/drawing/2014/main" id="{36033D69-A819-385D-B1BF-446E9BDD646B}"/>
                </a:ext>
              </a:extLst>
            </p:cNvPr>
            <p:cNvSpPr/>
            <p:nvPr/>
          </p:nvSpPr>
          <p:spPr>
            <a:xfrm>
              <a:off x="4637722" y="4286727"/>
              <a:ext cx="36195" cy="36195"/>
            </a:xfrm>
            <a:custGeom>
              <a:avLst/>
              <a:gdLst>
                <a:gd name="connsiteX0" fmla="*/ 18097 w 36195"/>
                <a:gd name="connsiteY0" fmla="*/ 0 h 36195"/>
                <a:gd name="connsiteX1" fmla="*/ 0 w 36195"/>
                <a:gd name="connsiteY1" fmla="*/ 18098 h 36195"/>
                <a:gd name="connsiteX2" fmla="*/ 18097 w 36195"/>
                <a:gd name="connsiteY2" fmla="*/ 36195 h 36195"/>
                <a:gd name="connsiteX3" fmla="*/ 36195 w 36195"/>
                <a:gd name="connsiteY3" fmla="*/ 18098 h 36195"/>
                <a:gd name="connsiteX4" fmla="*/ 18097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6" name="Freeform 145">
              <a:extLst>
                <a:ext uri="{FF2B5EF4-FFF2-40B4-BE49-F238E27FC236}">
                  <a16:creationId xmlns:a16="http://schemas.microsoft.com/office/drawing/2014/main" id="{8F130C6D-14FB-6CF1-F068-A06DF97408D6}"/>
                </a:ext>
              </a:extLst>
            </p:cNvPr>
            <p:cNvSpPr/>
            <p:nvPr/>
          </p:nvSpPr>
          <p:spPr>
            <a:xfrm>
              <a:off x="464677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7" name="Freeform 146">
              <a:extLst>
                <a:ext uri="{FF2B5EF4-FFF2-40B4-BE49-F238E27FC236}">
                  <a16:creationId xmlns:a16="http://schemas.microsoft.com/office/drawing/2014/main" id="{5F329087-0F00-B7C9-0CC5-0F2C64E373F8}"/>
                </a:ext>
              </a:extLst>
            </p:cNvPr>
            <p:cNvSpPr/>
            <p:nvPr/>
          </p:nvSpPr>
          <p:spPr>
            <a:xfrm>
              <a:off x="464677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8" name="Freeform 147">
              <a:extLst>
                <a:ext uri="{FF2B5EF4-FFF2-40B4-BE49-F238E27FC236}">
                  <a16:creationId xmlns:a16="http://schemas.microsoft.com/office/drawing/2014/main" id="{F86D1FC5-8697-474B-2AFB-70E975067440}"/>
                </a:ext>
              </a:extLst>
            </p:cNvPr>
            <p:cNvSpPr/>
            <p:nvPr/>
          </p:nvSpPr>
          <p:spPr>
            <a:xfrm>
              <a:off x="446484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9" name="Freeform 148">
              <a:extLst>
                <a:ext uri="{FF2B5EF4-FFF2-40B4-BE49-F238E27FC236}">
                  <a16:creationId xmlns:a16="http://schemas.microsoft.com/office/drawing/2014/main" id="{FC54DAE4-C368-CD1D-27ED-13C5082379B7}"/>
                </a:ext>
              </a:extLst>
            </p:cNvPr>
            <p:cNvSpPr/>
            <p:nvPr/>
          </p:nvSpPr>
          <p:spPr>
            <a:xfrm>
              <a:off x="446484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0" name="Freeform 149">
              <a:extLst>
                <a:ext uri="{FF2B5EF4-FFF2-40B4-BE49-F238E27FC236}">
                  <a16:creationId xmlns:a16="http://schemas.microsoft.com/office/drawing/2014/main" id="{446C43F0-C254-0EEE-4697-D2414CB9476E}"/>
                </a:ext>
              </a:extLst>
            </p:cNvPr>
            <p:cNvSpPr/>
            <p:nvPr/>
          </p:nvSpPr>
          <p:spPr>
            <a:xfrm>
              <a:off x="501062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1" name="Freeform 150">
              <a:extLst>
                <a:ext uri="{FF2B5EF4-FFF2-40B4-BE49-F238E27FC236}">
                  <a16:creationId xmlns:a16="http://schemas.microsoft.com/office/drawing/2014/main" id="{47B0EC99-6FC4-5C00-FEE7-A999D303ACDB}"/>
                </a:ext>
              </a:extLst>
            </p:cNvPr>
            <p:cNvSpPr/>
            <p:nvPr/>
          </p:nvSpPr>
          <p:spPr>
            <a:xfrm>
              <a:off x="5001577" y="465058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2" name="Freeform 151">
              <a:extLst>
                <a:ext uri="{FF2B5EF4-FFF2-40B4-BE49-F238E27FC236}">
                  <a16:creationId xmlns:a16="http://schemas.microsoft.com/office/drawing/2014/main" id="{137588AA-E235-5747-9218-9F733E895AF7}"/>
                </a:ext>
              </a:extLst>
            </p:cNvPr>
            <p:cNvSpPr/>
            <p:nvPr/>
          </p:nvSpPr>
          <p:spPr>
            <a:xfrm>
              <a:off x="501062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3" name="Freeform 152">
              <a:extLst>
                <a:ext uri="{FF2B5EF4-FFF2-40B4-BE49-F238E27FC236}">
                  <a16:creationId xmlns:a16="http://schemas.microsoft.com/office/drawing/2014/main" id="{F33F976E-EC92-020E-36D2-AB40E2834429}"/>
                </a:ext>
              </a:extLst>
            </p:cNvPr>
            <p:cNvSpPr/>
            <p:nvPr/>
          </p:nvSpPr>
          <p:spPr>
            <a:xfrm>
              <a:off x="5001577" y="4286727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4" name="Freeform 153">
              <a:extLst>
                <a:ext uri="{FF2B5EF4-FFF2-40B4-BE49-F238E27FC236}">
                  <a16:creationId xmlns:a16="http://schemas.microsoft.com/office/drawing/2014/main" id="{5AFF68BC-1CFB-2677-0AF3-73799B721717}"/>
                </a:ext>
              </a:extLst>
            </p:cNvPr>
            <p:cNvSpPr/>
            <p:nvPr/>
          </p:nvSpPr>
          <p:spPr>
            <a:xfrm>
              <a:off x="501062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5" name="Freeform 154">
              <a:extLst>
                <a:ext uri="{FF2B5EF4-FFF2-40B4-BE49-F238E27FC236}">
                  <a16:creationId xmlns:a16="http://schemas.microsoft.com/office/drawing/2014/main" id="{85F8C2A1-BC28-D4C0-5DFF-49711F9E45E4}"/>
                </a:ext>
              </a:extLst>
            </p:cNvPr>
            <p:cNvSpPr/>
            <p:nvPr/>
          </p:nvSpPr>
          <p:spPr>
            <a:xfrm>
              <a:off x="5001577" y="392287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6" name="Freeform 155">
              <a:extLst>
                <a:ext uri="{FF2B5EF4-FFF2-40B4-BE49-F238E27FC236}">
                  <a16:creationId xmlns:a16="http://schemas.microsoft.com/office/drawing/2014/main" id="{A8A777CF-62EF-0B61-7029-7A7B0850BE99}"/>
                </a:ext>
              </a:extLst>
            </p:cNvPr>
            <p:cNvSpPr/>
            <p:nvPr/>
          </p:nvSpPr>
          <p:spPr>
            <a:xfrm>
              <a:off x="501062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7" name="Freeform 156">
              <a:extLst>
                <a:ext uri="{FF2B5EF4-FFF2-40B4-BE49-F238E27FC236}">
                  <a16:creationId xmlns:a16="http://schemas.microsoft.com/office/drawing/2014/main" id="{56F31954-5E0C-DAFB-550C-E68FC109B90E}"/>
                </a:ext>
              </a:extLst>
            </p:cNvPr>
            <p:cNvSpPr/>
            <p:nvPr/>
          </p:nvSpPr>
          <p:spPr>
            <a:xfrm>
              <a:off x="482869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8" name="Freeform 157">
              <a:extLst>
                <a:ext uri="{FF2B5EF4-FFF2-40B4-BE49-F238E27FC236}">
                  <a16:creationId xmlns:a16="http://schemas.microsoft.com/office/drawing/2014/main" id="{CCA71B27-EC02-FF2C-5D67-A1F76809C610}"/>
                </a:ext>
              </a:extLst>
            </p:cNvPr>
            <p:cNvSpPr/>
            <p:nvPr/>
          </p:nvSpPr>
          <p:spPr>
            <a:xfrm>
              <a:off x="4828698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9" name="Freeform 158">
              <a:extLst>
                <a:ext uri="{FF2B5EF4-FFF2-40B4-BE49-F238E27FC236}">
                  <a16:creationId xmlns:a16="http://schemas.microsoft.com/office/drawing/2014/main" id="{D8DEEF37-B7FA-AC1B-F3E1-211DB129742B}"/>
                </a:ext>
              </a:extLst>
            </p:cNvPr>
            <p:cNvSpPr/>
            <p:nvPr/>
          </p:nvSpPr>
          <p:spPr>
            <a:xfrm>
              <a:off x="4828698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1" name="Freeform 160">
              <a:extLst>
                <a:ext uri="{FF2B5EF4-FFF2-40B4-BE49-F238E27FC236}">
                  <a16:creationId xmlns:a16="http://schemas.microsoft.com/office/drawing/2014/main" id="{C9CF7C49-73B2-0EDC-A671-8F4198A198B3}"/>
                </a:ext>
              </a:extLst>
            </p:cNvPr>
            <p:cNvSpPr/>
            <p:nvPr/>
          </p:nvSpPr>
          <p:spPr>
            <a:xfrm>
              <a:off x="410098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2" name="Freeform 161">
              <a:extLst>
                <a:ext uri="{FF2B5EF4-FFF2-40B4-BE49-F238E27FC236}">
                  <a16:creationId xmlns:a16="http://schemas.microsoft.com/office/drawing/2014/main" id="{B68C15C1-0022-9877-E4EA-1417B11D5789}"/>
                </a:ext>
              </a:extLst>
            </p:cNvPr>
            <p:cNvSpPr/>
            <p:nvPr/>
          </p:nvSpPr>
          <p:spPr>
            <a:xfrm>
              <a:off x="4637722" y="5014437"/>
              <a:ext cx="36195" cy="36194"/>
            </a:xfrm>
            <a:custGeom>
              <a:avLst/>
              <a:gdLst>
                <a:gd name="connsiteX0" fmla="*/ 18097 w 36195"/>
                <a:gd name="connsiteY0" fmla="*/ 0 h 36194"/>
                <a:gd name="connsiteX1" fmla="*/ 0 w 36195"/>
                <a:gd name="connsiteY1" fmla="*/ 18097 h 36194"/>
                <a:gd name="connsiteX2" fmla="*/ 18097 w 36195"/>
                <a:gd name="connsiteY2" fmla="*/ 36195 h 36194"/>
                <a:gd name="connsiteX3" fmla="*/ 36195 w 36195"/>
                <a:gd name="connsiteY3" fmla="*/ 18097 h 36194"/>
                <a:gd name="connsiteX4" fmla="*/ 18097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3" name="Freeform 162">
              <a:extLst>
                <a:ext uri="{FF2B5EF4-FFF2-40B4-BE49-F238E27FC236}">
                  <a16:creationId xmlns:a16="http://schemas.microsoft.com/office/drawing/2014/main" id="{A315D686-82A9-538B-64F6-77EA73D3F5D7}"/>
                </a:ext>
              </a:extLst>
            </p:cNvPr>
            <p:cNvSpPr/>
            <p:nvPr/>
          </p:nvSpPr>
          <p:spPr>
            <a:xfrm>
              <a:off x="446484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7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4" name="Freeform 163">
              <a:extLst>
                <a:ext uri="{FF2B5EF4-FFF2-40B4-BE49-F238E27FC236}">
                  <a16:creationId xmlns:a16="http://schemas.microsoft.com/office/drawing/2014/main" id="{B075B670-43A3-3525-8514-FD2255834CB1}"/>
                </a:ext>
              </a:extLst>
            </p:cNvPr>
            <p:cNvSpPr/>
            <p:nvPr/>
          </p:nvSpPr>
          <p:spPr>
            <a:xfrm>
              <a:off x="5001577" y="5014437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5" name="Freeform 164">
              <a:extLst>
                <a:ext uri="{FF2B5EF4-FFF2-40B4-BE49-F238E27FC236}">
                  <a16:creationId xmlns:a16="http://schemas.microsoft.com/office/drawing/2014/main" id="{6A211636-8491-13F2-810A-A9FFEB920A89}"/>
                </a:ext>
              </a:extLst>
            </p:cNvPr>
            <p:cNvSpPr/>
            <p:nvPr/>
          </p:nvSpPr>
          <p:spPr>
            <a:xfrm>
              <a:off x="482869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7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6" name="Freeform 165">
              <a:extLst>
                <a:ext uri="{FF2B5EF4-FFF2-40B4-BE49-F238E27FC236}">
                  <a16:creationId xmlns:a16="http://schemas.microsoft.com/office/drawing/2014/main" id="{13433B62-7B87-7B22-1C7E-571AB9BF1AFC}"/>
                </a:ext>
              </a:extLst>
            </p:cNvPr>
            <p:cNvSpPr/>
            <p:nvPr/>
          </p:nvSpPr>
          <p:spPr>
            <a:xfrm>
              <a:off x="682990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7" name="Freeform 166">
              <a:extLst>
                <a:ext uri="{FF2B5EF4-FFF2-40B4-BE49-F238E27FC236}">
                  <a16:creationId xmlns:a16="http://schemas.microsoft.com/office/drawing/2014/main" id="{2790211A-3BFF-9528-8A66-9704C1D78CEF}"/>
                </a:ext>
              </a:extLst>
            </p:cNvPr>
            <p:cNvSpPr/>
            <p:nvPr/>
          </p:nvSpPr>
          <p:spPr>
            <a:xfrm>
              <a:off x="6820852" y="465058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8" name="Freeform 167">
              <a:extLst>
                <a:ext uri="{FF2B5EF4-FFF2-40B4-BE49-F238E27FC236}">
                  <a16:creationId xmlns:a16="http://schemas.microsoft.com/office/drawing/2014/main" id="{61020BC4-3BA7-2285-45A5-2E98AF23F8C2}"/>
                </a:ext>
              </a:extLst>
            </p:cNvPr>
            <p:cNvSpPr/>
            <p:nvPr/>
          </p:nvSpPr>
          <p:spPr>
            <a:xfrm>
              <a:off x="682990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9" name="Freeform 168">
              <a:extLst>
                <a:ext uri="{FF2B5EF4-FFF2-40B4-BE49-F238E27FC236}">
                  <a16:creationId xmlns:a16="http://schemas.microsoft.com/office/drawing/2014/main" id="{58815111-E20D-EB20-5EA6-C0FA32BF0764}"/>
                </a:ext>
              </a:extLst>
            </p:cNvPr>
            <p:cNvSpPr/>
            <p:nvPr/>
          </p:nvSpPr>
          <p:spPr>
            <a:xfrm>
              <a:off x="6820852" y="4286727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0" name="Freeform 169">
              <a:extLst>
                <a:ext uri="{FF2B5EF4-FFF2-40B4-BE49-F238E27FC236}">
                  <a16:creationId xmlns:a16="http://schemas.microsoft.com/office/drawing/2014/main" id="{D55DD8A8-B173-378C-1BB8-7588E228B143}"/>
                </a:ext>
              </a:extLst>
            </p:cNvPr>
            <p:cNvSpPr/>
            <p:nvPr/>
          </p:nvSpPr>
          <p:spPr>
            <a:xfrm>
              <a:off x="682990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1" name="Freeform 170">
              <a:extLst>
                <a:ext uri="{FF2B5EF4-FFF2-40B4-BE49-F238E27FC236}">
                  <a16:creationId xmlns:a16="http://schemas.microsoft.com/office/drawing/2014/main" id="{06123993-0CBD-65CF-108D-05D854F0D69D}"/>
                </a:ext>
              </a:extLst>
            </p:cNvPr>
            <p:cNvSpPr/>
            <p:nvPr/>
          </p:nvSpPr>
          <p:spPr>
            <a:xfrm>
              <a:off x="6820852" y="392287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2" name="Freeform 171">
              <a:extLst>
                <a:ext uri="{FF2B5EF4-FFF2-40B4-BE49-F238E27FC236}">
                  <a16:creationId xmlns:a16="http://schemas.microsoft.com/office/drawing/2014/main" id="{733167C0-A1A3-A6B9-082F-79F2D9F7A082}"/>
                </a:ext>
              </a:extLst>
            </p:cNvPr>
            <p:cNvSpPr/>
            <p:nvPr/>
          </p:nvSpPr>
          <p:spPr>
            <a:xfrm>
              <a:off x="682990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3" name="Freeform 172">
              <a:extLst>
                <a:ext uri="{FF2B5EF4-FFF2-40B4-BE49-F238E27FC236}">
                  <a16:creationId xmlns:a16="http://schemas.microsoft.com/office/drawing/2014/main" id="{CC5BD786-5F55-8E17-363D-2045FF19262C}"/>
                </a:ext>
              </a:extLst>
            </p:cNvPr>
            <p:cNvSpPr/>
            <p:nvPr/>
          </p:nvSpPr>
          <p:spPr>
            <a:xfrm>
              <a:off x="664797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4" name="Freeform 173">
              <a:extLst>
                <a:ext uri="{FF2B5EF4-FFF2-40B4-BE49-F238E27FC236}">
                  <a16:creationId xmlns:a16="http://schemas.microsoft.com/office/drawing/2014/main" id="{724E57D4-251A-E38C-FCD0-2963870B79DA}"/>
                </a:ext>
              </a:extLst>
            </p:cNvPr>
            <p:cNvSpPr/>
            <p:nvPr/>
          </p:nvSpPr>
          <p:spPr>
            <a:xfrm>
              <a:off x="664797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5" name="Freeform 174">
              <a:extLst>
                <a:ext uri="{FF2B5EF4-FFF2-40B4-BE49-F238E27FC236}">
                  <a16:creationId xmlns:a16="http://schemas.microsoft.com/office/drawing/2014/main" id="{A8B6B04C-9EFD-9FAF-2355-6796753CAB28}"/>
                </a:ext>
              </a:extLst>
            </p:cNvPr>
            <p:cNvSpPr/>
            <p:nvPr/>
          </p:nvSpPr>
          <p:spPr>
            <a:xfrm>
              <a:off x="664797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6" name="Freeform 175">
              <a:extLst>
                <a:ext uri="{FF2B5EF4-FFF2-40B4-BE49-F238E27FC236}">
                  <a16:creationId xmlns:a16="http://schemas.microsoft.com/office/drawing/2014/main" id="{EEC3B24D-3ACE-BAEB-921A-42BC0D9AEF93}"/>
                </a:ext>
              </a:extLst>
            </p:cNvPr>
            <p:cNvSpPr/>
            <p:nvPr/>
          </p:nvSpPr>
          <p:spPr>
            <a:xfrm>
              <a:off x="719375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7" name="Freeform 176">
              <a:extLst>
                <a:ext uri="{FF2B5EF4-FFF2-40B4-BE49-F238E27FC236}">
                  <a16:creationId xmlns:a16="http://schemas.microsoft.com/office/drawing/2014/main" id="{51B36360-5FD4-CF20-7D7A-87F7E572C75F}"/>
                </a:ext>
              </a:extLst>
            </p:cNvPr>
            <p:cNvSpPr/>
            <p:nvPr/>
          </p:nvSpPr>
          <p:spPr>
            <a:xfrm>
              <a:off x="7184707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8" name="Freeform 177">
              <a:extLst>
                <a:ext uri="{FF2B5EF4-FFF2-40B4-BE49-F238E27FC236}">
                  <a16:creationId xmlns:a16="http://schemas.microsoft.com/office/drawing/2014/main" id="{D75186D1-D005-69DD-E563-50C35D513519}"/>
                </a:ext>
              </a:extLst>
            </p:cNvPr>
            <p:cNvSpPr/>
            <p:nvPr/>
          </p:nvSpPr>
          <p:spPr>
            <a:xfrm>
              <a:off x="719375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9" name="Freeform 178">
              <a:extLst>
                <a:ext uri="{FF2B5EF4-FFF2-40B4-BE49-F238E27FC236}">
                  <a16:creationId xmlns:a16="http://schemas.microsoft.com/office/drawing/2014/main" id="{158D361E-EEF4-F27E-F446-A3C9CFD7F2F9}"/>
                </a:ext>
              </a:extLst>
            </p:cNvPr>
            <p:cNvSpPr/>
            <p:nvPr/>
          </p:nvSpPr>
          <p:spPr>
            <a:xfrm>
              <a:off x="7184707" y="4286727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0" name="Freeform 179">
              <a:extLst>
                <a:ext uri="{FF2B5EF4-FFF2-40B4-BE49-F238E27FC236}">
                  <a16:creationId xmlns:a16="http://schemas.microsoft.com/office/drawing/2014/main" id="{915247A6-00ED-9B4A-CFEC-A92A0395CC3F}"/>
                </a:ext>
              </a:extLst>
            </p:cNvPr>
            <p:cNvSpPr/>
            <p:nvPr/>
          </p:nvSpPr>
          <p:spPr>
            <a:xfrm>
              <a:off x="719375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1" name="Freeform 180">
              <a:extLst>
                <a:ext uri="{FF2B5EF4-FFF2-40B4-BE49-F238E27FC236}">
                  <a16:creationId xmlns:a16="http://schemas.microsoft.com/office/drawing/2014/main" id="{B1F55156-CC30-A73C-318F-36797EE86EA2}"/>
                </a:ext>
              </a:extLst>
            </p:cNvPr>
            <p:cNvSpPr/>
            <p:nvPr/>
          </p:nvSpPr>
          <p:spPr>
            <a:xfrm>
              <a:off x="7184707" y="392287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2" name="Freeform 181">
              <a:extLst>
                <a:ext uri="{FF2B5EF4-FFF2-40B4-BE49-F238E27FC236}">
                  <a16:creationId xmlns:a16="http://schemas.microsoft.com/office/drawing/2014/main" id="{B71C251D-D0D0-4B4A-2DFA-4BDCDFE2C765}"/>
                </a:ext>
              </a:extLst>
            </p:cNvPr>
            <p:cNvSpPr/>
            <p:nvPr/>
          </p:nvSpPr>
          <p:spPr>
            <a:xfrm>
              <a:off x="719375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3" name="Freeform 182">
              <a:extLst>
                <a:ext uri="{FF2B5EF4-FFF2-40B4-BE49-F238E27FC236}">
                  <a16:creationId xmlns:a16="http://schemas.microsoft.com/office/drawing/2014/main" id="{67556AD7-C3D1-2033-9B64-7F9612EE094B}"/>
                </a:ext>
              </a:extLst>
            </p:cNvPr>
            <p:cNvSpPr/>
            <p:nvPr/>
          </p:nvSpPr>
          <p:spPr>
            <a:xfrm>
              <a:off x="701182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4" name="Freeform 183">
              <a:extLst>
                <a:ext uri="{FF2B5EF4-FFF2-40B4-BE49-F238E27FC236}">
                  <a16:creationId xmlns:a16="http://schemas.microsoft.com/office/drawing/2014/main" id="{086946AC-0E1C-9B7A-AFDC-4A768CD38058}"/>
                </a:ext>
              </a:extLst>
            </p:cNvPr>
            <p:cNvSpPr/>
            <p:nvPr/>
          </p:nvSpPr>
          <p:spPr>
            <a:xfrm>
              <a:off x="7011828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5" name="Freeform 184">
              <a:extLst>
                <a:ext uri="{FF2B5EF4-FFF2-40B4-BE49-F238E27FC236}">
                  <a16:creationId xmlns:a16="http://schemas.microsoft.com/office/drawing/2014/main" id="{5F59E8CC-9980-D9AC-9949-72FB8E21F49C}"/>
                </a:ext>
              </a:extLst>
            </p:cNvPr>
            <p:cNvSpPr/>
            <p:nvPr/>
          </p:nvSpPr>
          <p:spPr>
            <a:xfrm>
              <a:off x="7011828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6" name="Freeform 185">
              <a:extLst>
                <a:ext uri="{FF2B5EF4-FFF2-40B4-BE49-F238E27FC236}">
                  <a16:creationId xmlns:a16="http://schemas.microsoft.com/office/drawing/2014/main" id="{2531A5DD-86B9-9DD4-7FAC-7C7E8FA54B76}"/>
                </a:ext>
              </a:extLst>
            </p:cNvPr>
            <p:cNvSpPr/>
            <p:nvPr/>
          </p:nvSpPr>
          <p:spPr>
            <a:xfrm>
              <a:off x="755761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7" name="Freeform 186">
              <a:extLst>
                <a:ext uri="{FF2B5EF4-FFF2-40B4-BE49-F238E27FC236}">
                  <a16:creationId xmlns:a16="http://schemas.microsoft.com/office/drawing/2014/main" id="{AE7EB3DD-65C3-87CA-8A21-4E789610A5DC}"/>
                </a:ext>
              </a:extLst>
            </p:cNvPr>
            <p:cNvSpPr/>
            <p:nvPr/>
          </p:nvSpPr>
          <p:spPr>
            <a:xfrm>
              <a:off x="7548562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8" name="Freeform 187">
              <a:extLst>
                <a:ext uri="{FF2B5EF4-FFF2-40B4-BE49-F238E27FC236}">
                  <a16:creationId xmlns:a16="http://schemas.microsoft.com/office/drawing/2014/main" id="{912B2734-5E43-44A1-03D6-F432F0B29400}"/>
                </a:ext>
              </a:extLst>
            </p:cNvPr>
            <p:cNvSpPr/>
            <p:nvPr/>
          </p:nvSpPr>
          <p:spPr>
            <a:xfrm>
              <a:off x="755761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9" name="Freeform 188">
              <a:extLst>
                <a:ext uri="{FF2B5EF4-FFF2-40B4-BE49-F238E27FC236}">
                  <a16:creationId xmlns:a16="http://schemas.microsoft.com/office/drawing/2014/main" id="{BA249CF7-0F9F-DCB7-AFCA-26436749D446}"/>
                </a:ext>
              </a:extLst>
            </p:cNvPr>
            <p:cNvSpPr/>
            <p:nvPr/>
          </p:nvSpPr>
          <p:spPr>
            <a:xfrm>
              <a:off x="7548562" y="4286727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0" name="Freeform 189">
              <a:extLst>
                <a:ext uri="{FF2B5EF4-FFF2-40B4-BE49-F238E27FC236}">
                  <a16:creationId xmlns:a16="http://schemas.microsoft.com/office/drawing/2014/main" id="{9D932586-A8E4-FE90-E8D8-B6554310005C}"/>
                </a:ext>
              </a:extLst>
            </p:cNvPr>
            <p:cNvSpPr/>
            <p:nvPr/>
          </p:nvSpPr>
          <p:spPr>
            <a:xfrm>
              <a:off x="755761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1" name="Freeform 190">
              <a:extLst>
                <a:ext uri="{FF2B5EF4-FFF2-40B4-BE49-F238E27FC236}">
                  <a16:creationId xmlns:a16="http://schemas.microsoft.com/office/drawing/2014/main" id="{22E9320B-0E47-2A03-2633-36295DE5A2EA}"/>
                </a:ext>
              </a:extLst>
            </p:cNvPr>
            <p:cNvSpPr/>
            <p:nvPr/>
          </p:nvSpPr>
          <p:spPr>
            <a:xfrm>
              <a:off x="7548562" y="392287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2" name="Freeform 191">
              <a:extLst>
                <a:ext uri="{FF2B5EF4-FFF2-40B4-BE49-F238E27FC236}">
                  <a16:creationId xmlns:a16="http://schemas.microsoft.com/office/drawing/2014/main" id="{B73219FF-5B46-8C5E-BFE7-1075227F604F}"/>
                </a:ext>
              </a:extLst>
            </p:cNvPr>
            <p:cNvSpPr/>
            <p:nvPr/>
          </p:nvSpPr>
          <p:spPr>
            <a:xfrm>
              <a:off x="755761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3" name="Freeform 192">
              <a:extLst>
                <a:ext uri="{FF2B5EF4-FFF2-40B4-BE49-F238E27FC236}">
                  <a16:creationId xmlns:a16="http://schemas.microsoft.com/office/drawing/2014/main" id="{2BF2D77B-D3DD-3CC2-D1D4-68CEFE6CA716}"/>
                </a:ext>
              </a:extLst>
            </p:cNvPr>
            <p:cNvSpPr/>
            <p:nvPr/>
          </p:nvSpPr>
          <p:spPr>
            <a:xfrm>
              <a:off x="737568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4" name="Freeform 193">
              <a:extLst>
                <a:ext uri="{FF2B5EF4-FFF2-40B4-BE49-F238E27FC236}">
                  <a16:creationId xmlns:a16="http://schemas.microsoft.com/office/drawing/2014/main" id="{75237A5F-3940-1274-B3F0-E593C325D7CA}"/>
                </a:ext>
              </a:extLst>
            </p:cNvPr>
            <p:cNvSpPr/>
            <p:nvPr/>
          </p:nvSpPr>
          <p:spPr>
            <a:xfrm>
              <a:off x="737568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5" name="Freeform 194">
              <a:extLst>
                <a:ext uri="{FF2B5EF4-FFF2-40B4-BE49-F238E27FC236}">
                  <a16:creationId xmlns:a16="http://schemas.microsoft.com/office/drawing/2014/main" id="{8B96BFCC-83C2-A63C-B6BD-28EDE84131A2}"/>
                </a:ext>
              </a:extLst>
            </p:cNvPr>
            <p:cNvSpPr/>
            <p:nvPr/>
          </p:nvSpPr>
          <p:spPr>
            <a:xfrm>
              <a:off x="737568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6" name="Freeform 195">
              <a:extLst>
                <a:ext uri="{FF2B5EF4-FFF2-40B4-BE49-F238E27FC236}">
                  <a16:creationId xmlns:a16="http://schemas.microsoft.com/office/drawing/2014/main" id="{9E4F32C0-A8A8-7E09-FB13-79B43FCA4B23}"/>
                </a:ext>
              </a:extLst>
            </p:cNvPr>
            <p:cNvSpPr/>
            <p:nvPr/>
          </p:nvSpPr>
          <p:spPr>
            <a:xfrm>
              <a:off x="792146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7" name="Freeform 196">
              <a:extLst>
                <a:ext uri="{FF2B5EF4-FFF2-40B4-BE49-F238E27FC236}">
                  <a16:creationId xmlns:a16="http://schemas.microsoft.com/office/drawing/2014/main" id="{D4CD93AA-7332-691C-5D5E-ADDD4DCA9F93}"/>
                </a:ext>
              </a:extLst>
            </p:cNvPr>
            <p:cNvSpPr/>
            <p:nvPr/>
          </p:nvSpPr>
          <p:spPr>
            <a:xfrm>
              <a:off x="7912417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8" name="Freeform 197">
              <a:extLst>
                <a:ext uri="{FF2B5EF4-FFF2-40B4-BE49-F238E27FC236}">
                  <a16:creationId xmlns:a16="http://schemas.microsoft.com/office/drawing/2014/main" id="{DE9E7E29-7271-EEC4-6710-FEBDA97FF06D}"/>
                </a:ext>
              </a:extLst>
            </p:cNvPr>
            <p:cNvSpPr/>
            <p:nvPr/>
          </p:nvSpPr>
          <p:spPr>
            <a:xfrm>
              <a:off x="792146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9" name="Freeform 198">
              <a:extLst>
                <a:ext uri="{FF2B5EF4-FFF2-40B4-BE49-F238E27FC236}">
                  <a16:creationId xmlns:a16="http://schemas.microsoft.com/office/drawing/2014/main" id="{6E67B295-8C88-00C9-BA79-5AE265687DB9}"/>
                </a:ext>
              </a:extLst>
            </p:cNvPr>
            <p:cNvSpPr/>
            <p:nvPr/>
          </p:nvSpPr>
          <p:spPr>
            <a:xfrm>
              <a:off x="7912417" y="4286727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0" name="Freeform 199">
              <a:extLst>
                <a:ext uri="{FF2B5EF4-FFF2-40B4-BE49-F238E27FC236}">
                  <a16:creationId xmlns:a16="http://schemas.microsoft.com/office/drawing/2014/main" id="{8A57EDD1-085A-3BAB-026E-8AD9D297FF4E}"/>
                </a:ext>
              </a:extLst>
            </p:cNvPr>
            <p:cNvSpPr/>
            <p:nvPr/>
          </p:nvSpPr>
          <p:spPr>
            <a:xfrm>
              <a:off x="792146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1" name="Freeform 200">
              <a:extLst>
                <a:ext uri="{FF2B5EF4-FFF2-40B4-BE49-F238E27FC236}">
                  <a16:creationId xmlns:a16="http://schemas.microsoft.com/office/drawing/2014/main" id="{002FA079-8448-E94A-3102-BB4F5AC9B07A}"/>
                </a:ext>
              </a:extLst>
            </p:cNvPr>
            <p:cNvSpPr/>
            <p:nvPr/>
          </p:nvSpPr>
          <p:spPr>
            <a:xfrm>
              <a:off x="7912417" y="392287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2" name="Freeform 201">
              <a:extLst>
                <a:ext uri="{FF2B5EF4-FFF2-40B4-BE49-F238E27FC236}">
                  <a16:creationId xmlns:a16="http://schemas.microsoft.com/office/drawing/2014/main" id="{29D97546-0EC9-BDBC-0B90-BC5F03931B4B}"/>
                </a:ext>
              </a:extLst>
            </p:cNvPr>
            <p:cNvSpPr/>
            <p:nvPr/>
          </p:nvSpPr>
          <p:spPr>
            <a:xfrm>
              <a:off x="792146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3" name="Freeform 202">
              <a:extLst>
                <a:ext uri="{FF2B5EF4-FFF2-40B4-BE49-F238E27FC236}">
                  <a16:creationId xmlns:a16="http://schemas.microsoft.com/office/drawing/2014/main" id="{6E5042AD-845D-94AA-D84A-D5A5779A8F3E}"/>
                </a:ext>
              </a:extLst>
            </p:cNvPr>
            <p:cNvSpPr/>
            <p:nvPr/>
          </p:nvSpPr>
          <p:spPr>
            <a:xfrm>
              <a:off x="773953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4" name="Freeform 203">
              <a:extLst>
                <a:ext uri="{FF2B5EF4-FFF2-40B4-BE49-F238E27FC236}">
                  <a16:creationId xmlns:a16="http://schemas.microsoft.com/office/drawing/2014/main" id="{56A84263-D66B-EBD7-1C63-656335490351}"/>
                </a:ext>
              </a:extLst>
            </p:cNvPr>
            <p:cNvSpPr/>
            <p:nvPr/>
          </p:nvSpPr>
          <p:spPr>
            <a:xfrm>
              <a:off x="7739538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5" name="Freeform 204">
              <a:extLst>
                <a:ext uri="{FF2B5EF4-FFF2-40B4-BE49-F238E27FC236}">
                  <a16:creationId xmlns:a16="http://schemas.microsoft.com/office/drawing/2014/main" id="{2C2A0678-D4C0-FE39-6B31-763088B51FBD}"/>
                </a:ext>
              </a:extLst>
            </p:cNvPr>
            <p:cNvSpPr/>
            <p:nvPr/>
          </p:nvSpPr>
          <p:spPr>
            <a:xfrm>
              <a:off x="7739538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6" name="Freeform 205">
              <a:extLst>
                <a:ext uri="{FF2B5EF4-FFF2-40B4-BE49-F238E27FC236}">
                  <a16:creationId xmlns:a16="http://schemas.microsoft.com/office/drawing/2014/main" id="{3ABE1A11-372F-D32A-C6B6-1187C8CF52E7}"/>
                </a:ext>
              </a:extLst>
            </p:cNvPr>
            <p:cNvSpPr/>
            <p:nvPr/>
          </p:nvSpPr>
          <p:spPr>
            <a:xfrm>
              <a:off x="6820852" y="5014437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7" name="Freeform 206">
              <a:extLst>
                <a:ext uri="{FF2B5EF4-FFF2-40B4-BE49-F238E27FC236}">
                  <a16:creationId xmlns:a16="http://schemas.microsoft.com/office/drawing/2014/main" id="{F1396EE2-4733-3497-5F86-2AECB069B509}"/>
                </a:ext>
              </a:extLst>
            </p:cNvPr>
            <p:cNvSpPr/>
            <p:nvPr/>
          </p:nvSpPr>
          <p:spPr>
            <a:xfrm>
              <a:off x="664797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7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8" name="Freeform 207">
              <a:extLst>
                <a:ext uri="{FF2B5EF4-FFF2-40B4-BE49-F238E27FC236}">
                  <a16:creationId xmlns:a16="http://schemas.microsoft.com/office/drawing/2014/main" id="{46D99F88-8D1A-7DC7-38E9-E31A07C8F5C5}"/>
                </a:ext>
              </a:extLst>
            </p:cNvPr>
            <p:cNvSpPr/>
            <p:nvPr/>
          </p:nvSpPr>
          <p:spPr>
            <a:xfrm>
              <a:off x="7184707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9" name="Freeform 208">
              <a:extLst>
                <a:ext uri="{FF2B5EF4-FFF2-40B4-BE49-F238E27FC236}">
                  <a16:creationId xmlns:a16="http://schemas.microsoft.com/office/drawing/2014/main" id="{62F336EC-C218-F56B-8440-1EBD0AD8408B}"/>
                </a:ext>
              </a:extLst>
            </p:cNvPr>
            <p:cNvSpPr/>
            <p:nvPr/>
          </p:nvSpPr>
          <p:spPr>
            <a:xfrm>
              <a:off x="701182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8 w 18097"/>
                <a:gd name="connsiteY1" fmla="*/ 18097 h 18097"/>
                <a:gd name="connsiteX2" fmla="*/ 18097 w 18097"/>
                <a:gd name="connsiteY2" fmla="*/ 9048 h 18097"/>
                <a:gd name="connsiteX3" fmla="*/ 9048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0" name="Freeform 209">
              <a:extLst>
                <a:ext uri="{FF2B5EF4-FFF2-40B4-BE49-F238E27FC236}">
                  <a16:creationId xmlns:a16="http://schemas.microsoft.com/office/drawing/2014/main" id="{3D88ADCD-3278-1EA1-1CBE-455AE0A5F1E9}"/>
                </a:ext>
              </a:extLst>
            </p:cNvPr>
            <p:cNvSpPr/>
            <p:nvPr/>
          </p:nvSpPr>
          <p:spPr>
            <a:xfrm>
              <a:off x="7548562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1" name="Freeform 210">
              <a:extLst>
                <a:ext uri="{FF2B5EF4-FFF2-40B4-BE49-F238E27FC236}">
                  <a16:creationId xmlns:a16="http://schemas.microsoft.com/office/drawing/2014/main" id="{573817AD-C09F-C7E9-83D9-545BB035D907}"/>
                </a:ext>
              </a:extLst>
            </p:cNvPr>
            <p:cNvSpPr/>
            <p:nvPr/>
          </p:nvSpPr>
          <p:spPr>
            <a:xfrm>
              <a:off x="737568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2" name="Freeform 211">
              <a:extLst>
                <a:ext uri="{FF2B5EF4-FFF2-40B4-BE49-F238E27FC236}">
                  <a16:creationId xmlns:a16="http://schemas.microsoft.com/office/drawing/2014/main" id="{ADA9E5A2-ADA0-78F0-3906-55D6BFA8643A}"/>
                </a:ext>
              </a:extLst>
            </p:cNvPr>
            <p:cNvSpPr/>
            <p:nvPr/>
          </p:nvSpPr>
          <p:spPr>
            <a:xfrm>
              <a:off x="7912417" y="5014437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3" name="Freeform 212">
              <a:extLst>
                <a:ext uri="{FF2B5EF4-FFF2-40B4-BE49-F238E27FC236}">
                  <a16:creationId xmlns:a16="http://schemas.microsoft.com/office/drawing/2014/main" id="{51D90C02-3AAD-95FD-299D-CA45ED0305C2}"/>
                </a:ext>
              </a:extLst>
            </p:cNvPr>
            <p:cNvSpPr/>
            <p:nvPr/>
          </p:nvSpPr>
          <p:spPr>
            <a:xfrm>
              <a:off x="773953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4" name="Freeform 213">
              <a:extLst>
                <a:ext uri="{FF2B5EF4-FFF2-40B4-BE49-F238E27FC236}">
                  <a16:creationId xmlns:a16="http://schemas.microsoft.com/office/drawing/2014/main" id="{6C05777C-4A30-993C-5CB0-90AFF79E5F09}"/>
                </a:ext>
              </a:extLst>
            </p:cNvPr>
            <p:cNvSpPr/>
            <p:nvPr/>
          </p:nvSpPr>
          <p:spPr>
            <a:xfrm>
              <a:off x="828532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5" name="Freeform 214">
              <a:extLst>
                <a:ext uri="{FF2B5EF4-FFF2-40B4-BE49-F238E27FC236}">
                  <a16:creationId xmlns:a16="http://schemas.microsoft.com/office/drawing/2014/main" id="{21C000C4-AC79-7C18-5341-17C6B786A9FA}"/>
                </a:ext>
              </a:extLst>
            </p:cNvPr>
            <p:cNvSpPr/>
            <p:nvPr/>
          </p:nvSpPr>
          <p:spPr>
            <a:xfrm>
              <a:off x="8276272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6" name="Freeform 215">
              <a:extLst>
                <a:ext uri="{FF2B5EF4-FFF2-40B4-BE49-F238E27FC236}">
                  <a16:creationId xmlns:a16="http://schemas.microsoft.com/office/drawing/2014/main" id="{9A75814C-3FD8-B039-1DC3-5F41C97473F5}"/>
                </a:ext>
              </a:extLst>
            </p:cNvPr>
            <p:cNvSpPr/>
            <p:nvPr/>
          </p:nvSpPr>
          <p:spPr>
            <a:xfrm>
              <a:off x="828532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7" name="Freeform 216">
              <a:extLst>
                <a:ext uri="{FF2B5EF4-FFF2-40B4-BE49-F238E27FC236}">
                  <a16:creationId xmlns:a16="http://schemas.microsoft.com/office/drawing/2014/main" id="{4381CCFD-6AD3-7140-2B77-E5E344F86C40}"/>
                </a:ext>
              </a:extLst>
            </p:cNvPr>
            <p:cNvSpPr/>
            <p:nvPr/>
          </p:nvSpPr>
          <p:spPr>
            <a:xfrm>
              <a:off x="8276272" y="4286727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8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8" name="Freeform 217">
              <a:extLst>
                <a:ext uri="{FF2B5EF4-FFF2-40B4-BE49-F238E27FC236}">
                  <a16:creationId xmlns:a16="http://schemas.microsoft.com/office/drawing/2014/main" id="{7A9A925A-E3A7-C405-7DB6-9F2797F21937}"/>
                </a:ext>
              </a:extLst>
            </p:cNvPr>
            <p:cNvSpPr/>
            <p:nvPr/>
          </p:nvSpPr>
          <p:spPr>
            <a:xfrm>
              <a:off x="828532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9" name="Freeform 218">
              <a:extLst>
                <a:ext uri="{FF2B5EF4-FFF2-40B4-BE49-F238E27FC236}">
                  <a16:creationId xmlns:a16="http://schemas.microsoft.com/office/drawing/2014/main" id="{F0223313-6359-A882-045B-273C1926C5BB}"/>
                </a:ext>
              </a:extLst>
            </p:cNvPr>
            <p:cNvSpPr/>
            <p:nvPr/>
          </p:nvSpPr>
          <p:spPr>
            <a:xfrm>
              <a:off x="8276272" y="392287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0" name="Freeform 219">
              <a:extLst>
                <a:ext uri="{FF2B5EF4-FFF2-40B4-BE49-F238E27FC236}">
                  <a16:creationId xmlns:a16="http://schemas.microsoft.com/office/drawing/2014/main" id="{2260DCB8-69C9-E557-6D05-C0D325F0E862}"/>
                </a:ext>
              </a:extLst>
            </p:cNvPr>
            <p:cNvSpPr/>
            <p:nvPr/>
          </p:nvSpPr>
          <p:spPr>
            <a:xfrm>
              <a:off x="828532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1" name="Freeform 220">
              <a:extLst>
                <a:ext uri="{FF2B5EF4-FFF2-40B4-BE49-F238E27FC236}">
                  <a16:creationId xmlns:a16="http://schemas.microsoft.com/office/drawing/2014/main" id="{E5326584-37DD-C45E-DEEF-BC902AED34E0}"/>
                </a:ext>
              </a:extLst>
            </p:cNvPr>
            <p:cNvSpPr/>
            <p:nvPr/>
          </p:nvSpPr>
          <p:spPr>
            <a:xfrm>
              <a:off x="810339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2" name="Freeform 221">
              <a:extLst>
                <a:ext uri="{FF2B5EF4-FFF2-40B4-BE49-F238E27FC236}">
                  <a16:creationId xmlns:a16="http://schemas.microsoft.com/office/drawing/2014/main" id="{F245A55E-E97A-5BAF-4A76-27A6F7A2EF1E}"/>
                </a:ext>
              </a:extLst>
            </p:cNvPr>
            <p:cNvSpPr/>
            <p:nvPr/>
          </p:nvSpPr>
          <p:spPr>
            <a:xfrm>
              <a:off x="810339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3" name="Freeform 222">
              <a:extLst>
                <a:ext uri="{FF2B5EF4-FFF2-40B4-BE49-F238E27FC236}">
                  <a16:creationId xmlns:a16="http://schemas.microsoft.com/office/drawing/2014/main" id="{20B911CD-70B4-708A-A0C9-6ED7B28EBA40}"/>
                </a:ext>
              </a:extLst>
            </p:cNvPr>
            <p:cNvSpPr/>
            <p:nvPr/>
          </p:nvSpPr>
          <p:spPr>
            <a:xfrm>
              <a:off x="810339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4" name="Freeform 223">
              <a:extLst>
                <a:ext uri="{FF2B5EF4-FFF2-40B4-BE49-F238E27FC236}">
                  <a16:creationId xmlns:a16="http://schemas.microsoft.com/office/drawing/2014/main" id="{3394AA71-A441-8091-9892-CD84C7E0338D}"/>
                </a:ext>
              </a:extLst>
            </p:cNvPr>
            <p:cNvSpPr/>
            <p:nvPr/>
          </p:nvSpPr>
          <p:spPr>
            <a:xfrm>
              <a:off x="864917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5" name="Freeform 224">
              <a:extLst>
                <a:ext uri="{FF2B5EF4-FFF2-40B4-BE49-F238E27FC236}">
                  <a16:creationId xmlns:a16="http://schemas.microsoft.com/office/drawing/2014/main" id="{61389E35-28B9-E0A8-8476-57FA3B5D726A}"/>
                </a:ext>
              </a:extLst>
            </p:cNvPr>
            <p:cNvSpPr/>
            <p:nvPr/>
          </p:nvSpPr>
          <p:spPr>
            <a:xfrm>
              <a:off x="8640127" y="465058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6" name="Freeform 225">
              <a:extLst>
                <a:ext uri="{FF2B5EF4-FFF2-40B4-BE49-F238E27FC236}">
                  <a16:creationId xmlns:a16="http://schemas.microsoft.com/office/drawing/2014/main" id="{A1F10965-5B96-99AD-2506-5EDFF0DC05A7}"/>
                </a:ext>
              </a:extLst>
            </p:cNvPr>
            <p:cNvSpPr/>
            <p:nvPr/>
          </p:nvSpPr>
          <p:spPr>
            <a:xfrm>
              <a:off x="864917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7" name="Freeform 226">
              <a:extLst>
                <a:ext uri="{FF2B5EF4-FFF2-40B4-BE49-F238E27FC236}">
                  <a16:creationId xmlns:a16="http://schemas.microsoft.com/office/drawing/2014/main" id="{20AF0970-3C17-DD62-C001-AECFEC362C4A}"/>
                </a:ext>
              </a:extLst>
            </p:cNvPr>
            <p:cNvSpPr/>
            <p:nvPr/>
          </p:nvSpPr>
          <p:spPr>
            <a:xfrm>
              <a:off x="8640127" y="4286727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8" name="Freeform 227">
              <a:extLst>
                <a:ext uri="{FF2B5EF4-FFF2-40B4-BE49-F238E27FC236}">
                  <a16:creationId xmlns:a16="http://schemas.microsoft.com/office/drawing/2014/main" id="{E3DAE77D-282B-CFC1-1125-96A908E7E834}"/>
                </a:ext>
              </a:extLst>
            </p:cNvPr>
            <p:cNvSpPr/>
            <p:nvPr/>
          </p:nvSpPr>
          <p:spPr>
            <a:xfrm>
              <a:off x="864917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9" name="Freeform 228">
              <a:extLst>
                <a:ext uri="{FF2B5EF4-FFF2-40B4-BE49-F238E27FC236}">
                  <a16:creationId xmlns:a16="http://schemas.microsoft.com/office/drawing/2014/main" id="{31873AA1-E0DD-F588-860F-C9E90331210E}"/>
                </a:ext>
              </a:extLst>
            </p:cNvPr>
            <p:cNvSpPr/>
            <p:nvPr/>
          </p:nvSpPr>
          <p:spPr>
            <a:xfrm>
              <a:off x="8640127" y="392287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0" name="Freeform 229">
              <a:extLst>
                <a:ext uri="{FF2B5EF4-FFF2-40B4-BE49-F238E27FC236}">
                  <a16:creationId xmlns:a16="http://schemas.microsoft.com/office/drawing/2014/main" id="{254E34C1-9E6B-8E2D-0A7E-DAD932569793}"/>
                </a:ext>
              </a:extLst>
            </p:cNvPr>
            <p:cNvSpPr/>
            <p:nvPr/>
          </p:nvSpPr>
          <p:spPr>
            <a:xfrm>
              <a:off x="864917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1" name="Freeform 230">
              <a:extLst>
                <a:ext uri="{FF2B5EF4-FFF2-40B4-BE49-F238E27FC236}">
                  <a16:creationId xmlns:a16="http://schemas.microsoft.com/office/drawing/2014/main" id="{4D0BBAA7-DFFF-33DA-321A-A399BE6DE1D3}"/>
                </a:ext>
              </a:extLst>
            </p:cNvPr>
            <p:cNvSpPr/>
            <p:nvPr/>
          </p:nvSpPr>
          <p:spPr>
            <a:xfrm>
              <a:off x="846724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2" name="Freeform 231">
              <a:extLst>
                <a:ext uri="{FF2B5EF4-FFF2-40B4-BE49-F238E27FC236}">
                  <a16:creationId xmlns:a16="http://schemas.microsoft.com/office/drawing/2014/main" id="{567DBBC2-8133-3755-5ACF-971C0F5A0086}"/>
                </a:ext>
              </a:extLst>
            </p:cNvPr>
            <p:cNvSpPr/>
            <p:nvPr/>
          </p:nvSpPr>
          <p:spPr>
            <a:xfrm>
              <a:off x="8467248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3" name="Freeform 232">
              <a:extLst>
                <a:ext uri="{FF2B5EF4-FFF2-40B4-BE49-F238E27FC236}">
                  <a16:creationId xmlns:a16="http://schemas.microsoft.com/office/drawing/2014/main" id="{A267E6E6-961E-FFF9-AA67-ED0A971170F1}"/>
                </a:ext>
              </a:extLst>
            </p:cNvPr>
            <p:cNvSpPr/>
            <p:nvPr/>
          </p:nvSpPr>
          <p:spPr>
            <a:xfrm>
              <a:off x="8467248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4" name="Freeform 233">
              <a:extLst>
                <a:ext uri="{FF2B5EF4-FFF2-40B4-BE49-F238E27FC236}">
                  <a16:creationId xmlns:a16="http://schemas.microsoft.com/office/drawing/2014/main" id="{839596D2-CA63-98D6-8F6C-E1C09FD3F9F8}"/>
                </a:ext>
              </a:extLst>
            </p:cNvPr>
            <p:cNvSpPr/>
            <p:nvPr/>
          </p:nvSpPr>
          <p:spPr>
            <a:xfrm>
              <a:off x="901303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5" name="Freeform 234">
              <a:extLst>
                <a:ext uri="{FF2B5EF4-FFF2-40B4-BE49-F238E27FC236}">
                  <a16:creationId xmlns:a16="http://schemas.microsoft.com/office/drawing/2014/main" id="{92A3FF47-14DB-BC2C-844F-3216AA4F75D6}"/>
                </a:ext>
              </a:extLst>
            </p:cNvPr>
            <p:cNvSpPr/>
            <p:nvPr/>
          </p:nvSpPr>
          <p:spPr>
            <a:xfrm>
              <a:off x="9003982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6" name="Freeform 235">
              <a:extLst>
                <a:ext uri="{FF2B5EF4-FFF2-40B4-BE49-F238E27FC236}">
                  <a16:creationId xmlns:a16="http://schemas.microsoft.com/office/drawing/2014/main" id="{8D3EA47A-2690-A58A-CC01-5F6DE45E0F6D}"/>
                </a:ext>
              </a:extLst>
            </p:cNvPr>
            <p:cNvSpPr/>
            <p:nvPr/>
          </p:nvSpPr>
          <p:spPr>
            <a:xfrm>
              <a:off x="901303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7" name="Freeform 236">
              <a:extLst>
                <a:ext uri="{FF2B5EF4-FFF2-40B4-BE49-F238E27FC236}">
                  <a16:creationId xmlns:a16="http://schemas.microsoft.com/office/drawing/2014/main" id="{089D2CAE-6A94-DD1A-6A7A-8EF3E150CCD7}"/>
                </a:ext>
              </a:extLst>
            </p:cNvPr>
            <p:cNvSpPr/>
            <p:nvPr/>
          </p:nvSpPr>
          <p:spPr>
            <a:xfrm>
              <a:off x="9003982" y="4286727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8" name="Freeform 237">
              <a:extLst>
                <a:ext uri="{FF2B5EF4-FFF2-40B4-BE49-F238E27FC236}">
                  <a16:creationId xmlns:a16="http://schemas.microsoft.com/office/drawing/2014/main" id="{689DC960-7CA4-43B1-8FD8-95603756D752}"/>
                </a:ext>
              </a:extLst>
            </p:cNvPr>
            <p:cNvSpPr/>
            <p:nvPr/>
          </p:nvSpPr>
          <p:spPr>
            <a:xfrm>
              <a:off x="901303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9" name="Freeform 238">
              <a:extLst>
                <a:ext uri="{FF2B5EF4-FFF2-40B4-BE49-F238E27FC236}">
                  <a16:creationId xmlns:a16="http://schemas.microsoft.com/office/drawing/2014/main" id="{4A44A1B7-B303-1113-3964-C34AA8D5B6F9}"/>
                </a:ext>
              </a:extLst>
            </p:cNvPr>
            <p:cNvSpPr/>
            <p:nvPr/>
          </p:nvSpPr>
          <p:spPr>
            <a:xfrm>
              <a:off x="9003982" y="392287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0" name="Freeform 239">
              <a:extLst>
                <a:ext uri="{FF2B5EF4-FFF2-40B4-BE49-F238E27FC236}">
                  <a16:creationId xmlns:a16="http://schemas.microsoft.com/office/drawing/2014/main" id="{B90BF262-AD0B-BDD8-2A52-3B45518E2F4D}"/>
                </a:ext>
              </a:extLst>
            </p:cNvPr>
            <p:cNvSpPr/>
            <p:nvPr/>
          </p:nvSpPr>
          <p:spPr>
            <a:xfrm>
              <a:off x="901303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1" name="Freeform 240">
              <a:extLst>
                <a:ext uri="{FF2B5EF4-FFF2-40B4-BE49-F238E27FC236}">
                  <a16:creationId xmlns:a16="http://schemas.microsoft.com/office/drawing/2014/main" id="{18337FC7-B23E-E4F8-8B16-1E6FEE909551}"/>
                </a:ext>
              </a:extLst>
            </p:cNvPr>
            <p:cNvSpPr/>
            <p:nvPr/>
          </p:nvSpPr>
          <p:spPr>
            <a:xfrm>
              <a:off x="883110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2" name="Freeform 241">
              <a:extLst>
                <a:ext uri="{FF2B5EF4-FFF2-40B4-BE49-F238E27FC236}">
                  <a16:creationId xmlns:a16="http://schemas.microsoft.com/office/drawing/2014/main" id="{14F815A4-60DB-1827-EFBC-899B701C7AD2}"/>
                </a:ext>
              </a:extLst>
            </p:cNvPr>
            <p:cNvSpPr/>
            <p:nvPr/>
          </p:nvSpPr>
          <p:spPr>
            <a:xfrm>
              <a:off x="883110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3" name="Freeform 242">
              <a:extLst>
                <a:ext uri="{FF2B5EF4-FFF2-40B4-BE49-F238E27FC236}">
                  <a16:creationId xmlns:a16="http://schemas.microsoft.com/office/drawing/2014/main" id="{7AAB0323-B7A4-CCCE-7720-DB9779DAF2EC}"/>
                </a:ext>
              </a:extLst>
            </p:cNvPr>
            <p:cNvSpPr/>
            <p:nvPr/>
          </p:nvSpPr>
          <p:spPr>
            <a:xfrm>
              <a:off x="883110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4" name="Freeform 243">
              <a:extLst>
                <a:ext uri="{FF2B5EF4-FFF2-40B4-BE49-F238E27FC236}">
                  <a16:creationId xmlns:a16="http://schemas.microsoft.com/office/drawing/2014/main" id="{2FACE9CF-822C-67B6-FE00-304663663D57}"/>
                </a:ext>
              </a:extLst>
            </p:cNvPr>
            <p:cNvSpPr/>
            <p:nvPr/>
          </p:nvSpPr>
          <p:spPr>
            <a:xfrm>
              <a:off x="8276272" y="5014437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5" name="Freeform 244">
              <a:extLst>
                <a:ext uri="{FF2B5EF4-FFF2-40B4-BE49-F238E27FC236}">
                  <a16:creationId xmlns:a16="http://schemas.microsoft.com/office/drawing/2014/main" id="{F897DCF1-59B4-EE1F-D85F-D8E6551F89DC}"/>
                </a:ext>
              </a:extLst>
            </p:cNvPr>
            <p:cNvSpPr/>
            <p:nvPr/>
          </p:nvSpPr>
          <p:spPr>
            <a:xfrm>
              <a:off x="810339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6" name="Freeform 245">
              <a:extLst>
                <a:ext uri="{FF2B5EF4-FFF2-40B4-BE49-F238E27FC236}">
                  <a16:creationId xmlns:a16="http://schemas.microsoft.com/office/drawing/2014/main" id="{5B75674B-5A9B-133B-59A9-65FD97352BEB}"/>
                </a:ext>
              </a:extLst>
            </p:cNvPr>
            <p:cNvSpPr/>
            <p:nvPr/>
          </p:nvSpPr>
          <p:spPr>
            <a:xfrm>
              <a:off x="8640127" y="5014437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7" name="Freeform 246">
              <a:extLst>
                <a:ext uri="{FF2B5EF4-FFF2-40B4-BE49-F238E27FC236}">
                  <a16:creationId xmlns:a16="http://schemas.microsoft.com/office/drawing/2014/main" id="{45F11004-FE5A-7DD9-6245-BCC633C7542F}"/>
                </a:ext>
              </a:extLst>
            </p:cNvPr>
            <p:cNvSpPr/>
            <p:nvPr/>
          </p:nvSpPr>
          <p:spPr>
            <a:xfrm>
              <a:off x="846724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7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8" name="Freeform 247">
              <a:extLst>
                <a:ext uri="{FF2B5EF4-FFF2-40B4-BE49-F238E27FC236}">
                  <a16:creationId xmlns:a16="http://schemas.microsoft.com/office/drawing/2014/main" id="{BEF65612-38C5-A824-AEB4-3DFF35A4F868}"/>
                </a:ext>
              </a:extLst>
            </p:cNvPr>
            <p:cNvSpPr/>
            <p:nvPr/>
          </p:nvSpPr>
          <p:spPr>
            <a:xfrm>
              <a:off x="9003982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9" name="Freeform 248">
              <a:extLst>
                <a:ext uri="{FF2B5EF4-FFF2-40B4-BE49-F238E27FC236}">
                  <a16:creationId xmlns:a16="http://schemas.microsoft.com/office/drawing/2014/main" id="{70ADA395-9314-37E2-5EAC-2D107EE3017A}"/>
                </a:ext>
              </a:extLst>
            </p:cNvPr>
            <p:cNvSpPr/>
            <p:nvPr/>
          </p:nvSpPr>
          <p:spPr>
            <a:xfrm>
              <a:off x="883110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8 w 18097"/>
                <a:gd name="connsiteY1" fmla="*/ 18097 h 18097"/>
                <a:gd name="connsiteX2" fmla="*/ 18097 w 18097"/>
                <a:gd name="connsiteY2" fmla="*/ 9048 h 18097"/>
                <a:gd name="connsiteX3" fmla="*/ 9048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0" name="Freeform 249">
              <a:extLst>
                <a:ext uri="{FF2B5EF4-FFF2-40B4-BE49-F238E27FC236}">
                  <a16:creationId xmlns:a16="http://schemas.microsoft.com/office/drawing/2014/main" id="{EE815E21-99B8-3FD0-83AF-9B1B5794AF61}"/>
                </a:ext>
              </a:extLst>
            </p:cNvPr>
            <p:cNvSpPr/>
            <p:nvPr/>
          </p:nvSpPr>
          <p:spPr>
            <a:xfrm>
              <a:off x="537448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1" name="Freeform 250">
              <a:extLst>
                <a:ext uri="{FF2B5EF4-FFF2-40B4-BE49-F238E27FC236}">
                  <a16:creationId xmlns:a16="http://schemas.microsoft.com/office/drawing/2014/main" id="{D7057549-B342-C4FC-0DBF-80D133202638}"/>
                </a:ext>
              </a:extLst>
            </p:cNvPr>
            <p:cNvSpPr/>
            <p:nvPr/>
          </p:nvSpPr>
          <p:spPr>
            <a:xfrm>
              <a:off x="537448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2" name="Freeform 251">
              <a:extLst>
                <a:ext uri="{FF2B5EF4-FFF2-40B4-BE49-F238E27FC236}">
                  <a16:creationId xmlns:a16="http://schemas.microsoft.com/office/drawing/2014/main" id="{21B21F49-57B9-B3E1-7374-512287819E67}"/>
                </a:ext>
              </a:extLst>
            </p:cNvPr>
            <p:cNvSpPr/>
            <p:nvPr/>
          </p:nvSpPr>
          <p:spPr>
            <a:xfrm>
              <a:off x="5374481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4" name="Freeform 253">
              <a:extLst>
                <a:ext uri="{FF2B5EF4-FFF2-40B4-BE49-F238E27FC236}">
                  <a16:creationId xmlns:a16="http://schemas.microsoft.com/office/drawing/2014/main" id="{16A8E209-4D8F-5884-4388-2E0E905003FA}"/>
                </a:ext>
              </a:extLst>
            </p:cNvPr>
            <p:cNvSpPr/>
            <p:nvPr/>
          </p:nvSpPr>
          <p:spPr>
            <a:xfrm>
              <a:off x="573833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5" name="Freeform 254">
              <a:extLst>
                <a:ext uri="{FF2B5EF4-FFF2-40B4-BE49-F238E27FC236}">
                  <a16:creationId xmlns:a16="http://schemas.microsoft.com/office/drawing/2014/main" id="{D797D9CD-4CE1-182F-12D1-213B27E3EA99}"/>
                </a:ext>
              </a:extLst>
            </p:cNvPr>
            <p:cNvSpPr/>
            <p:nvPr/>
          </p:nvSpPr>
          <p:spPr>
            <a:xfrm>
              <a:off x="5729287" y="319468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6" name="Freeform 255">
              <a:extLst>
                <a:ext uri="{FF2B5EF4-FFF2-40B4-BE49-F238E27FC236}">
                  <a16:creationId xmlns:a16="http://schemas.microsoft.com/office/drawing/2014/main" id="{27DF3B77-4D46-F83A-9116-3B4A3A470E4D}"/>
                </a:ext>
              </a:extLst>
            </p:cNvPr>
            <p:cNvSpPr/>
            <p:nvPr/>
          </p:nvSpPr>
          <p:spPr>
            <a:xfrm>
              <a:off x="573833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7" name="Freeform 256">
              <a:extLst>
                <a:ext uri="{FF2B5EF4-FFF2-40B4-BE49-F238E27FC236}">
                  <a16:creationId xmlns:a16="http://schemas.microsoft.com/office/drawing/2014/main" id="{FEE0A371-1C36-6EE7-8910-7C0D8FFAACCC}"/>
                </a:ext>
              </a:extLst>
            </p:cNvPr>
            <p:cNvSpPr/>
            <p:nvPr/>
          </p:nvSpPr>
          <p:spPr>
            <a:xfrm>
              <a:off x="573833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8" name="Freeform 257">
              <a:extLst>
                <a:ext uri="{FF2B5EF4-FFF2-40B4-BE49-F238E27FC236}">
                  <a16:creationId xmlns:a16="http://schemas.microsoft.com/office/drawing/2014/main" id="{610256C3-AA02-FBB0-2450-102972961006}"/>
                </a:ext>
              </a:extLst>
            </p:cNvPr>
            <p:cNvSpPr/>
            <p:nvPr/>
          </p:nvSpPr>
          <p:spPr>
            <a:xfrm>
              <a:off x="573833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9" name="Freeform 258">
              <a:extLst>
                <a:ext uri="{FF2B5EF4-FFF2-40B4-BE49-F238E27FC236}">
                  <a16:creationId xmlns:a16="http://schemas.microsoft.com/office/drawing/2014/main" id="{62708B0A-2041-1191-161F-763A99A75B9B}"/>
                </a:ext>
              </a:extLst>
            </p:cNvPr>
            <p:cNvSpPr/>
            <p:nvPr/>
          </p:nvSpPr>
          <p:spPr>
            <a:xfrm>
              <a:off x="5556408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0" name="Freeform 259">
              <a:extLst>
                <a:ext uri="{FF2B5EF4-FFF2-40B4-BE49-F238E27FC236}">
                  <a16:creationId xmlns:a16="http://schemas.microsoft.com/office/drawing/2014/main" id="{3DD7B235-5511-58DC-1C5B-BD3F42D477F4}"/>
                </a:ext>
              </a:extLst>
            </p:cNvPr>
            <p:cNvSpPr/>
            <p:nvPr/>
          </p:nvSpPr>
          <p:spPr>
            <a:xfrm>
              <a:off x="555640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1" name="Freeform 260">
              <a:extLst>
                <a:ext uri="{FF2B5EF4-FFF2-40B4-BE49-F238E27FC236}">
                  <a16:creationId xmlns:a16="http://schemas.microsoft.com/office/drawing/2014/main" id="{2C1F6F21-E327-F53A-F8F6-4988E0BA6EE3}"/>
                </a:ext>
              </a:extLst>
            </p:cNvPr>
            <p:cNvSpPr/>
            <p:nvPr/>
          </p:nvSpPr>
          <p:spPr>
            <a:xfrm>
              <a:off x="555640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2" name="Freeform 261">
              <a:extLst>
                <a:ext uri="{FF2B5EF4-FFF2-40B4-BE49-F238E27FC236}">
                  <a16:creationId xmlns:a16="http://schemas.microsoft.com/office/drawing/2014/main" id="{062C8A21-548C-7463-F163-99D5EFB7AA6B}"/>
                </a:ext>
              </a:extLst>
            </p:cNvPr>
            <p:cNvSpPr/>
            <p:nvPr/>
          </p:nvSpPr>
          <p:spPr>
            <a:xfrm>
              <a:off x="610219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3" name="Freeform 262">
              <a:extLst>
                <a:ext uri="{FF2B5EF4-FFF2-40B4-BE49-F238E27FC236}">
                  <a16:creationId xmlns:a16="http://schemas.microsoft.com/office/drawing/2014/main" id="{E5BC299F-D3FC-B417-8DE5-35A533533758}"/>
                </a:ext>
              </a:extLst>
            </p:cNvPr>
            <p:cNvSpPr/>
            <p:nvPr/>
          </p:nvSpPr>
          <p:spPr>
            <a:xfrm>
              <a:off x="6093142" y="3194685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4" name="Freeform 263">
              <a:extLst>
                <a:ext uri="{FF2B5EF4-FFF2-40B4-BE49-F238E27FC236}">
                  <a16:creationId xmlns:a16="http://schemas.microsoft.com/office/drawing/2014/main" id="{A794DF76-E106-0FA4-40FB-16503CE2732D}"/>
                </a:ext>
              </a:extLst>
            </p:cNvPr>
            <p:cNvSpPr/>
            <p:nvPr/>
          </p:nvSpPr>
          <p:spPr>
            <a:xfrm>
              <a:off x="610219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5" name="Freeform 264">
              <a:extLst>
                <a:ext uri="{FF2B5EF4-FFF2-40B4-BE49-F238E27FC236}">
                  <a16:creationId xmlns:a16="http://schemas.microsoft.com/office/drawing/2014/main" id="{7B6E561B-D038-5A77-E983-4EB27C629D4B}"/>
                </a:ext>
              </a:extLst>
            </p:cNvPr>
            <p:cNvSpPr/>
            <p:nvPr/>
          </p:nvSpPr>
          <p:spPr>
            <a:xfrm>
              <a:off x="6093142" y="283083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6" name="Freeform 265">
              <a:extLst>
                <a:ext uri="{FF2B5EF4-FFF2-40B4-BE49-F238E27FC236}">
                  <a16:creationId xmlns:a16="http://schemas.microsoft.com/office/drawing/2014/main" id="{473CFE13-91C5-D9BC-A3E9-90C94FB91A05}"/>
                </a:ext>
              </a:extLst>
            </p:cNvPr>
            <p:cNvSpPr/>
            <p:nvPr/>
          </p:nvSpPr>
          <p:spPr>
            <a:xfrm>
              <a:off x="6102191" y="2658392"/>
              <a:ext cx="18097" cy="18133"/>
            </a:xfrm>
            <a:custGeom>
              <a:avLst/>
              <a:gdLst>
                <a:gd name="connsiteX0" fmla="*/ 0 w 18097"/>
                <a:gd name="connsiteY0" fmla="*/ 9085 h 18133"/>
                <a:gd name="connsiteX1" fmla="*/ 9048 w 18097"/>
                <a:gd name="connsiteY1" fmla="*/ 18134 h 18133"/>
                <a:gd name="connsiteX2" fmla="*/ 18097 w 18097"/>
                <a:gd name="connsiteY2" fmla="*/ 9085 h 18133"/>
                <a:gd name="connsiteX3" fmla="*/ 9048 w 18097"/>
                <a:gd name="connsiteY3" fmla="*/ 36 h 18133"/>
                <a:gd name="connsiteX4" fmla="*/ 0 w 18097"/>
                <a:gd name="connsiteY4" fmla="*/ 9085 h 18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133">
                  <a:moveTo>
                    <a:pt x="0" y="9085"/>
                  </a:moveTo>
                  <a:cubicBezTo>
                    <a:pt x="0" y="14324"/>
                    <a:pt x="4286" y="18134"/>
                    <a:pt x="9048" y="18134"/>
                  </a:cubicBezTo>
                  <a:cubicBezTo>
                    <a:pt x="14288" y="18134"/>
                    <a:pt x="18097" y="13847"/>
                    <a:pt x="18097" y="9085"/>
                  </a:cubicBezTo>
                  <a:cubicBezTo>
                    <a:pt x="18097" y="3846"/>
                    <a:pt x="13811" y="36"/>
                    <a:pt x="9048" y="36"/>
                  </a:cubicBezTo>
                  <a:cubicBezTo>
                    <a:pt x="3810" y="-440"/>
                    <a:pt x="0" y="3846"/>
                    <a:pt x="0" y="9085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7" name="Freeform 266">
              <a:extLst>
                <a:ext uri="{FF2B5EF4-FFF2-40B4-BE49-F238E27FC236}">
                  <a16:creationId xmlns:a16="http://schemas.microsoft.com/office/drawing/2014/main" id="{BE2F92B4-968C-3430-BD96-DE54D3378608}"/>
                </a:ext>
              </a:extLst>
            </p:cNvPr>
            <p:cNvSpPr/>
            <p:nvPr/>
          </p:nvSpPr>
          <p:spPr>
            <a:xfrm>
              <a:off x="6093142" y="246697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8" name="Freeform 267">
              <a:extLst>
                <a:ext uri="{FF2B5EF4-FFF2-40B4-BE49-F238E27FC236}">
                  <a16:creationId xmlns:a16="http://schemas.microsoft.com/office/drawing/2014/main" id="{C08BCDE6-D634-F253-1842-7DD0AC4C9065}"/>
                </a:ext>
              </a:extLst>
            </p:cNvPr>
            <p:cNvSpPr/>
            <p:nvPr/>
          </p:nvSpPr>
          <p:spPr>
            <a:xfrm>
              <a:off x="610219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9" name="Freeform 268">
              <a:extLst>
                <a:ext uri="{FF2B5EF4-FFF2-40B4-BE49-F238E27FC236}">
                  <a16:creationId xmlns:a16="http://schemas.microsoft.com/office/drawing/2014/main" id="{2D23E9DC-9D3B-DB35-B1BC-C532CF738D91}"/>
                </a:ext>
              </a:extLst>
            </p:cNvPr>
            <p:cNvSpPr/>
            <p:nvPr/>
          </p:nvSpPr>
          <p:spPr>
            <a:xfrm>
              <a:off x="5920263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0" name="Freeform 269">
              <a:extLst>
                <a:ext uri="{FF2B5EF4-FFF2-40B4-BE49-F238E27FC236}">
                  <a16:creationId xmlns:a16="http://schemas.microsoft.com/office/drawing/2014/main" id="{A9654DE0-0D04-7E0F-08B5-EE394C0B0225}"/>
                </a:ext>
              </a:extLst>
            </p:cNvPr>
            <p:cNvSpPr/>
            <p:nvPr/>
          </p:nvSpPr>
          <p:spPr>
            <a:xfrm>
              <a:off x="5920263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1" name="Freeform 270">
              <a:extLst>
                <a:ext uri="{FF2B5EF4-FFF2-40B4-BE49-F238E27FC236}">
                  <a16:creationId xmlns:a16="http://schemas.microsoft.com/office/drawing/2014/main" id="{DC2934DA-F67C-8A62-9B6F-24E638E7165F}"/>
                </a:ext>
              </a:extLst>
            </p:cNvPr>
            <p:cNvSpPr/>
            <p:nvPr/>
          </p:nvSpPr>
          <p:spPr>
            <a:xfrm>
              <a:off x="5920263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2" name="Freeform 271">
              <a:extLst>
                <a:ext uri="{FF2B5EF4-FFF2-40B4-BE49-F238E27FC236}">
                  <a16:creationId xmlns:a16="http://schemas.microsoft.com/office/drawing/2014/main" id="{31E87925-EA1F-46E8-8CC8-5B5853D6010C}"/>
                </a:ext>
              </a:extLst>
            </p:cNvPr>
            <p:cNvSpPr/>
            <p:nvPr/>
          </p:nvSpPr>
          <p:spPr>
            <a:xfrm>
              <a:off x="646604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3" name="Freeform 272">
              <a:extLst>
                <a:ext uri="{FF2B5EF4-FFF2-40B4-BE49-F238E27FC236}">
                  <a16:creationId xmlns:a16="http://schemas.microsoft.com/office/drawing/2014/main" id="{7541E85F-E3FE-0BF0-9645-C81DBA99C11A}"/>
                </a:ext>
              </a:extLst>
            </p:cNvPr>
            <p:cNvSpPr/>
            <p:nvPr/>
          </p:nvSpPr>
          <p:spPr>
            <a:xfrm>
              <a:off x="6456997" y="3194685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4" name="Freeform 273">
              <a:extLst>
                <a:ext uri="{FF2B5EF4-FFF2-40B4-BE49-F238E27FC236}">
                  <a16:creationId xmlns:a16="http://schemas.microsoft.com/office/drawing/2014/main" id="{2D72B13F-E23A-C5CC-8932-BF1D350B0226}"/>
                </a:ext>
              </a:extLst>
            </p:cNvPr>
            <p:cNvSpPr/>
            <p:nvPr/>
          </p:nvSpPr>
          <p:spPr>
            <a:xfrm>
              <a:off x="646604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5" name="Freeform 274">
              <a:extLst>
                <a:ext uri="{FF2B5EF4-FFF2-40B4-BE49-F238E27FC236}">
                  <a16:creationId xmlns:a16="http://schemas.microsoft.com/office/drawing/2014/main" id="{F97E80F2-F203-B5FB-C2D4-E22A0903E367}"/>
                </a:ext>
              </a:extLst>
            </p:cNvPr>
            <p:cNvSpPr/>
            <p:nvPr/>
          </p:nvSpPr>
          <p:spPr>
            <a:xfrm>
              <a:off x="6456997" y="283083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6" name="Freeform 275">
              <a:extLst>
                <a:ext uri="{FF2B5EF4-FFF2-40B4-BE49-F238E27FC236}">
                  <a16:creationId xmlns:a16="http://schemas.microsoft.com/office/drawing/2014/main" id="{5B489991-7DE1-8E09-52C2-31E1884F6D1F}"/>
                </a:ext>
              </a:extLst>
            </p:cNvPr>
            <p:cNvSpPr/>
            <p:nvPr/>
          </p:nvSpPr>
          <p:spPr>
            <a:xfrm>
              <a:off x="646604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7" name="Freeform 276">
              <a:extLst>
                <a:ext uri="{FF2B5EF4-FFF2-40B4-BE49-F238E27FC236}">
                  <a16:creationId xmlns:a16="http://schemas.microsoft.com/office/drawing/2014/main" id="{B2311406-388C-B3D2-BC56-9B6D6DAE1FC2}"/>
                </a:ext>
              </a:extLst>
            </p:cNvPr>
            <p:cNvSpPr/>
            <p:nvPr/>
          </p:nvSpPr>
          <p:spPr>
            <a:xfrm>
              <a:off x="6456997" y="246697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8" name="Freeform 277">
              <a:extLst>
                <a:ext uri="{FF2B5EF4-FFF2-40B4-BE49-F238E27FC236}">
                  <a16:creationId xmlns:a16="http://schemas.microsoft.com/office/drawing/2014/main" id="{B7BF325C-994C-2C24-6718-924CC4A60310}"/>
                </a:ext>
              </a:extLst>
            </p:cNvPr>
            <p:cNvSpPr/>
            <p:nvPr/>
          </p:nvSpPr>
          <p:spPr>
            <a:xfrm>
              <a:off x="646604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9" name="Freeform 278">
              <a:extLst>
                <a:ext uri="{FF2B5EF4-FFF2-40B4-BE49-F238E27FC236}">
                  <a16:creationId xmlns:a16="http://schemas.microsoft.com/office/drawing/2014/main" id="{2965B4D6-26D2-F1D1-1A9C-106590DDD766}"/>
                </a:ext>
              </a:extLst>
            </p:cNvPr>
            <p:cNvSpPr/>
            <p:nvPr/>
          </p:nvSpPr>
          <p:spPr>
            <a:xfrm>
              <a:off x="6284118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0" name="Freeform 279">
              <a:extLst>
                <a:ext uri="{FF2B5EF4-FFF2-40B4-BE49-F238E27FC236}">
                  <a16:creationId xmlns:a16="http://schemas.microsoft.com/office/drawing/2014/main" id="{7DE1DFEB-906B-517E-A45D-84A848DE92D0}"/>
                </a:ext>
              </a:extLst>
            </p:cNvPr>
            <p:cNvSpPr/>
            <p:nvPr/>
          </p:nvSpPr>
          <p:spPr>
            <a:xfrm>
              <a:off x="628411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1" name="Freeform 280">
              <a:extLst>
                <a:ext uri="{FF2B5EF4-FFF2-40B4-BE49-F238E27FC236}">
                  <a16:creationId xmlns:a16="http://schemas.microsoft.com/office/drawing/2014/main" id="{D4E837BA-39BE-CBF8-221F-882B5494519B}"/>
                </a:ext>
              </a:extLst>
            </p:cNvPr>
            <p:cNvSpPr/>
            <p:nvPr/>
          </p:nvSpPr>
          <p:spPr>
            <a:xfrm>
              <a:off x="628411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2" name="Freeform 281">
              <a:extLst>
                <a:ext uri="{FF2B5EF4-FFF2-40B4-BE49-F238E27FC236}">
                  <a16:creationId xmlns:a16="http://schemas.microsoft.com/office/drawing/2014/main" id="{89C3A67A-9DBA-EEB2-1903-9AA5B0B96BE8}"/>
                </a:ext>
              </a:extLst>
            </p:cNvPr>
            <p:cNvSpPr/>
            <p:nvPr/>
          </p:nvSpPr>
          <p:spPr>
            <a:xfrm>
              <a:off x="5365432" y="355854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3" name="Freeform 282">
              <a:extLst>
                <a:ext uri="{FF2B5EF4-FFF2-40B4-BE49-F238E27FC236}">
                  <a16:creationId xmlns:a16="http://schemas.microsoft.com/office/drawing/2014/main" id="{045773FE-CB0E-79F3-1055-B5F132D19887}"/>
                </a:ext>
              </a:extLst>
            </p:cNvPr>
            <p:cNvSpPr/>
            <p:nvPr/>
          </p:nvSpPr>
          <p:spPr>
            <a:xfrm>
              <a:off x="519255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4" name="Freeform 283">
              <a:extLst>
                <a:ext uri="{FF2B5EF4-FFF2-40B4-BE49-F238E27FC236}">
                  <a16:creationId xmlns:a16="http://schemas.microsoft.com/office/drawing/2014/main" id="{3E4CB8EF-DA9A-246F-84C8-40001EF73DAA}"/>
                </a:ext>
              </a:extLst>
            </p:cNvPr>
            <p:cNvSpPr/>
            <p:nvPr/>
          </p:nvSpPr>
          <p:spPr>
            <a:xfrm>
              <a:off x="5729287" y="355854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5" name="Freeform 284">
              <a:extLst>
                <a:ext uri="{FF2B5EF4-FFF2-40B4-BE49-F238E27FC236}">
                  <a16:creationId xmlns:a16="http://schemas.microsoft.com/office/drawing/2014/main" id="{0F5E0549-92E1-A605-34DA-72FA6DC0B7A1}"/>
                </a:ext>
              </a:extLst>
            </p:cNvPr>
            <p:cNvSpPr/>
            <p:nvPr/>
          </p:nvSpPr>
          <p:spPr>
            <a:xfrm>
              <a:off x="5556408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6" name="Freeform 285">
              <a:extLst>
                <a:ext uri="{FF2B5EF4-FFF2-40B4-BE49-F238E27FC236}">
                  <a16:creationId xmlns:a16="http://schemas.microsoft.com/office/drawing/2014/main" id="{3B4727F6-17C8-3E8F-B591-25D34428EACF}"/>
                </a:ext>
              </a:extLst>
            </p:cNvPr>
            <p:cNvSpPr/>
            <p:nvPr/>
          </p:nvSpPr>
          <p:spPr>
            <a:xfrm>
              <a:off x="6093142" y="355854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7" name="Freeform 286">
              <a:extLst>
                <a:ext uri="{FF2B5EF4-FFF2-40B4-BE49-F238E27FC236}">
                  <a16:creationId xmlns:a16="http://schemas.microsoft.com/office/drawing/2014/main" id="{F2CF7638-296E-3DCD-E9E8-B360F97EE774}"/>
                </a:ext>
              </a:extLst>
            </p:cNvPr>
            <p:cNvSpPr/>
            <p:nvPr/>
          </p:nvSpPr>
          <p:spPr>
            <a:xfrm>
              <a:off x="592026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8" name="Freeform 287">
              <a:extLst>
                <a:ext uri="{FF2B5EF4-FFF2-40B4-BE49-F238E27FC236}">
                  <a16:creationId xmlns:a16="http://schemas.microsoft.com/office/drawing/2014/main" id="{6546346B-54D3-F60D-E2D5-7D25F80A3EF0}"/>
                </a:ext>
              </a:extLst>
            </p:cNvPr>
            <p:cNvSpPr/>
            <p:nvPr/>
          </p:nvSpPr>
          <p:spPr>
            <a:xfrm>
              <a:off x="6456997" y="355854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9" name="Freeform 288">
              <a:extLst>
                <a:ext uri="{FF2B5EF4-FFF2-40B4-BE49-F238E27FC236}">
                  <a16:creationId xmlns:a16="http://schemas.microsoft.com/office/drawing/2014/main" id="{70A4CE04-E7B9-2380-F29C-941B4895A891}"/>
                </a:ext>
              </a:extLst>
            </p:cNvPr>
            <p:cNvSpPr/>
            <p:nvPr/>
          </p:nvSpPr>
          <p:spPr>
            <a:xfrm>
              <a:off x="6284118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0" name="Freeform 289">
              <a:extLst>
                <a:ext uri="{FF2B5EF4-FFF2-40B4-BE49-F238E27FC236}">
                  <a16:creationId xmlns:a16="http://schemas.microsoft.com/office/drawing/2014/main" id="{4E536077-1EA9-360C-20E3-4D7103C513DC}"/>
                </a:ext>
              </a:extLst>
            </p:cNvPr>
            <p:cNvSpPr/>
            <p:nvPr/>
          </p:nvSpPr>
          <p:spPr>
            <a:xfrm>
              <a:off x="464677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2" name="Freeform 291">
              <a:extLst>
                <a:ext uri="{FF2B5EF4-FFF2-40B4-BE49-F238E27FC236}">
                  <a16:creationId xmlns:a16="http://schemas.microsoft.com/office/drawing/2014/main" id="{7236280F-551F-9E23-D630-837CC9804CB2}"/>
                </a:ext>
              </a:extLst>
            </p:cNvPr>
            <p:cNvSpPr/>
            <p:nvPr/>
          </p:nvSpPr>
          <p:spPr>
            <a:xfrm>
              <a:off x="501062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3" name="Freeform 292">
              <a:extLst>
                <a:ext uri="{FF2B5EF4-FFF2-40B4-BE49-F238E27FC236}">
                  <a16:creationId xmlns:a16="http://schemas.microsoft.com/office/drawing/2014/main" id="{716AEC2A-0363-13D0-16F8-ED09BC3815CE}"/>
                </a:ext>
              </a:extLst>
            </p:cNvPr>
            <p:cNvSpPr/>
            <p:nvPr/>
          </p:nvSpPr>
          <p:spPr>
            <a:xfrm>
              <a:off x="501062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4" name="Freeform 293">
              <a:extLst>
                <a:ext uri="{FF2B5EF4-FFF2-40B4-BE49-F238E27FC236}">
                  <a16:creationId xmlns:a16="http://schemas.microsoft.com/office/drawing/2014/main" id="{C8C24E48-DD7A-6A8E-A312-7F60675100A9}"/>
                </a:ext>
              </a:extLst>
            </p:cNvPr>
            <p:cNvSpPr/>
            <p:nvPr/>
          </p:nvSpPr>
          <p:spPr>
            <a:xfrm>
              <a:off x="682990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5" name="Freeform 294">
              <a:extLst>
                <a:ext uri="{FF2B5EF4-FFF2-40B4-BE49-F238E27FC236}">
                  <a16:creationId xmlns:a16="http://schemas.microsoft.com/office/drawing/2014/main" id="{7F79C9A8-58CE-0F62-ED6C-EC777204E115}"/>
                </a:ext>
              </a:extLst>
            </p:cNvPr>
            <p:cNvSpPr/>
            <p:nvPr/>
          </p:nvSpPr>
          <p:spPr>
            <a:xfrm>
              <a:off x="6820852" y="3194685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7 h 36195"/>
                <a:gd name="connsiteX2" fmla="*/ 18098 w 36195"/>
                <a:gd name="connsiteY2" fmla="*/ 36195 h 36195"/>
                <a:gd name="connsiteX3" fmla="*/ 36195 w 36195"/>
                <a:gd name="connsiteY3" fmla="*/ 18097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6" name="Freeform 295">
              <a:extLst>
                <a:ext uri="{FF2B5EF4-FFF2-40B4-BE49-F238E27FC236}">
                  <a16:creationId xmlns:a16="http://schemas.microsoft.com/office/drawing/2014/main" id="{2F74D021-9BB0-1C80-24E2-C0401C49E2C0}"/>
                </a:ext>
              </a:extLst>
            </p:cNvPr>
            <p:cNvSpPr/>
            <p:nvPr/>
          </p:nvSpPr>
          <p:spPr>
            <a:xfrm>
              <a:off x="682990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7" name="Freeform 296">
              <a:extLst>
                <a:ext uri="{FF2B5EF4-FFF2-40B4-BE49-F238E27FC236}">
                  <a16:creationId xmlns:a16="http://schemas.microsoft.com/office/drawing/2014/main" id="{9C28ED82-7E66-EEE6-34E8-98D62C513976}"/>
                </a:ext>
              </a:extLst>
            </p:cNvPr>
            <p:cNvSpPr/>
            <p:nvPr/>
          </p:nvSpPr>
          <p:spPr>
            <a:xfrm>
              <a:off x="6820852" y="2830831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8" name="Freeform 297">
              <a:extLst>
                <a:ext uri="{FF2B5EF4-FFF2-40B4-BE49-F238E27FC236}">
                  <a16:creationId xmlns:a16="http://schemas.microsoft.com/office/drawing/2014/main" id="{EAEB93D3-0877-619A-A3F0-A5F0E5166FD4}"/>
                </a:ext>
              </a:extLst>
            </p:cNvPr>
            <p:cNvSpPr/>
            <p:nvPr/>
          </p:nvSpPr>
          <p:spPr>
            <a:xfrm>
              <a:off x="6829901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9" name="Freeform 298">
              <a:extLst>
                <a:ext uri="{FF2B5EF4-FFF2-40B4-BE49-F238E27FC236}">
                  <a16:creationId xmlns:a16="http://schemas.microsoft.com/office/drawing/2014/main" id="{C4D02157-B241-CCC5-96AC-AFDDB522255B}"/>
                </a:ext>
              </a:extLst>
            </p:cNvPr>
            <p:cNvSpPr/>
            <p:nvPr/>
          </p:nvSpPr>
          <p:spPr>
            <a:xfrm>
              <a:off x="6820852" y="2466976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0" name="Freeform 299">
              <a:extLst>
                <a:ext uri="{FF2B5EF4-FFF2-40B4-BE49-F238E27FC236}">
                  <a16:creationId xmlns:a16="http://schemas.microsoft.com/office/drawing/2014/main" id="{73610FFB-9FC7-0323-8E15-8D53403E5705}"/>
                </a:ext>
              </a:extLst>
            </p:cNvPr>
            <p:cNvSpPr/>
            <p:nvPr/>
          </p:nvSpPr>
          <p:spPr>
            <a:xfrm>
              <a:off x="682990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1" name="Freeform 300">
              <a:extLst>
                <a:ext uri="{FF2B5EF4-FFF2-40B4-BE49-F238E27FC236}">
                  <a16:creationId xmlns:a16="http://schemas.microsoft.com/office/drawing/2014/main" id="{8F9DD263-C84B-BC5D-CE4C-14AE2719EECC}"/>
                </a:ext>
              </a:extLst>
            </p:cNvPr>
            <p:cNvSpPr/>
            <p:nvPr/>
          </p:nvSpPr>
          <p:spPr>
            <a:xfrm>
              <a:off x="6647973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2" name="Freeform 301">
              <a:extLst>
                <a:ext uri="{FF2B5EF4-FFF2-40B4-BE49-F238E27FC236}">
                  <a16:creationId xmlns:a16="http://schemas.microsoft.com/office/drawing/2014/main" id="{17DF5B26-4769-BC52-0D0E-0E466330CD58}"/>
                </a:ext>
              </a:extLst>
            </p:cNvPr>
            <p:cNvSpPr/>
            <p:nvPr/>
          </p:nvSpPr>
          <p:spPr>
            <a:xfrm>
              <a:off x="6647973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3" name="Freeform 302">
              <a:extLst>
                <a:ext uri="{FF2B5EF4-FFF2-40B4-BE49-F238E27FC236}">
                  <a16:creationId xmlns:a16="http://schemas.microsoft.com/office/drawing/2014/main" id="{DE5DC2C3-472A-DDB8-22A3-98C2B85DEFD1}"/>
                </a:ext>
              </a:extLst>
            </p:cNvPr>
            <p:cNvSpPr/>
            <p:nvPr/>
          </p:nvSpPr>
          <p:spPr>
            <a:xfrm>
              <a:off x="6647973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4" name="Freeform 303">
              <a:extLst>
                <a:ext uri="{FF2B5EF4-FFF2-40B4-BE49-F238E27FC236}">
                  <a16:creationId xmlns:a16="http://schemas.microsoft.com/office/drawing/2014/main" id="{11C81A91-4FFB-D39B-FB3E-E3852B1E93A1}"/>
                </a:ext>
              </a:extLst>
            </p:cNvPr>
            <p:cNvSpPr/>
            <p:nvPr/>
          </p:nvSpPr>
          <p:spPr>
            <a:xfrm>
              <a:off x="719375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5" name="Freeform 304">
              <a:extLst>
                <a:ext uri="{FF2B5EF4-FFF2-40B4-BE49-F238E27FC236}">
                  <a16:creationId xmlns:a16="http://schemas.microsoft.com/office/drawing/2014/main" id="{636FCC7A-4E7A-6CE9-37D5-3D29879B0F64}"/>
                </a:ext>
              </a:extLst>
            </p:cNvPr>
            <p:cNvSpPr/>
            <p:nvPr/>
          </p:nvSpPr>
          <p:spPr>
            <a:xfrm>
              <a:off x="7184707" y="319468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6" name="Freeform 305">
              <a:extLst>
                <a:ext uri="{FF2B5EF4-FFF2-40B4-BE49-F238E27FC236}">
                  <a16:creationId xmlns:a16="http://schemas.microsoft.com/office/drawing/2014/main" id="{A9C9FBB6-6061-6CFB-6943-017AEDD07210}"/>
                </a:ext>
              </a:extLst>
            </p:cNvPr>
            <p:cNvSpPr/>
            <p:nvPr/>
          </p:nvSpPr>
          <p:spPr>
            <a:xfrm>
              <a:off x="719375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7" name="Freeform 306">
              <a:extLst>
                <a:ext uri="{FF2B5EF4-FFF2-40B4-BE49-F238E27FC236}">
                  <a16:creationId xmlns:a16="http://schemas.microsoft.com/office/drawing/2014/main" id="{CE4E23F5-5A5D-38F5-60FA-78AA1D627522}"/>
                </a:ext>
              </a:extLst>
            </p:cNvPr>
            <p:cNvSpPr/>
            <p:nvPr/>
          </p:nvSpPr>
          <p:spPr>
            <a:xfrm>
              <a:off x="7184707" y="283083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8" name="Freeform 307">
              <a:extLst>
                <a:ext uri="{FF2B5EF4-FFF2-40B4-BE49-F238E27FC236}">
                  <a16:creationId xmlns:a16="http://schemas.microsoft.com/office/drawing/2014/main" id="{D4880893-9014-C9E9-0459-01BA118DC879}"/>
                </a:ext>
              </a:extLst>
            </p:cNvPr>
            <p:cNvSpPr/>
            <p:nvPr/>
          </p:nvSpPr>
          <p:spPr>
            <a:xfrm>
              <a:off x="719375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9" name="Freeform 308">
              <a:extLst>
                <a:ext uri="{FF2B5EF4-FFF2-40B4-BE49-F238E27FC236}">
                  <a16:creationId xmlns:a16="http://schemas.microsoft.com/office/drawing/2014/main" id="{17B04B1B-B81E-0F5F-D9F8-DB63F8DC0A5A}"/>
                </a:ext>
              </a:extLst>
            </p:cNvPr>
            <p:cNvSpPr/>
            <p:nvPr/>
          </p:nvSpPr>
          <p:spPr>
            <a:xfrm>
              <a:off x="7184707" y="246697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0" name="Freeform 309">
              <a:extLst>
                <a:ext uri="{FF2B5EF4-FFF2-40B4-BE49-F238E27FC236}">
                  <a16:creationId xmlns:a16="http://schemas.microsoft.com/office/drawing/2014/main" id="{C03148F8-757A-4865-8B4C-ABF239832136}"/>
                </a:ext>
              </a:extLst>
            </p:cNvPr>
            <p:cNvSpPr/>
            <p:nvPr/>
          </p:nvSpPr>
          <p:spPr>
            <a:xfrm>
              <a:off x="719375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1" name="Freeform 310">
              <a:extLst>
                <a:ext uri="{FF2B5EF4-FFF2-40B4-BE49-F238E27FC236}">
                  <a16:creationId xmlns:a16="http://schemas.microsoft.com/office/drawing/2014/main" id="{DC3D20DE-7BB2-5D44-403F-8790287181F0}"/>
                </a:ext>
              </a:extLst>
            </p:cNvPr>
            <p:cNvSpPr/>
            <p:nvPr/>
          </p:nvSpPr>
          <p:spPr>
            <a:xfrm>
              <a:off x="7011828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2" name="Freeform 311">
              <a:extLst>
                <a:ext uri="{FF2B5EF4-FFF2-40B4-BE49-F238E27FC236}">
                  <a16:creationId xmlns:a16="http://schemas.microsoft.com/office/drawing/2014/main" id="{413544F4-6244-3D7E-3A51-2E74DC378028}"/>
                </a:ext>
              </a:extLst>
            </p:cNvPr>
            <p:cNvSpPr/>
            <p:nvPr/>
          </p:nvSpPr>
          <p:spPr>
            <a:xfrm>
              <a:off x="701182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3" name="Freeform 312">
              <a:extLst>
                <a:ext uri="{FF2B5EF4-FFF2-40B4-BE49-F238E27FC236}">
                  <a16:creationId xmlns:a16="http://schemas.microsoft.com/office/drawing/2014/main" id="{ECE798BB-36AB-40E1-DDB7-5E9CAE099305}"/>
                </a:ext>
              </a:extLst>
            </p:cNvPr>
            <p:cNvSpPr/>
            <p:nvPr/>
          </p:nvSpPr>
          <p:spPr>
            <a:xfrm>
              <a:off x="701182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4" name="Freeform 313">
              <a:extLst>
                <a:ext uri="{FF2B5EF4-FFF2-40B4-BE49-F238E27FC236}">
                  <a16:creationId xmlns:a16="http://schemas.microsoft.com/office/drawing/2014/main" id="{E778624E-7CB1-F674-FC1E-E5134295BD20}"/>
                </a:ext>
              </a:extLst>
            </p:cNvPr>
            <p:cNvSpPr/>
            <p:nvPr/>
          </p:nvSpPr>
          <p:spPr>
            <a:xfrm>
              <a:off x="755761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5" name="Freeform 314">
              <a:extLst>
                <a:ext uri="{FF2B5EF4-FFF2-40B4-BE49-F238E27FC236}">
                  <a16:creationId xmlns:a16="http://schemas.microsoft.com/office/drawing/2014/main" id="{C950D589-C965-83C5-836C-871716589F65}"/>
                </a:ext>
              </a:extLst>
            </p:cNvPr>
            <p:cNvSpPr/>
            <p:nvPr/>
          </p:nvSpPr>
          <p:spPr>
            <a:xfrm>
              <a:off x="7548562" y="319468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6" name="Freeform 315">
              <a:extLst>
                <a:ext uri="{FF2B5EF4-FFF2-40B4-BE49-F238E27FC236}">
                  <a16:creationId xmlns:a16="http://schemas.microsoft.com/office/drawing/2014/main" id="{C5CF9214-B2E6-E45C-107C-730FCA960552}"/>
                </a:ext>
              </a:extLst>
            </p:cNvPr>
            <p:cNvSpPr/>
            <p:nvPr/>
          </p:nvSpPr>
          <p:spPr>
            <a:xfrm>
              <a:off x="755761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7" name="Freeform 316">
              <a:extLst>
                <a:ext uri="{FF2B5EF4-FFF2-40B4-BE49-F238E27FC236}">
                  <a16:creationId xmlns:a16="http://schemas.microsoft.com/office/drawing/2014/main" id="{168DDD0A-30C2-5ABC-2B10-3521A91B6BB2}"/>
                </a:ext>
              </a:extLst>
            </p:cNvPr>
            <p:cNvSpPr/>
            <p:nvPr/>
          </p:nvSpPr>
          <p:spPr>
            <a:xfrm>
              <a:off x="7548562" y="283083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8" name="Freeform 317">
              <a:extLst>
                <a:ext uri="{FF2B5EF4-FFF2-40B4-BE49-F238E27FC236}">
                  <a16:creationId xmlns:a16="http://schemas.microsoft.com/office/drawing/2014/main" id="{8A8E116D-1C9C-F458-4267-0D77C0951135}"/>
                </a:ext>
              </a:extLst>
            </p:cNvPr>
            <p:cNvSpPr/>
            <p:nvPr/>
          </p:nvSpPr>
          <p:spPr>
            <a:xfrm>
              <a:off x="7557611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9" name="Freeform 318">
              <a:extLst>
                <a:ext uri="{FF2B5EF4-FFF2-40B4-BE49-F238E27FC236}">
                  <a16:creationId xmlns:a16="http://schemas.microsoft.com/office/drawing/2014/main" id="{5C35A38E-2B5E-0DB3-3EE4-D932E01F97DD}"/>
                </a:ext>
              </a:extLst>
            </p:cNvPr>
            <p:cNvSpPr/>
            <p:nvPr/>
          </p:nvSpPr>
          <p:spPr>
            <a:xfrm>
              <a:off x="7548562" y="246697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0" name="Freeform 319">
              <a:extLst>
                <a:ext uri="{FF2B5EF4-FFF2-40B4-BE49-F238E27FC236}">
                  <a16:creationId xmlns:a16="http://schemas.microsoft.com/office/drawing/2014/main" id="{69F37B10-EC74-0D78-7237-7960F87F2529}"/>
                </a:ext>
              </a:extLst>
            </p:cNvPr>
            <p:cNvSpPr/>
            <p:nvPr/>
          </p:nvSpPr>
          <p:spPr>
            <a:xfrm>
              <a:off x="755761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1" name="Freeform 320">
              <a:extLst>
                <a:ext uri="{FF2B5EF4-FFF2-40B4-BE49-F238E27FC236}">
                  <a16:creationId xmlns:a16="http://schemas.microsoft.com/office/drawing/2014/main" id="{E6B2BCEF-5473-AE5E-C4BB-21565D0F00FE}"/>
                </a:ext>
              </a:extLst>
            </p:cNvPr>
            <p:cNvSpPr/>
            <p:nvPr/>
          </p:nvSpPr>
          <p:spPr>
            <a:xfrm>
              <a:off x="7375683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2" name="Freeform 321">
              <a:extLst>
                <a:ext uri="{FF2B5EF4-FFF2-40B4-BE49-F238E27FC236}">
                  <a16:creationId xmlns:a16="http://schemas.microsoft.com/office/drawing/2014/main" id="{4A709D52-3802-47EF-E0B5-FCB949AA0244}"/>
                </a:ext>
              </a:extLst>
            </p:cNvPr>
            <p:cNvSpPr/>
            <p:nvPr/>
          </p:nvSpPr>
          <p:spPr>
            <a:xfrm>
              <a:off x="7375683" y="2840319"/>
              <a:ext cx="18097" cy="18133"/>
            </a:xfrm>
            <a:custGeom>
              <a:avLst/>
              <a:gdLst>
                <a:gd name="connsiteX0" fmla="*/ 0 w 18097"/>
                <a:gd name="connsiteY0" fmla="*/ 9085 h 18133"/>
                <a:gd name="connsiteX1" fmla="*/ 9049 w 18097"/>
                <a:gd name="connsiteY1" fmla="*/ 18134 h 18133"/>
                <a:gd name="connsiteX2" fmla="*/ 18098 w 18097"/>
                <a:gd name="connsiteY2" fmla="*/ 9085 h 18133"/>
                <a:gd name="connsiteX3" fmla="*/ 9049 w 18097"/>
                <a:gd name="connsiteY3" fmla="*/ 36 h 18133"/>
                <a:gd name="connsiteX4" fmla="*/ 0 w 18097"/>
                <a:gd name="connsiteY4" fmla="*/ 9085 h 18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133">
                  <a:moveTo>
                    <a:pt x="0" y="9085"/>
                  </a:moveTo>
                  <a:cubicBezTo>
                    <a:pt x="0" y="14324"/>
                    <a:pt x="4286" y="18134"/>
                    <a:pt x="9049" y="18134"/>
                  </a:cubicBezTo>
                  <a:cubicBezTo>
                    <a:pt x="14288" y="18134"/>
                    <a:pt x="18098" y="13847"/>
                    <a:pt x="18098" y="9085"/>
                  </a:cubicBezTo>
                  <a:cubicBezTo>
                    <a:pt x="18098" y="3846"/>
                    <a:pt x="13811" y="36"/>
                    <a:pt x="9049" y="36"/>
                  </a:cubicBezTo>
                  <a:cubicBezTo>
                    <a:pt x="4286" y="-440"/>
                    <a:pt x="0" y="3846"/>
                    <a:pt x="0" y="9085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3" name="Freeform 322">
              <a:extLst>
                <a:ext uri="{FF2B5EF4-FFF2-40B4-BE49-F238E27FC236}">
                  <a16:creationId xmlns:a16="http://schemas.microsoft.com/office/drawing/2014/main" id="{68BA5233-B8CC-769F-10A6-A7ED88FB113D}"/>
                </a:ext>
              </a:extLst>
            </p:cNvPr>
            <p:cNvSpPr/>
            <p:nvPr/>
          </p:nvSpPr>
          <p:spPr>
            <a:xfrm>
              <a:off x="7375683" y="2476464"/>
              <a:ext cx="18097" cy="18133"/>
            </a:xfrm>
            <a:custGeom>
              <a:avLst/>
              <a:gdLst>
                <a:gd name="connsiteX0" fmla="*/ 0 w 18097"/>
                <a:gd name="connsiteY0" fmla="*/ 9085 h 18133"/>
                <a:gd name="connsiteX1" fmla="*/ 9049 w 18097"/>
                <a:gd name="connsiteY1" fmla="*/ 18134 h 18133"/>
                <a:gd name="connsiteX2" fmla="*/ 18098 w 18097"/>
                <a:gd name="connsiteY2" fmla="*/ 9085 h 18133"/>
                <a:gd name="connsiteX3" fmla="*/ 9049 w 18097"/>
                <a:gd name="connsiteY3" fmla="*/ 36 h 18133"/>
                <a:gd name="connsiteX4" fmla="*/ 0 w 18097"/>
                <a:gd name="connsiteY4" fmla="*/ 9085 h 18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133">
                  <a:moveTo>
                    <a:pt x="0" y="9085"/>
                  </a:moveTo>
                  <a:cubicBezTo>
                    <a:pt x="0" y="14324"/>
                    <a:pt x="4286" y="18134"/>
                    <a:pt x="9049" y="18134"/>
                  </a:cubicBezTo>
                  <a:cubicBezTo>
                    <a:pt x="14288" y="18134"/>
                    <a:pt x="18098" y="13848"/>
                    <a:pt x="18098" y="9085"/>
                  </a:cubicBezTo>
                  <a:cubicBezTo>
                    <a:pt x="18098" y="3846"/>
                    <a:pt x="13811" y="36"/>
                    <a:pt x="9049" y="36"/>
                  </a:cubicBezTo>
                  <a:cubicBezTo>
                    <a:pt x="4286" y="-440"/>
                    <a:pt x="0" y="3846"/>
                    <a:pt x="0" y="9085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4" name="Freeform 323">
              <a:extLst>
                <a:ext uri="{FF2B5EF4-FFF2-40B4-BE49-F238E27FC236}">
                  <a16:creationId xmlns:a16="http://schemas.microsoft.com/office/drawing/2014/main" id="{FA4E1260-7B26-A3F6-18C1-0C9D7BF123EF}"/>
                </a:ext>
              </a:extLst>
            </p:cNvPr>
            <p:cNvSpPr/>
            <p:nvPr/>
          </p:nvSpPr>
          <p:spPr>
            <a:xfrm>
              <a:off x="792146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5" name="Freeform 324">
              <a:extLst>
                <a:ext uri="{FF2B5EF4-FFF2-40B4-BE49-F238E27FC236}">
                  <a16:creationId xmlns:a16="http://schemas.microsoft.com/office/drawing/2014/main" id="{C49B7A9E-9548-4C40-DFBC-A711EE488438}"/>
                </a:ext>
              </a:extLst>
            </p:cNvPr>
            <p:cNvSpPr/>
            <p:nvPr/>
          </p:nvSpPr>
          <p:spPr>
            <a:xfrm>
              <a:off x="7912417" y="3194685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6" name="Freeform 325">
              <a:extLst>
                <a:ext uri="{FF2B5EF4-FFF2-40B4-BE49-F238E27FC236}">
                  <a16:creationId xmlns:a16="http://schemas.microsoft.com/office/drawing/2014/main" id="{AAA083F0-598A-FA4C-B527-5471F1AFD14B}"/>
                </a:ext>
              </a:extLst>
            </p:cNvPr>
            <p:cNvSpPr/>
            <p:nvPr/>
          </p:nvSpPr>
          <p:spPr>
            <a:xfrm>
              <a:off x="792146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7" name="Freeform 326">
              <a:extLst>
                <a:ext uri="{FF2B5EF4-FFF2-40B4-BE49-F238E27FC236}">
                  <a16:creationId xmlns:a16="http://schemas.microsoft.com/office/drawing/2014/main" id="{A00EBA63-8E9F-F4C9-D82F-DBDAC0384935}"/>
                </a:ext>
              </a:extLst>
            </p:cNvPr>
            <p:cNvSpPr/>
            <p:nvPr/>
          </p:nvSpPr>
          <p:spPr>
            <a:xfrm>
              <a:off x="7912417" y="283083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8" name="Freeform 327">
              <a:extLst>
                <a:ext uri="{FF2B5EF4-FFF2-40B4-BE49-F238E27FC236}">
                  <a16:creationId xmlns:a16="http://schemas.microsoft.com/office/drawing/2014/main" id="{9E64C78B-B97F-CF0C-DDE8-9C7EA2BB9B5C}"/>
                </a:ext>
              </a:extLst>
            </p:cNvPr>
            <p:cNvSpPr/>
            <p:nvPr/>
          </p:nvSpPr>
          <p:spPr>
            <a:xfrm>
              <a:off x="792146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9" name="Freeform 328">
              <a:extLst>
                <a:ext uri="{FF2B5EF4-FFF2-40B4-BE49-F238E27FC236}">
                  <a16:creationId xmlns:a16="http://schemas.microsoft.com/office/drawing/2014/main" id="{ACA59787-CF4D-497D-8955-A6AEC73C66D9}"/>
                </a:ext>
              </a:extLst>
            </p:cNvPr>
            <p:cNvSpPr/>
            <p:nvPr/>
          </p:nvSpPr>
          <p:spPr>
            <a:xfrm>
              <a:off x="7912417" y="246697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0" name="Freeform 329">
              <a:extLst>
                <a:ext uri="{FF2B5EF4-FFF2-40B4-BE49-F238E27FC236}">
                  <a16:creationId xmlns:a16="http://schemas.microsoft.com/office/drawing/2014/main" id="{AED50B24-4712-08FF-5CFD-A77212311301}"/>
                </a:ext>
              </a:extLst>
            </p:cNvPr>
            <p:cNvSpPr/>
            <p:nvPr/>
          </p:nvSpPr>
          <p:spPr>
            <a:xfrm>
              <a:off x="792146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1" name="Freeform 330">
              <a:extLst>
                <a:ext uri="{FF2B5EF4-FFF2-40B4-BE49-F238E27FC236}">
                  <a16:creationId xmlns:a16="http://schemas.microsoft.com/office/drawing/2014/main" id="{61DDCE36-0F34-790B-A668-6E2E70F04E20}"/>
                </a:ext>
              </a:extLst>
            </p:cNvPr>
            <p:cNvSpPr/>
            <p:nvPr/>
          </p:nvSpPr>
          <p:spPr>
            <a:xfrm>
              <a:off x="7739538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2" name="Freeform 331">
              <a:extLst>
                <a:ext uri="{FF2B5EF4-FFF2-40B4-BE49-F238E27FC236}">
                  <a16:creationId xmlns:a16="http://schemas.microsoft.com/office/drawing/2014/main" id="{D737463E-358C-486B-8270-4ADA4C6ECB3D}"/>
                </a:ext>
              </a:extLst>
            </p:cNvPr>
            <p:cNvSpPr/>
            <p:nvPr/>
          </p:nvSpPr>
          <p:spPr>
            <a:xfrm>
              <a:off x="773953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3" name="Freeform 332">
              <a:extLst>
                <a:ext uri="{FF2B5EF4-FFF2-40B4-BE49-F238E27FC236}">
                  <a16:creationId xmlns:a16="http://schemas.microsoft.com/office/drawing/2014/main" id="{6102230E-3689-F7BC-8FC5-E1F820313535}"/>
                </a:ext>
              </a:extLst>
            </p:cNvPr>
            <p:cNvSpPr/>
            <p:nvPr/>
          </p:nvSpPr>
          <p:spPr>
            <a:xfrm>
              <a:off x="773953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4" name="Freeform 333">
              <a:extLst>
                <a:ext uri="{FF2B5EF4-FFF2-40B4-BE49-F238E27FC236}">
                  <a16:creationId xmlns:a16="http://schemas.microsoft.com/office/drawing/2014/main" id="{F1530FAC-22EF-4883-56D9-8467C1EE7AC3}"/>
                </a:ext>
              </a:extLst>
            </p:cNvPr>
            <p:cNvSpPr/>
            <p:nvPr/>
          </p:nvSpPr>
          <p:spPr>
            <a:xfrm>
              <a:off x="6820852" y="3558541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5" name="Freeform 334">
              <a:extLst>
                <a:ext uri="{FF2B5EF4-FFF2-40B4-BE49-F238E27FC236}">
                  <a16:creationId xmlns:a16="http://schemas.microsoft.com/office/drawing/2014/main" id="{591F0843-AEAE-9A52-8D36-ACD27F6F0C7A}"/>
                </a:ext>
              </a:extLst>
            </p:cNvPr>
            <p:cNvSpPr/>
            <p:nvPr/>
          </p:nvSpPr>
          <p:spPr>
            <a:xfrm>
              <a:off x="664797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6" name="Freeform 335">
              <a:extLst>
                <a:ext uri="{FF2B5EF4-FFF2-40B4-BE49-F238E27FC236}">
                  <a16:creationId xmlns:a16="http://schemas.microsoft.com/office/drawing/2014/main" id="{ACF71A94-4F9F-3B1F-A500-E150831C1B8D}"/>
                </a:ext>
              </a:extLst>
            </p:cNvPr>
            <p:cNvSpPr/>
            <p:nvPr/>
          </p:nvSpPr>
          <p:spPr>
            <a:xfrm>
              <a:off x="7184707" y="355854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7" name="Freeform 336">
              <a:extLst>
                <a:ext uri="{FF2B5EF4-FFF2-40B4-BE49-F238E27FC236}">
                  <a16:creationId xmlns:a16="http://schemas.microsoft.com/office/drawing/2014/main" id="{0A734059-9C38-9DA2-7157-2A1D1BE67E2A}"/>
                </a:ext>
              </a:extLst>
            </p:cNvPr>
            <p:cNvSpPr/>
            <p:nvPr/>
          </p:nvSpPr>
          <p:spPr>
            <a:xfrm>
              <a:off x="7011828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8" name="Freeform 337">
              <a:extLst>
                <a:ext uri="{FF2B5EF4-FFF2-40B4-BE49-F238E27FC236}">
                  <a16:creationId xmlns:a16="http://schemas.microsoft.com/office/drawing/2014/main" id="{F633B1E9-3521-D8B0-62B0-985422CCB9CB}"/>
                </a:ext>
              </a:extLst>
            </p:cNvPr>
            <p:cNvSpPr/>
            <p:nvPr/>
          </p:nvSpPr>
          <p:spPr>
            <a:xfrm>
              <a:off x="7548562" y="355854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9" name="Freeform 338">
              <a:extLst>
                <a:ext uri="{FF2B5EF4-FFF2-40B4-BE49-F238E27FC236}">
                  <a16:creationId xmlns:a16="http://schemas.microsoft.com/office/drawing/2014/main" id="{49A24A50-BB1F-1CE1-8E00-4BBDA3256260}"/>
                </a:ext>
              </a:extLst>
            </p:cNvPr>
            <p:cNvSpPr/>
            <p:nvPr/>
          </p:nvSpPr>
          <p:spPr>
            <a:xfrm>
              <a:off x="737568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40" name="Freeform 339">
              <a:extLst>
                <a:ext uri="{FF2B5EF4-FFF2-40B4-BE49-F238E27FC236}">
                  <a16:creationId xmlns:a16="http://schemas.microsoft.com/office/drawing/2014/main" id="{F8D90529-FC63-502E-FB42-134F5FE960BC}"/>
                </a:ext>
              </a:extLst>
            </p:cNvPr>
            <p:cNvSpPr/>
            <p:nvPr/>
          </p:nvSpPr>
          <p:spPr>
            <a:xfrm>
              <a:off x="7912417" y="355854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41" name="Freeform 340">
              <a:extLst>
                <a:ext uri="{FF2B5EF4-FFF2-40B4-BE49-F238E27FC236}">
                  <a16:creationId xmlns:a16="http://schemas.microsoft.com/office/drawing/2014/main" id="{7D75A10C-AAD5-F2C7-932D-78AFF282A2B9}"/>
                </a:ext>
              </a:extLst>
            </p:cNvPr>
            <p:cNvSpPr/>
            <p:nvPr/>
          </p:nvSpPr>
          <p:spPr>
            <a:xfrm>
              <a:off x="7739538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42" name="Freeform 341">
              <a:extLst>
                <a:ext uri="{FF2B5EF4-FFF2-40B4-BE49-F238E27FC236}">
                  <a16:creationId xmlns:a16="http://schemas.microsoft.com/office/drawing/2014/main" id="{63345BB0-28A3-DB1A-CF1B-F400C38262DC}"/>
                </a:ext>
              </a:extLst>
            </p:cNvPr>
            <p:cNvSpPr/>
            <p:nvPr/>
          </p:nvSpPr>
          <p:spPr>
            <a:xfrm>
              <a:off x="828532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43" name="Freeform 342">
              <a:extLst>
                <a:ext uri="{FF2B5EF4-FFF2-40B4-BE49-F238E27FC236}">
                  <a16:creationId xmlns:a16="http://schemas.microsoft.com/office/drawing/2014/main" id="{47BB569C-175A-3429-6516-2B4A5653246F}"/>
                </a:ext>
              </a:extLst>
            </p:cNvPr>
            <p:cNvSpPr/>
            <p:nvPr/>
          </p:nvSpPr>
          <p:spPr>
            <a:xfrm>
              <a:off x="8276272" y="3194685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44" name="Freeform 343">
              <a:extLst>
                <a:ext uri="{FF2B5EF4-FFF2-40B4-BE49-F238E27FC236}">
                  <a16:creationId xmlns:a16="http://schemas.microsoft.com/office/drawing/2014/main" id="{1F19FED7-31AD-8EBF-0CC2-01A0E6AC5D23}"/>
                </a:ext>
              </a:extLst>
            </p:cNvPr>
            <p:cNvSpPr/>
            <p:nvPr/>
          </p:nvSpPr>
          <p:spPr>
            <a:xfrm>
              <a:off x="828532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45" name="Freeform 344">
              <a:extLst>
                <a:ext uri="{FF2B5EF4-FFF2-40B4-BE49-F238E27FC236}">
                  <a16:creationId xmlns:a16="http://schemas.microsoft.com/office/drawing/2014/main" id="{CA485AB5-FB44-A6FE-457C-F8DA5F1EAC27}"/>
                </a:ext>
              </a:extLst>
            </p:cNvPr>
            <p:cNvSpPr/>
            <p:nvPr/>
          </p:nvSpPr>
          <p:spPr>
            <a:xfrm>
              <a:off x="8276272" y="2830831"/>
              <a:ext cx="36213" cy="36194"/>
            </a:xfrm>
            <a:custGeom>
              <a:avLst/>
              <a:gdLst>
                <a:gd name="connsiteX0" fmla="*/ 18097 w 36213"/>
                <a:gd name="connsiteY0" fmla="*/ 0 h 36194"/>
                <a:gd name="connsiteX1" fmla="*/ 0 w 36213"/>
                <a:gd name="connsiteY1" fmla="*/ 18097 h 36194"/>
                <a:gd name="connsiteX2" fmla="*/ 18097 w 36213"/>
                <a:gd name="connsiteY2" fmla="*/ 36195 h 36194"/>
                <a:gd name="connsiteX3" fmla="*/ 36195 w 36213"/>
                <a:gd name="connsiteY3" fmla="*/ 18097 h 36194"/>
                <a:gd name="connsiteX4" fmla="*/ 18097 w 36213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3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671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46" name="Freeform 345">
              <a:extLst>
                <a:ext uri="{FF2B5EF4-FFF2-40B4-BE49-F238E27FC236}">
                  <a16:creationId xmlns:a16="http://schemas.microsoft.com/office/drawing/2014/main" id="{FAD7551F-3C58-B41B-40A1-360039CC97EC}"/>
                </a:ext>
              </a:extLst>
            </p:cNvPr>
            <p:cNvSpPr/>
            <p:nvPr/>
          </p:nvSpPr>
          <p:spPr>
            <a:xfrm>
              <a:off x="8285321" y="2658392"/>
              <a:ext cx="18097" cy="18133"/>
            </a:xfrm>
            <a:custGeom>
              <a:avLst/>
              <a:gdLst>
                <a:gd name="connsiteX0" fmla="*/ 0 w 18097"/>
                <a:gd name="connsiteY0" fmla="*/ 9085 h 18133"/>
                <a:gd name="connsiteX1" fmla="*/ 9049 w 18097"/>
                <a:gd name="connsiteY1" fmla="*/ 18134 h 18133"/>
                <a:gd name="connsiteX2" fmla="*/ 18098 w 18097"/>
                <a:gd name="connsiteY2" fmla="*/ 9085 h 18133"/>
                <a:gd name="connsiteX3" fmla="*/ 9049 w 18097"/>
                <a:gd name="connsiteY3" fmla="*/ 36 h 18133"/>
                <a:gd name="connsiteX4" fmla="*/ 0 w 18097"/>
                <a:gd name="connsiteY4" fmla="*/ 9085 h 18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133">
                  <a:moveTo>
                    <a:pt x="0" y="9085"/>
                  </a:moveTo>
                  <a:cubicBezTo>
                    <a:pt x="0" y="14324"/>
                    <a:pt x="4286" y="18134"/>
                    <a:pt x="9049" y="18134"/>
                  </a:cubicBezTo>
                  <a:cubicBezTo>
                    <a:pt x="14288" y="18134"/>
                    <a:pt x="18098" y="13847"/>
                    <a:pt x="18098" y="9085"/>
                  </a:cubicBezTo>
                  <a:cubicBezTo>
                    <a:pt x="18098" y="3846"/>
                    <a:pt x="13811" y="36"/>
                    <a:pt x="9049" y="36"/>
                  </a:cubicBezTo>
                  <a:cubicBezTo>
                    <a:pt x="4286" y="-440"/>
                    <a:pt x="0" y="3846"/>
                    <a:pt x="0" y="9085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47" name="Freeform 346">
              <a:extLst>
                <a:ext uri="{FF2B5EF4-FFF2-40B4-BE49-F238E27FC236}">
                  <a16:creationId xmlns:a16="http://schemas.microsoft.com/office/drawing/2014/main" id="{F40117A7-5AB5-9905-61C3-CCBB12B73A52}"/>
                </a:ext>
              </a:extLst>
            </p:cNvPr>
            <p:cNvSpPr/>
            <p:nvPr/>
          </p:nvSpPr>
          <p:spPr>
            <a:xfrm>
              <a:off x="8276272" y="2466976"/>
              <a:ext cx="36213" cy="36194"/>
            </a:xfrm>
            <a:custGeom>
              <a:avLst/>
              <a:gdLst>
                <a:gd name="connsiteX0" fmla="*/ 18097 w 36213"/>
                <a:gd name="connsiteY0" fmla="*/ 0 h 36194"/>
                <a:gd name="connsiteX1" fmla="*/ 0 w 36213"/>
                <a:gd name="connsiteY1" fmla="*/ 18097 h 36194"/>
                <a:gd name="connsiteX2" fmla="*/ 18097 w 36213"/>
                <a:gd name="connsiteY2" fmla="*/ 36195 h 36194"/>
                <a:gd name="connsiteX3" fmla="*/ 36195 w 36213"/>
                <a:gd name="connsiteY3" fmla="*/ 18097 h 36194"/>
                <a:gd name="connsiteX4" fmla="*/ 18097 w 36213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3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671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48" name="Freeform 347">
              <a:extLst>
                <a:ext uri="{FF2B5EF4-FFF2-40B4-BE49-F238E27FC236}">
                  <a16:creationId xmlns:a16="http://schemas.microsoft.com/office/drawing/2014/main" id="{D0A2D0C4-E523-F7AA-B298-D9B9DB37A848}"/>
                </a:ext>
              </a:extLst>
            </p:cNvPr>
            <p:cNvSpPr/>
            <p:nvPr/>
          </p:nvSpPr>
          <p:spPr>
            <a:xfrm>
              <a:off x="828532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49" name="Freeform 348">
              <a:extLst>
                <a:ext uri="{FF2B5EF4-FFF2-40B4-BE49-F238E27FC236}">
                  <a16:creationId xmlns:a16="http://schemas.microsoft.com/office/drawing/2014/main" id="{15A478C1-2F8D-CBDB-D8C5-4C086D922E10}"/>
                </a:ext>
              </a:extLst>
            </p:cNvPr>
            <p:cNvSpPr/>
            <p:nvPr/>
          </p:nvSpPr>
          <p:spPr>
            <a:xfrm>
              <a:off x="8103393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0" name="Freeform 349">
              <a:extLst>
                <a:ext uri="{FF2B5EF4-FFF2-40B4-BE49-F238E27FC236}">
                  <a16:creationId xmlns:a16="http://schemas.microsoft.com/office/drawing/2014/main" id="{7F7FB154-42B9-77CC-D7B0-77EC6F3A92F3}"/>
                </a:ext>
              </a:extLst>
            </p:cNvPr>
            <p:cNvSpPr/>
            <p:nvPr/>
          </p:nvSpPr>
          <p:spPr>
            <a:xfrm>
              <a:off x="8103393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1" name="Freeform 350">
              <a:extLst>
                <a:ext uri="{FF2B5EF4-FFF2-40B4-BE49-F238E27FC236}">
                  <a16:creationId xmlns:a16="http://schemas.microsoft.com/office/drawing/2014/main" id="{0F722517-4906-CD9E-2F2F-C3648717285C}"/>
                </a:ext>
              </a:extLst>
            </p:cNvPr>
            <p:cNvSpPr/>
            <p:nvPr/>
          </p:nvSpPr>
          <p:spPr>
            <a:xfrm>
              <a:off x="8103393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2" name="Freeform 351">
              <a:extLst>
                <a:ext uri="{FF2B5EF4-FFF2-40B4-BE49-F238E27FC236}">
                  <a16:creationId xmlns:a16="http://schemas.microsoft.com/office/drawing/2014/main" id="{090AA59B-4827-90E8-CFCF-58FE225AA354}"/>
                </a:ext>
              </a:extLst>
            </p:cNvPr>
            <p:cNvSpPr/>
            <p:nvPr/>
          </p:nvSpPr>
          <p:spPr>
            <a:xfrm>
              <a:off x="864917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3" name="Freeform 352">
              <a:extLst>
                <a:ext uri="{FF2B5EF4-FFF2-40B4-BE49-F238E27FC236}">
                  <a16:creationId xmlns:a16="http://schemas.microsoft.com/office/drawing/2014/main" id="{A4AA5E02-142A-FC81-741D-CB8EB1DDBDE5}"/>
                </a:ext>
              </a:extLst>
            </p:cNvPr>
            <p:cNvSpPr/>
            <p:nvPr/>
          </p:nvSpPr>
          <p:spPr>
            <a:xfrm>
              <a:off x="8640127" y="3194685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7 h 36195"/>
                <a:gd name="connsiteX2" fmla="*/ 18098 w 36195"/>
                <a:gd name="connsiteY2" fmla="*/ 36195 h 36195"/>
                <a:gd name="connsiteX3" fmla="*/ 36195 w 36195"/>
                <a:gd name="connsiteY3" fmla="*/ 18097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4" name="Freeform 353">
              <a:extLst>
                <a:ext uri="{FF2B5EF4-FFF2-40B4-BE49-F238E27FC236}">
                  <a16:creationId xmlns:a16="http://schemas.microsoft.com/office/drawing/2014/main" id="{7270F3B9-0D26-5A05-33AC-62D403BDBB03}"/>
                </a:ext>
              </a:extLst>
            </p:cNvPr>
            <p:cNvSpPr/>
            <p:nvPr/>
          </p:nvSpPr>
          <p:spPr>
            <a:xfrm>
              <a:off x="864917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5" name="Freeform 354">
              <a:extLst>
                <a:ext uri="{FF2B5EF4-FFF2-40B4-BE49-F238E27FC236}">
                  <a16:creationId xmlns:a16="http://schemas.microsoft.com/office/drawing/2014/main" id="{F07DF321-DD11-41F9-DDDE-CCD64D99BE81}"/>
                </a:ext>
              </a:extLst>
            </p:cNvPr>
            <p:cNvSpPr/>
            <p:nvPr/>
          </p:nvSpPr>
          <p:spPr>
            <a:xfrm>
              <a:off x="8640127" y="2830831"/>
              <a:ext cx="36214" cy="36194"/>
            </a:xfrm>
            <a:custGeom>
              <a:avLst/>
              <a:gdLst>
                <a:gd name="connsiteX0" fmla="*/ 18098 w 36214"/>
                <a:gd name="connsiteY0" fmla="*/ 0 h 36194"/>
                <a:gd name="connsiteX1" fmla="*/ 0 w 36214"/>
                <a:gd name="connsiteY1" fmla="*/ 18097 h 36194"/>
                <a:gd name="connsiteX2" fmla="*/ 18098 w 36214"/>
                <a:gd name="connsiteY2" fmla="*/ 36195 h 36194"/>
                <a:gd name="connsiteX3" fmla="*/ 36195 w 36214"/>
                <a:gd name="connsiteY3" fmla="*/ 18097 h 36194"/>
                <a:gd name="connsiteX4" fmla="*/ 18098 w 3621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672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6" name="Freeform 355">
              <a:extLst>
                <a:ext uri="{FF2B5EF4-FFF2-40B4-BE49-F238E27FC236}">
                  <a16:creationId xmlns:a16="http://schemas.microsoft.com/office/drawing/2014/main" id="{2B813F5D-83DC-B069-ECD0-8B7C218FED6B}"/>
                </a:ext>
              </a:extLst>
            </p:cNvPr>
            <p:cNvSpPr/>
            <p:nvPr/>
          </p:nvSpPr>
          <p:spPr>
            <a:xfrm>
              <a:off x="864917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7" name="Freeform 356">
              <a:extLst>
                <a:ext uri="{FF2B5EF4-FFF2-40B4-BE49-F238E27FC236}">
                  <a16:creationId xmlns:a16="http://schemas.microsoft.com/office/drawing/2014/main" id="{CBF8D52C-C62F-9960-5016-1FB6FB0B5B8A}"/>
                </a:ext>
              </a:extLst>
            </p:cNvPr>
            <p:cNvSpPr/>
            <p:nvPr/>
          </p:nvSpPr>
          <p:spPr>
            <a:xfrm>
              <a:off x="8640127" y="2466976"/>
              <a:ext cx="36214" cy="36194"/>
            </a:xfrm>
            <a:custGeom>
              <a:avLst/>
              <a:gdLst>
                <a:gd name="connsiteX0" fmla="*/ 18098 w 36214"/>
                <a:gd name="connsiteY0" fmla="*/ 0 h 36194"/>
                <a:gd name="connsiteX1" fmla="*/ 0 w 36214"/>
                <a:gd name="connsiteY1" fmla="*/ 18097 h 36194"/>
                <a:gd name="connsiteX2" fmla="*/ 18098 w 36214"/>
                <a:gd name="connsiteY2" fmla="*/ 36195 h 36194"/>
                <a:gd name="connsiteX3" fmla="*/ 36195 w 36214"/>
                <a:gd name="connsiteY3" fmla="*/ 18097 h 36194"/>
                <a:gd name="connsiteX4" fmla="*/ 18098 w 3621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672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8" name="Freeform 357">
              <a:extLst>
                <a:ext uri="{FF2B5EF4-FFF2-40B4-BE49-F238E27FC236}">
                  <a16:creationId xmlns:a16="http://schemas.microsoft.com/office/drawing/2014/main" id="{E5E962D9-B166-3F0D-76BF-28E5957F1705}"/>
                </a:ext>
              </a:extLst>
            </p:cNvPr>
            <p:cNvSpPr/>
            <p:nvPr/>
          </p:nvSpPr>
          <p:spPr>
            <a:xfrm>
              <a:off x="864917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9" name="Freeform 358">
              <a:extLst>
                <a:ext uri="{FF2B5EF4-FFF2-40B4-BE49-F238E27FC236}">
                  <a16:creationId xmlns:a16="http://schemas.microsoft.com/office/drawing/2014/main" id="{1BA80F66-D93B-B619-39E1-C4ACD8B3618F}"/>
                </a:ext>
              </a:extLst>
            </p:cNvPr>
            <p:cNvSpPr/>
            <p:nvPr/>
          </p:nvSpPr>
          <p:spPr>
            <a:xfrm>
              <a:off x="8467248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0" name="Freeform 359">
              <a:extLst>
                <a:ext uri="{FF2B5EF4-FFF2-40B4-BE49-F238E27FC236}">
                  <a16:creationId xmlns:a16="http://schemas.microsoft.com/office/drawing/2014/main" id="{DE45EAB7-0DD1-8840-29BC-54A239DD4EEB}"/>
                </a:ext>
              </a:extLst>
            </p:cNvPr>
            <p:cNvSpPr/>
            <p:nvPr/>
          </p:nvSpPr>
          <p:spPr>
            <a:xfrm>
              <a:off x="846724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1" name="Freeform 360">
              <a:extLst>
                <a:ext uri="{FF2B5EF4-FFF2-40B4-BE49-F238E27FC236}">
                  <a16:creationId xmlns:a16="http://schemas.microsoft.com/office/drawing/2014/main" id="{860B2D31-3A69-FB73-BB14-055B06DF53C5}"/>
                </a:ext>
              </a:extLst>
            </p:cNvPr>
            <p:cNvSpPr/>
            <p:nvPr/>
          </p:nvSpPr>
          <p:spPr>
            <a:xfrm>
              <a:off x="846724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2" name="Freeform 361">
              <a:extLst>
                <a:ext uri="{FF2B5EF4-FFF2-40B4-BE49-F238E27FC236}">
                  <a16:creationId xmlns:a16="http://schemas.microsoft.com/office/drawing/2014/main" id="{44D841C2-C1E3-A5D8-D839-11FE61839ECC}"/>
                </a:ext>
              </a:extLst>
            </p:cNvPr>
            <p:cNvSpPr/>
            <p:nvPr/>
          </p:nvSpPr>
          <p:spPr>
            <a:xfrm>
              <a:off x="901303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3" name="Freeform 362">
              <a:extLst>
                <a:ext uri="{FF2B5EF4-FFF2-40B4-BE49-F238E27FC236}">
                  <a16:creationId xmlns:a16="http://schemas.microsoft.com/office/drawing/2014/main" id="{38ED7739-B956-1B16-394F-DD09E10F4171}"/>
                </a:ext>
              </a:extLst>
            </p:cNvPr>
            <p:cNvSpPr/>
            <p:nvPr/>
          </p:nvSpPr>
          <p:spPr>
            <a:xfrm>
              <a:off x="9003982" y="319468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4" name="Freeform 363">
              <a:extLst>
                <a:ext uri="{FF2B5EF4-FFF2-40B4-BE49-F238E27FC236}">
                  <a16:creationId xmlns:a16="http://schemas.microsoft.com/office/drawing/2014/main" id="{A454010D-6C92-C54D-DE60-A9D71CD0B0CF}"/>
                </a:ext>
              </a:extLst>
            </p:cNvPr>
            <p:cNvSpPr/>
            <p:nvPr/>
          </p:nvSpPr>
          <p:spPr>
            <a:xfrm>
              <a:off x="901303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5" name="Freeform 364">
              <a:extLst>
                <a:ext uri="{FF2B5EF4-FFF2-40B4-BE49-F238E27FC236}">
                  <a16:creationId xmlns:a16="http://schemas.microsoft.com/office/drawing/2014/main" id="{53B014FB-54FB-3C83-BF9A-EDA3ADA293AD}"/>
                </a:ext>
              </a:extLst>
            </p:cNvPr>
            <p:cNvSpPr/>
            <p:nvPr/>
          </p:nvSpPr>
          <p:spPr>
            <a:xfrm>
              <a:off x="9003982" y="2830831"/>
              <a:ext cx="36214" cy="36194"/>
            </a:xfrm>
            <a:custGeom>
              <a:avLst/>
              <a:gdLst>
                <a:gd name="connsiteX0" fmla="*/ 18098 w 36214"/>
                <a:gd name="connsiteY0" fmla="*/ 0 h 36194"/>
                <a:gd name="connsiteX1" fmla="*/ 0 w 36214"/>
                <a:gd name="connsiteY1" fmla="*/ 18097 h 36194"/>
                <a:gd name="connsiteX2" fmla="*/ 18098 w 36214"/>
                <a:gd name="connsiteY2" fmla="*/ 36195 h 36194"/>
                <a:gd name="connsiteX3" fmla="*/ 36195 w 36214"/>
                <a:gd name="connsiteY3" fmla="*/ 18097 h 36194"/>
                <a:gd name="connsiteX4" fmla="*/ 18098 w 3621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672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6" name="Freeform 365">
              <a:extLst>
                <a:ext uri="{FF2B5EF4-FFF2-40B4-BE49-F238E27FC236}">
                  <a16:creationId xmlns:a16="http://schemas.microsoft.com/office/drawing/2014/main" id="{94C34D4C-9420-1DF3-EDB1-BE1888D7541A}"/>
                </a:ext>
              </a:extLst>
            </p:cNvPr>
            <p:cNvSpPr/>
            <p:nvPr/>
          </p:nvSpPr>
          <p:spPr>
            <a:xfrm>
              <a:off x="9013031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7" name="Freeform 366">
              <a:extLst>
                <a:ext uri="{FF2B5EF4-FFF2-40B4-BE49-F238E27FC236}">
                  <a16:creationId xmlns:a16="http://schemas.microsoft.com/office/drawing/2014/main" id="{67FF1103-2B7D-39B7-931C-509AC6B6DE68}"/>
                </a:ext>
              </a:extLst>
            </p:cNvPr>
            <p:cNvSpPr/>
            <p:nvPr/>
          </p:nvSpPr>
          <p:spPr>
            <a:xfrm>
              <a:off x="9003982" y="2466976"/>
              <a:ext cx="36214" cy="36194"/>
            </a:xfrm>
            <a:custGeom>
              <a:avLst/>
              <a:gdLst>
                <a:gd name="connsiteX0" fmla="*/ 18098 w 36214"/>
                <a:gd name="connsiteY0" fmla="*/ 0 h 36194"/>
                <a:gd name="connsiteX1" fmla="*/ 0 w 36214"/>
                <a:gd name="connsiteY1" fmla="*/ 18097 h 36194"/>
                <a:gd name="connsiteX2" fmla="*/ 18098 w 36214"/>
                <a:gd name="connsiteY2" fmla="*/ 36195 h 36194"/>
                <a:gd name="connsiteX3" fmla="*/ 36195 w 36214"/>
                <a:gd name="connsiteY3" fmla="*/ 18097 h 36194"/>
                <a:gd name="connsiteX4" fmla="*/ 18098 w 3621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672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8" name="Freeform 367">
              <a:extLst>
                <a:ext uri="{FF2B5EF4-FFF2-40B4-BE49-F238E27FC236}">
                  <a16:creationId xmlns:a16="http://schemas.microsoft.com/office/drawing/2014/main" id="{A97E7685-34AF-C7A6-2048-00F85DAC0B5F}"/>
                </a:ext>
              </a:extLst>
            </p:cNvPr>
            <p:cNvSpPr/>
            <p:nvPr/>
          </p:nvSpPr>
          <p:spPr>
            <a:xfrm>
              <a:off x="901303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9" name="Freeform 368">
              <a:extLst>
                <a:ext uri="{FF2B5EF4-FFF2-40B4-BE49-F238E27FC236}">
                  <a16:creationId xmlns:a16="http://schemas.microsoft.com/office/drawing/2014/main" id="{E6463B4A-D1D5-9375-3D6D-584F9C71FB05}"/>
                </a:ext>
              </a:extLst>
            </p:cNvPr>
            <p:cNvSpPr/>
            <p:nvPr/>
          </p:nvSpPr>
          <p:spPr>
            <a:xfrm>
              <a:off x="8831103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0" name="Freeform 369">
              <a:extLst>
                <a:ext uri="{FF2B5EF4-FFF2-40B4-BE49-F238E27FC236}">
                  <a16:creationId xmlns:a16="http://schemas.microsoft.com/office/drawing/2014/main" id="{6BA58EF8-2DD5-7D89-CE4D-AE7B1B8F19BF}"/>
                </a:ext>
              </a:extLst>
            </p:cNvPr>
            <p:cNvSpPr/>
            <p:nvPr/>
          </p:nvSpPr>
          <p:spPr>
            <a:xfrm>
              <a:off x="8831103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1" name="Freeform 370">
              <a:extLst>
                <a:ext uri="{FF2B5EF4-FFF2-40B4-BE49-F238E27FC236}">
                  <a16:creationId xmlns:a16="http://schemas.microsoft.com/office/drawing/2014/main" id="{CDD6F7EC-6E24-8AC7-13A4-A275773B6879}"/>
                </a:ext>
              </a:extLst>
            </p:cNvPr>
            <p:cNvSpPr/>
            <p:nvPr/>
          </p:nvSpPr>
          <p:spPr>
            <a:xfrm>
              <a:off x="8831103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2" name="Freeform 371">
              <a:extLst>
                <a:ext uri="{FF2B5EF4-FFF2-40B4-BE49-F238E27FC236}">
                  <a16:creationId xmlns:a16="http://schemas.microsoft.com/office/drawing/2014/main" id="{15AC2C90-306F-590F-A9EA-49E9E5BC84D7}"/>
                </a:ext>
              </a:extLst>
            </p:cNvPr>
            <p:cNvSpPr/>
            <p:nvPr/>
          </p:nvSpPr>
          <p:spPr>
            <a:xfrm>
              <a:off x="8276272" y="355854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3" name="Freeform 372">
              <a:extLst>
                <a:ext uri="{FF2B5EF4-FFF2-40B4-BE49-F238E27FC236}">
                  <a16:creationId xmlns:a16="http://schemas.microsoft.com/office/drawing/2014/main" id="{7055419D-8F8E-B6D6-DAA0-5E40704C4859}"/>
                </a:ext>
              </a:extLst>
            </p:cNvPr>
            <p:cNvSpPr/>
            <p:nvPr/>
          </p:nvSpPr>
          <p:spPr>
            <a:xfrm>
              <a:off x="810339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4" name="Freeform 373">
              <a:extLst>
                <a:ext uri="{FF2B5EF4-FFF2-40B4-BE49-F238E27FC236}">
                  <a16:creationId xmlns:a16="http://schemas.microsoft.com/office/drawing/2014/main" id="{25CA67F7-4C4A-39C8-0D51-746C6DB02ED0}"/>
                </a:ext>
              </a:extLst>
            </p:cNvPr>
            <p:cNvSpPr/>
            <p:nvPr/>
          </p:nvSpPr>
          <p:spPr>
            <a:xfrm>
              <a:off x="8640127" y="3558541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5" name="Freeform 374">
              <a:extLst>
                <a:ext uri="{FF2B5EF4-FFF2-40B4-BE49-F238E27FC236}">
                  <a16:creationId xmlns:a16="http://schemas.microsoft.com/office/drawing/2014/main" id="{CB83D144-6EB5-D567-176A-303A73AEA8A6}"/>
                </a:ext>
              </a:extLst>
            </p:cNvPr>
            <p:cNvSpPr/>
            <p:nvPr/>
          </p:nvSpPr>
          <p:spPr>
            <a:xfrm>
              <a:off x="8467248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6" name="Freeform 375">
              <a:extLst>
                <a:ext uri="{FF2B5EF4-FFF2-40B4-BE49-F238E27FC236}">
                  <a16:creationId xmlns:a16="http://schemas.microsoft.com/office/drawing/2014/main" id="{D6B6B68B-1B86-27D9-B77E-6E7995355D1E}"/>
                </a:ext>
              </a:extLst>
            </p:cNvPr>
            <p:cNvSpPr/>
            <p:nvPr/>
          </p:nvSpPr>
          <p:spPr>
            <a:xfrm>
              <a:off x="9003982" y="355854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7" name="Freeform 376">
              <a:extLst>
                <a:ext uri="{FF2B5EF4-FFF2-40B4-BE49-F238E27FC236}">
                  <a16:creationId xmlns:a16="http://schemas.microsoft.com/office/drawing/2014/main" id="{21BAFB8E-DD51-5C3A-E0A9-67DDB9060B43}"/>
                </a:ext>
              </a:extLst>
            </p:cNvPr>
            <p:cNvSpPr/>
            <p:nvPr/>
          </p:nvSpPr>
          <p:spPr>
            <a:xfrm>
              <a:off x="883110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9" name="Freeform 378">
              <a:extLst>
                <a:ext uri="{FF2B5EF4-FFF2-40B4-BE49-F238E27FC236}">
                  <a16:creationId xmlns:a16="http://schemas.microsoft.com/office/drawing/2014/main" id="{2FEB6FDB-183A-2D86-72DB-58B5D8E0BC0D}"/>
                </a:ext>
              </a:extLst>
            </p:cNvPr>
            <p:cNvSpPr/>
            <p:nvPr/>
          </p:nvSpPr>
          <p:spPr>
            <a:xfrm>
              <a:off x="6102191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0" name="Freeform 379">
              <a:extLst>
                <a:ext uri="{FF2B5EF4-FFF2-40B4-BE49-F238E27FC236}">
                  <a16:creationId xmlns:a16="http://schemas.microsoft.com/office/drawing/2014/main" id="{372AA1D4-1036-9228-1E7E-3186FC715168}"/>
                </a:ext>
              </a:extLst>
            </p:cNvPr>
            <p:cNvSpPr/>
            <p:nvPr/>
          </p:nvSpPr>
          <p:spPr>
            <a:xfrm>
              <a:off x="5920263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1" name="Freeform 380">
              <a:extLst>
                <a:ext uri="{FF2B5EF4-FFF2-40B4-BE49-F238E27FC236}">
                  <a16:creationId xmlns:a16="http://schemas.microsoft.com/office/drawing/2014/main" id="{3956556A-C4E6-715B-5A7E-14572948E0EA}"/>
                </a:ext>
              </a:extLst>
            </p:cNvPr>
            <p:cNvSpPr/>
            <p:nvPr/>
          </p:nvSpPr>
          <p:spPr>
            <a:xfrm>
              <a:off x="6466046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2" name="Freeform 381">
              <a:extLst>
                <a:ext uri="{FF2B5EF4-FFF2-40B4-BE49-F238E27FC236}">
                  <a16:creationId xmlns:a16="http://schemas.microsoft.com/office/drawing/2014/main" id="{8770451E-CF96-5F97-7431-1A18F27C7053}"/>
                </a:ext>
              </a:extLst>
            </p:cNvPr>
            <p:cNvSpPr/>
            <p:nvPr/>
          </p:nvSpPr>
          <p:spPr>
            <a:xfrm>
              <a:off x="6456997" y="173926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3" name="Freeform 382">
              <a:extLst>
                <a:ext uri="{FF2B5EF4-FFF2-40B4-BE49-F238E27FC236}">
                  <a16:creationId xmlns:a16="http://schemas.microsoft.com/office/drawing/2014/main" id="{2B2D54AD-7107-129A-7247-6F7F6B479D39}"/>
                </a:ext>
              </a:extLst>
            </p:cNvPr>
            <p:cNvSpPr/>
            <p:nvPr/>
          </p:nvSpPr>
          <p:spPr>
            <a:xfrm>
              <a:off x="6466046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4" name="Freeform 383">
              <a:extLst>
                <a:ext uri="{FF2B5EF4-FFF2-40B4-BE49-F238E27FC236}">
                  <a16:creationId xmlns:a16="http://schemas.microsoft.com/office/drawing/2014/main" id="{EA27836F-8BE6-C618-D83D-C42DDC2471B1}"/>
                </a:ext>
              </a:extLst>
            </p:cNvPr>
            <p:cNvSpPr/>
            <p:nvPr/>
          </p:nvSpPr>
          <p:spPr>
            <a:xfrm>
              <a:off x="6284118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5" name="Freeform 384">
              <a:extLst>
                <a:ext uri="{FF2B5EF4-FFF2-40B4-BE49-F238E27FC236}">
                  <a16:creationId xmlns:a16="http://schemas.microsoft.com/office/drawing/2014/main" id="{54C5467F-FC7A-63D9-11F7-565CEC3A6FCC}"/>
                </a:ext>
              </a:extLst>
            </p:cNvPr>
            <p:cNvSpPr/>
            <p:nvPr/>
          </p:nvSpPr>
          <p:spPr>
            <a:xfrm>
              <a:off x="6284118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6" name="Freeform 385">
              <a:extLst>
                <a:ext uri="{FF2B5EF4-FFF2-40B4-BE49-F238E27FC236}">
                  <a16:creationId xmlns:a16="http://schemas.microsoft.com/office/drawing/2014/main" id="{FCBD874E-134A-53FD-476B-8329DDBF224A}"/>
                </a:ext>
              </a:extLst>
            </p:cNvPr>
            <p:cNvSpPr/>
            <p:nvPr/>
          </p:nvSpPr>
          <p:spPr>
            <a:xfrm>
              <a:off x="6284118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7" name="Freeform 386">
              <a:extLst>
                <a:ext uri="{FF2B5EF4-FFF2-40B4-BE49-F238E27FC236}">
                  <a16:creationId xmlns:a16="http://schemas.microsoft.com/office/drawing/2014/main" id="{0FFADE14-9874-E7D6-843E-584BAE318730}"/>
                </a:ext>
              </a:extLst>
            </p:cNvPr>
            <p:cNvSpPr/>
            <p:nvPr/>
          </p:nvSpPr>
          <p:spPr>
            <a:xfrm>
              <a:off x="555640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8" name="Freeform 387">
              <a:extLst>
                <a:ext uri="{FF2B5EF4-FFF2-40B4-BE49-F238E27FC236}">
                  <a16:creationId xmlns:a16="http://schemas.microsoft.com/office/drawing/2014/main" id="{159FE4BD-2DEE-E3BB-E672-201190F859A9}"/>
                </a:ext>
              </a:extLst>
            </p:cNvPr>
            <p:cNvSpPr/>
            <p:nvPr/>
          </p:nvSpPr>
          <p:spPr>
            <a:xfrm>
              <a:off x="6093142" y="210312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9" name="Freeform 388">
              <a:extLst>
                <a:ext uri="{FF2B5EF4-FFF2-40B4-BE49-F238E27FC236}">
                  <a16:creationId xmlns:a16="http://schemas.microsoft.com/office/drawing/2014/main" id="{CEB0AF6A-F5EA-4E33-1AB3-450A368F2C05}"/>
                </a:ext>
              </a:extLst>
            </p:cNvPr>
            <p:cNvSpPr/>
            <p:nvPr/>
          </p:nvSpPr>
          <p:spPr>
            <a:xfrm>
              <a:off x="592026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0" name="Freeform 389">
              <a:extLst>
                <a:ext uri="{FF2B5EF4-FFF2-40B4-BE49-F238E27FC236}">
                  <a16:creationId xmlns:a16="http://schemas.microsoft.com/office/drawing/2014/main" id="{4E3D8EE3-49A5-1C4F-E781-F1CBCCC57F82}"/>
                </a:ext>
              </a:extLst>
            </p:cNvPr>
            <p:cNvSpPr/>
            <p:nvPr/>
          </p:nvSpPr>
          <p:spPr>
            <a:xfrm>
              <a:off x="6456997" y="210312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1" name="Freeform 390">
              <a:extLst>
                <a:ext uri="{FF2B5EF4-FFF2-40B4-BE49-F238E27FC236}">
                  <a16:creationId xmlns:a16="http://schemas.microsoft.com/office/drawing/2014/main" id="{5E4E00CC-1155-4AAE-91E7-410993F3A239}"/>
                </a:ext>
              </a:extLst>
            </p:cNvPr>
            <p:cNvSpPr/>
            <p:nvPr/>
          </p:nvSpPr>
          <p:spPr>
            <a:xfrm>
              <a:off x="628411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2" name="Freeform 391">
              <a:extLst>
                <a:ext uri="{FF2B5EF4-FFF2-40B4-BE49-F238E27FC236}">
                  <a16:creationId xmlns:a16="http://schemas.microsoft.com/office/drawing/2014/main" id="{1C69E4A3-8ECB-4A2D-1F45-CC8A3CB2D5BB}"/>
                </a:ext>
              </a:extLst>
            </p:cNvPr>
            <p:cNvSpPr/>
            <p:nvPr/>
          </p:nvSpPr>
          <p:spPr>
            <a:xfrm>
              <a:off x="6829901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3" name="Freeform 392">
              <a:extLst>
                <a:ext uri="{FF2B5EF4-FFF2-40B4-BE49-F238E27FC236}">
                  <a16:creationId xmlns:a16="http://schemas.microsoft.com/office/drawing/2014/main" id="{189C7E4D-FBEC-A58B-60CA-6CFAFB143878}"/>
                </a:ext>
              </a:extLst>
            </p:cNvPr>
            <p:cNvSpPr/>
            <p:nvPr/>
          </p:nvSpPr>
          <p:spPr>
            <a:xfrm>
              <a:off x="6820852" y="1739266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4" name="Freeform 393">
              <a:extLst>
                <a:ext uri="{FF2B5EF4-FFF2-40B4-BE49-F238E27FC236}">
                  <a16:creationId xmlns:a16="http://schemas.microsoft.com/office/drawing/2014/main" id="{467BBBDC-6E37-73E6-1040-65523EA38AFA}"/>
                </a:ext>
              </a:extLst>
            </p:cNvPr>
            <p:cNvSpPr/>
            <p:nvPr/>
          </p:nvSpPr>
          <p:spPr>
            <a:xfrm>
              <a:off x="6829901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5" name="Freeform 394">
              <a:extLst>
                <a:ext uri="{FF2B5EF4-FFF2-40B4-BE49-F238E27FC236}">
                  <a16:creationId xmlns:a16="http://schemas.microsoft.com/office/drawing/2014/main" id="{AD6D2397-B116-3AF2-98D0-A17D351ED483}"/>
                </a:ext>
              </a:extLst>
            </p:cNvPr>
            <p:cNvSpPr/>
            <p:nvPr/>
          </p:nvSpPr>
          <p:spPr>
            <a:xfrm>
              <a:off x="6820852" y="1375410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6" name="Freeform 395">
              <a:extLst>
                <a:ext uri="{FF2B5EF4-FFF2-40B4-BE49-F238E27FC236}">
                  <a16:creationId xmlns:a16="http://schemas.microsoft.com/office/drawing/2014/main" id="{7B7EF180-CFF7-69A9-A24E-9C9230CE0FCB}"/>
                </a:ext>
              </a:extLst>
            </p:cNvPr>
            <p:cNvSpPr/>
            <p:nvPr/>
          </p:nvSpPr>
          <p:spPr>
            <a:xfrm>
              <a:off x="6829901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7" name="Freeform 396">
              <a:extLst>
                <a:ext uri="{FF2B5EF4-FFF2-40B4-BE49-F238E27FC236}">
                  <a16:creationId xmlns:a16="http://schemas.microsoft.com/office/drawing/2014/main" id="{D3A9B271-C047-DCFC-49E0-AF9C5153E969}"/>
                </a:ext>
              </a:extLst>
            </p:cNvPr>
            <p:cNvSpPr/>
            <p:nvPr/>
          </p:nvSpPr>
          <p:spPr>
            <a:xfrm>
              <a:off x="6820852" y="1011555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8" name="Freeform 397">
              <a:extLst>
                <a:ext uri="{FF2B5EF4-FFF2-40B4-BE49-F238E27FC236}">
                  <a16:creationId xmlns:a16="http://schemas.microsoft.com/office/drawing/2014/main" id="{46EB45C7-7A32-BE34-AD92-FE1C59D2929D}"/>
                </a:ext>
              </a:extLst>
            </p:cNvPr>
            <p:cNvSpPr/>
            <p:nvPr/>
          </p:nvSpPr>
          <p:spPr>
            <a:xfrm>
              <a:off x="6829901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9" name="Freeform 398">
              <a:extLst>
                <a:ext uri="{FF2B5EF4-FFF2-40B4-BE49-F238E27FC236}">
                  <a16:creationId xmlns:a16="http://schemas.microsoft.com/office/drawing/2014/main" id="{A9A0E0CA-ECFE-AE0A-CCCA-50477FEA8B93}"/>
                </a:ext>
              </a:extLst>
            </p:cNvPr>
            <p:cNvSpPr/>
            <p:nvPr/>
          </p:nvSpPr>
          <p:spPr>
            <a:xfrm>
              <a:off x="6647973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0" name="Freeform 399">
              <a:extLst>
                <a:ext uri="{FF2B5EF4-FFF2-40B4-BE49-F238E27FC236}">
                  <a16:creationId xmlns:a16="http://schemas.microsoft.com/office/drawing/2014/main" id="{451B1446-5B21-39F0-95F3-BFD713D7BF55}"/>
                </a:ext>
              </a:extLst>
            </p:cNvPr>
            <p:cNvSpPr/>
            <p:nvPr/>
          </p:nvSpPr>
          <p:spPr>
            <a:xfrm>
              <a:off x="6647973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1" name="Freeform 400">
              <a:extLst>
                <a:ext uri="{FF2B5EF4-FFF2-40B4-BE49-F238E27FC236}">
                  <a16:creationId xmlns:a16="http://schemas.microsoft.com/office/drawing/2014/main" id="{6F6D4CB4-5B30-B8F3-2AAB-9C168F72D5EA}"/>
                </a:ext>
              </a:extLst>
            </p:cNvPr>
            <p:cNvSpPr/>
            <p:nvPr/>
          </p:nvSpPr>
          <p:spPr>
            <a:xfrm>
              <a:off x="6647973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2" name="Freeform 401">
              <a:extLst>
                <a:ext uri="{FF2B5EF4-FFF2-40B4-BE49-F238E27FC236}">
                  <a16:creationId xmlns:a16="http://schemas.microsoft.com/office/drawing/2014/main" id="{0DF4BE07-7F02-42A8-18E2-A6E79AB56497}"/>
                </a:ext>
              </a:extLst>
            </p:cNvPr>
            <p:cNvSpPr/>
            <p:nvPr/>
          </p:nvSpPr>
          <p:spPr>
            <a:xfrm>
              <a:off x="7193756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3" name="Freeform 402">
              <a:extLst>
                <a:ext uri="{FF2B5EF4-FFF2-40B4-BE49-F238E27FC236}">
                  <a16:creationId xmlns:a16="http://schemas.microsoft.com/office/drawing/2014/main" id="{7BE78F3F-26E8-844F-234B-CA920E495A93}"/>
                </a:ext>
              </a:extLst>
            </p:cNvPr>
            <p:cNvSpPr/>
            <p:nvPr/>
          </p:nvSpPr>
          <p:spPr>
            <a:xfrm>
              <a:off x="7184707" y="173926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4" name="Freeform 403">
              <a:extLst>
                <a:ext uri="{FF2B5EF4-FFF2-40B4-BE49-F238E27FC236}">
                  <a16:creationId xmlns:a16="http://schemas.microsoft.com/office/drawing/2014/main" id="{5E0FC5DC-2DC9-2B13-2A69-9E9CCE84AC11}"/>
                </a:ext>
              </a:extLst>
            </p:cNvPr>
            <p:cNvSpPr/>
            <p:nvPr/>
          </p:nvSpPr>
          <p:spPr>
            <a:xfrm>
              <a:off x="7193756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5" name="Freeform 404">
              <a:extLst>
                <a:ext uri="{FF2B5EF4-FFF2-40B4-BE49-F238E27FC236}">
                  <a16:creationId xmlns:a16="http://schemas.microsoft.com/office/drawing/2014/main" id="{9B9CAD7B-7ADE-66AB-D465-436DC5FA8EB6}"/>
                </a:ext>
              </a:extLst>
            </p:cNvPr>
            <p:cNvSpPr/>
            <p:nvPr/>
          </p:nvSpPr>
          <p:spPr>
            <a:xfrm>
              <a:off x="7184707" y="1375410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6" name="Freeform 405">
              <a:extLst>
                <a:ext uri="{FF2B5EF4-FFF2-40B4-BE49-F238E27FC236}">
                  <a16:creationId xmlns:a16="http://schemas.microsoft.com/office/drawing/2014/main" id="{75CD0F42-B5CD-3B40-B483-ECFBC6164B05}"/>
                </a:ext>
              </a:extLst>
            </p:cNvPr>
            <p:cNvSpPr/>
            <p:nvPr/>
          </p:nvSpPr>
          <p:spPr>
            <a:xfrm>
              <a:off x="7193756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7" name="Freeform 406">
              <a:extLst>
                <a:ext uri="{FF2B5EF4-FFF2-40B4-BE49-F238E27FC236}">
                  <a16:creationId xmlns:a16="http://schemas.microsoft.com/office/drawing/2014/main" id="{89E6DC1A-6265-3049-B36B-75B3E74784FD}"/>
                </a:ext>
              </a:extLst>
            </p:cNvPr>
            <p:cNvSpPr/>
            <p:nvPr/>
          </p:nvSpPr>
          <p:spPr>
            <a:xfrm>
              <a:off x="7184707" y="101155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8" name="Freeform 407">
              <a:extLst>
                <a:ext uri="{FF2B5EF4-FFF2-40B4-BE49-F238E27FC236}">
                  <a16:creationId xmlns:a16="http://schemas.microsoft.com/office/drawing/2014/main" id="{AB2A30C1-3EA1-D6A6-0F92-C938A22FFD0F}"/>
                </a:ext>
              </a:extLst>
            </p:cNvPr>
            <p:cNvSpPr/>
            <p:nvPr/>
          </p:nvSpPr>
          <p:spPr>
            <a:xfrm>
              <a:off x="7193756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9" name="Freeform 408">
              <a:extLst>
                <a:ext uri="{FF2B5EF4-FFF2-40B4-BE49-F238E27FC236}">
                  <a16:creationId xmlns:a16="http://schemas.microsoft.com/office/drawing/2014/main" id="{388BB4EB-DE4C-8A4F-AD9E-096D6E9ACEE4}"/>
                </a:ext>
              </a:extLst>
            </p:cNvPr>
            <p:cNvSpPr/>
            <p:nvPr/>
          </p:nvSpPr>
          <p:spPr>
            <a:xfrm>
              <a:off x="7011828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0" name="Freeform 409">
              <a:extLst>
                <a:ext uri="{FF2B5EF4-FFF2-40B4-BE49-F238E27FC236}">
                  <a16:creationId xmlns:a16="http://schemas.microsoft.com/office/drawing/2014/main" id="{345A3CD1-2BC1-F279-55B4-81CEF1024E87}"/>
                </a:ext>
              </a:extLst>
            </p:cNvPr>
            <p:cNvSpPr/>
            <p:nvPr/>
          </p:nvSpPr>
          <p:spPr>
            <a:xfrm>
              <a:off x="7011828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1" name="Freeform 410">
              <a:extLst>
                <a:ext uri="{FF2B5EF4-FFF2-40B4-BE49-F238E27FC236}">
                  <a16:creationId xmlns:a16="http://schemas.microsoft.com/office/drawing/2014/main" id="{2A446F25-19C1-809F-3CCB-C82FA57386C7}"/>
                </a:ext>
              </a:extLst>
            </p:cNvPr>
            <p:cNvSpPr/>
            <p:nvPr/>
          </p:nvSpPr>
          <p:spPr>
            <a:xfrm>
              <a:off x="7011828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2" name="Freeform 411">
              <a:extLst>
                <a:ext uri="{FF2B5EF4-FFF2-40B4-BE49-F238E27FC236}">
                  <a16:creationId xmlns:a16="http://schemas.microsoft.com/office/drawing/2014/main" id="{9C5D5144-EA77-E686-A901-CB69BABA5DED}"/>
                </a:ext>
              </a:extLst>
            </p:cNvPr>
            <p:cNvSpPr/>
            <p:nvPr/>
          </p:nvSpPr>
          <p:spPr>
            <a:xfrm>
              <a:off x="7557611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3" name="Freeform 412">
              <a:extLst>
                <a:ext uri="{FF2B5EF4-FFF2-40B4-BE49-F238E27FC236}">
                  <a16:creationId xmlns:a16="http://schemas.microsoft.com/office/drawing/2014/main" id="{5B76FC96-11EF-81E6-2755-78C96AFCD174}"/>
                </a:ext>
              </a:extLst>
            </p:cNvPr>
            <p:cNvSpPr/>
            <p:nvPr/>
          </p:nvSpPr>
          <p:spPr>
            <a:xfrm>
              <a:off x="7548562" y="173926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4" name="Freeform 413">
              <a:extLst>
                <a:ext uri="{FF2B5EF4-FFF2-40B4-BE49-F238E27FC236}">
                  <a16:creationId xmlns:a16="http://schemas.microsoft.com/office/drawing/2014/main" id="{15DEBA1A-254F-FCDE-874A-78DFCC064085}"/>
                </a:ext>
              </a:extLst>
            </p:cNvPr>
            <p:cNvSpPr/>
            <p:nvPr/>
          </p:nvSpPr>
          <p:spPr>
            <a:xfrm>
              <a:off x="7557611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5" name="Freeform 414">
              <a:extLst>
                <a:ext uri="{FF2B5EF4-FFF2-40B4-BE49-F238E27FC236}">
                  <a16:creationId xmlns:a16="http://schemas.microsoft.com/office/drawing/2014/main" id="{3FA606ED-B076-7D77-5E66-27EF6B5C462B}"/>
                </a:ext>
              </a:extLst>
            </p:cNvPr>
            <p:cNvSpPr/>
            <p:nvPr/>
          </p:nvSpPr>
          <p:spPr>
            <a:xfrm>
              <a:off x="7548562" y="1375410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6" name="Freeform 415">
              <a:extLst>
                <a:ext uri="{FF2B5EF4-FFF2-40B4-BE49-F238E27FC236}">
                  <a16:creationId xmlns:a16="http://schemas.microsoft.com/office/drawing/2014/main" id="{DC7E95D0-D5D0-88E1-5055-BDF4D1C343C3}"/>
                </a:ext>
              </a:extLst>
            </p:cNvPr>
            <p:cNvSpPr/>
            <p:nvPr/>
          </p:nvSpPr>
          <p:spPr>
            <a:xfrm>
              <a:off x="7557611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7" name="Freeform 416">
              <a:extLst>
                <a:ext uri="{FF2B5EF4-FFF2-40B4-BE49-F238E27FC236}">
                  <a16:creationId xmlns:a16="http://schemas.microsoft.com/office/drawing/2014/main" id="{5414F02F-BFAC-25FC-433F-DAC676A6A8A6}"/>
                </a:ext>
              </a:extLst>
            </p:cNvPr>
            <p:cNvSpPr/>
            <p:nvPr/>
          </p:nvSpPr>
          <p:spPr>
            <a:xfrm>
              <a:off x="7548562" y="101155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8" name="Freeform 417">
              <a:extLst>
                <a:ext uri="{FF2B5EF4-FFF2-40B4-BE49-F238E27FC236}">
                  <a16:creationId xmlns:a16="http://schemas.microsoft.com/office/drawing/2014/main" id="{5575CA4F-6320-8D47-CFD9-C60CA10B7F84}"/>
                </a:ext>
              </a:extLst>
            </p:cNvPr>
            <p:cNvSpPr/>
            <p:nvPr/>
          </p:nvSpPr>
          <p:spPr>
            <a:xfrm>
              <a:off x="7557611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9" name="Freeform 418">
              <a:extLst>
                <a:ext uri="{FF2B5EF4-FFF2-40B4-BE49-F238E27FC236}">
                  <a16:creationId xmlns:a16="http://schemas.microsoft.com/office/drawing/2014/main" id="{D06DD020-B53F-D655-9AE7-3B2E89E34B13}"/>
                </a:ext>
              </a:extLst>
            </p:cNvPr>
            <p:cNvSpPr/>
            <p:nvPr/>
          </p:nvSpPr>
          <p:spPr>
            <a:xfrm>
              <a:off x="7375683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0" name="Freeform 419">
              <a:extLst>
                <a:ext uri="{FF2B5EF4-FFF2-40B4-BE49-F238E27FC236}">
                  <a16:creationId xmlns:a16="http://schemas.microsoft.com/office/drawing/2014/main" id="{9C226936-91D8-8001-8EB3-491085566728}"/>
                </a:ext>
              </a:extLst>
            </p:cNvPr>
            <p:cNvSpPr/>
            <p:nvPr/>
          </p:nvSpPr>
          <p:spPr>
            <a:xfrm>
              <a:off x="7375683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1" name="Freeform 420">
              <a:extLst>
                <a:ext uri="{FF2B5EF4-FFF2-40B4-BE49-F238E27FC236}">
                  <a16:creationId xmlns:a16="http://schemas.microsoft.com/office/drawing/2014/main" id="{74FB2784-E9E6-4B27-6E2F-A03423DF7FBC}"/>
                </a:ext>
              </a:extLst>
            </p:cNvPr>
            <p:cNvSpPr/>
            <p:nvPr/>
          </p:nvSpPr>
          <p:spPr>
            <a:xfrm>
              <a:off x="7375683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2" name="Freeform 421">
              <a:extLst>
                <a:ext uri="{FF2B5EF4-FFF2-40B4-BE49-F238E27FC236}">
                  <a16:creationId xmlns:a16="http://schemas.microsoft.com/office/drawing/2014/main" id="{17DD230E-6ABF-7400-BE11-C9FEBD438F8F}"/>
                </a:ext>
              </a:extLst>
            </p:cNvPr>
            <p:cNvSpPr/>
            <p:nvPr/>
          </p:nvSpPr>
          <p:spPr>
            <a:xfrm>
              <a:off x="7921466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3" name="Freeform 422">
              <a:extLst>
                <a:ext uri="{FF2B5EF4-FFF2-40B4-BE49-F238E27FC236}">
                  <a16:creationId xmlns:a16="http://schemas.microsoft.com/office/drawing/2014/main" id="{519A7899-5DC9-CFAC-AA19-D5E89EF1C503}"/>
                </a:ext>
              </a:extLst>
            </p:cNvPr>
            <p:cNvSpPr/>
            <p:nvPr/>
          </p:nvSpPr>
          <p:spPr>
            <a:xfrm>
              <a:off x="7912417" y="173926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4" name="Freeform 423">
              <a:extLst>
                <a:ext uri="{FF2B5EF4-FFF2-40B4-BE49-F238E27FC236}">
                  <a16:creationId xmlns:a16="http://schemas.microsoft.com/office/drawing/2014/main" id="{3DDD03F3-243B-7B5B-CC02-6603BEFB43A9}"/>
                </a:ext>
              </a:extLst>
            </p:cNvPr>
            <p:cNvSpPr/>
            <p:nvPr/>
          </p:nvSpPr>
          <p:spPr>
            <a:xfrm>
              <a:off x="7921466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5" name="Freeform 424">
              <a:extLst>
                <a:ext uri="{FF2B5EF4-FFF2-40B4-BE49-F238E27FC236}">
                  <a16:creationId xmlns:a16="http://schemas.microsoft.com/office/drawing/2014/main" id="{7266A2B6-7B2C-B8F8-B9C8-6FB5B4FB0A3D}"/>
                </a:ext>
              </a:extLst>
            </p:cNvPr>
            <p:cNvSpPr/>
            <p:nvPr/>
          </p:nvSpPr>
          <p:spPr>
            <a:xfrm>
              <a:off x="7912417" y="1375410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6" name="Freeform 425">
              <a:extLst>
                <a:ext uri="{FF2B5EF4-FFF2-40B4-BE49-F238E27FC236}">
                  <a16:creationId xmlns:a16="http://schemas.microsoft.com/office/drawing/2014/main" id="{B35ECB9F-FA2A-57E5-8233-E0C3F647699F}"/>
                </a:ext>
              </a:extLst>
            </p:cNvPr>
            <p:cNvSpPr/>
            <p:nvPr/>
          </p:nvSpPr>
          <p:spPr>
            <a:xfrm>
              <a:off x="7921466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7" name="Freeform 426">
              <a:extLst>
                <a:ext uri="{FF2B5EF4-FFF2-40B4-BE49-F238E27FC236}">
                  <a16:creationId xmlns:a16="http://schemas.microsoft.com/office/drawing/2014/main" id="{C769687B-BB17-A85E-20EB-B7C2D0AE99CA}"/>
                </a:ext>
              </a:extLst>
            </p:cNvPr>
            <p:cNvSpPr/>
            <p:nvPr/>
          </p:nvSpPr>
          <p:spPr>
            <a:xfrm>
              <a:off x="7912417" y="1011555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8" name="Freeform 427">
              <a:extLst>
                <a:ext uri="{FF2B5EF4-FFF2-40B4-BE49-F238E27FC236}">
                  <a16:creationId xmlns:a16="http://schemas.microsoft.com/office/drawing/2014/main" id="{1D9268DD-05A0-338A-AFA0-8F60230F5418}"/>
                </a:ext>
              </a:extLst>
            </p:cNvPr>
            <p:cNvSpPr/>
            <p:nvPr/>
          </p:nvSpPr>
          <p:spPr>
            <a:xfrm>
              <a:off x="7921466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9" name="Freeform 428">
              <a:extLst>
                <a:ext uri="{FF2B5EF4-FFF2-40B4-BE49-F238E27FC236}">
                  <a16:creationId xmlns:a16="http://schemas.microsoft.com/office/drawing/2014/main" id="{4051D15E-D7BF-8A0F-EB4D-0EC745AFBC46}"/>
                </a:ext>
              </a:extLst>
            </p:cNvPr>
            <p:cNvSpPr/>
            <p:nvPr/>
          </p:nvSpPr>
          <p:spPr>
            <a:xfrm>
              <a:off x="7739538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0" name="Freeform 429">
              <a:extLst>
                <a:ext uri="{FF2B5EF4-FFF2-40B4-BE49-F238E27FC236}">
                  <a16:creationId xmlns:a16="http://schemas.microsoft.com/office/drawing/2014/main" id="{C195849F-C48B-D41A-3DEE-44DBB6DB88E4}"/>
                </a:ext>
              </a:extLst>
            </p:cNvPr>
            <p:cNvSpPr/>
            <p:nvPr/>
          </p:nvSpPr>
          <p:spPr>
            <a:xfrm>
              <a:off x="7739538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1" name="Freeform 430">
              <a:extLst>
                <a:ext uri="{FF2B5EF4-FFF2-40B4-BE49-F238E27FC236}">
                  <a16:creationId xmlns:a16="http://schemas.microsoft.com/office/drawing/2014/main" id="{6A5A3B6B-8C31-5AB3-1471-35A1CC11750C}"/>
                </a:ext>
              </a:extLst>
            </p:cNvPr>
            <p:cNvSpPr/>
            <p:nvPr/>
          </p:nvSpPr>
          <p:spPr>
            <a:xfrm>
              <a:off x="7739538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2" name="Freeform 431">
              <a:extLst>
                <a:ext uri="{FF2B5EF4-FFF2-40B4-BE49-F238E27FC236}">
                  <a16:creationId xmlns:a16="http://schemas.microsoft.com/office/drawing/2014/main" id="{66FDA6B2-BD23-7D02-D072-670F459D5C10}"/>
                </a:ext>
              </a:extLst>
            </p:cNvPr>
            <p:cNvSpPr/>
            <p:nvPr/>
          </p:nvSpPr>
          <p:spPr>
            <a:xfrm>
              <a:off x="6820852" y="2103121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7 h 36195"/>
                <a:gd name="connsiteX2" fmla="*/ 18098 w 36195"/>
                <a:gd name="connsiteY2" fmla="*/ 36195 h 36195"/>
                <a:gd name="connsiteX3" fmla="*/ 36195 w 36195"/>
                <a:gd name="connsiteY3" fmla="*/ 18097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3" name="Freeform 432">
              <a:extLst>
                <a:ext uri="{FF2B5EF4-FFF2-40B4-BE49-F238E27FC236}">
                  <a16:creationId xmlns:a16="http://schemas.microsoft.com/office/drawing/2014/main" id="{C1F5EA25-9464-5A9F-53C0-B027BD43CF1C}"/>
                </a:ext>
              </a:extLst>
            </p:cNvPr>
            <p:cNvSpPr/>
            <p:nvPr/>
          </p:nvSpPr>
          <p:spPr>
            <a:xfrm>
              <a:off x="664797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4" name="Freeform 433">
              <a:extLst>
                <a:ext uri="{FF2B5EF4-FFF2-40B4-BE49-F238E27FC236}">
                  <a16:creationId xmlns:a16="http://schemas.microsoft.com/office/drawing/2014/main" id="{3F2FD466-E190-4B5C-89F4-1C026EC000A8}"/>
                </a:ext>
              </a:extLst>
            </p:cNvPr>
            <p:cNvSpPr/>
            <p:nvPr/>
          </p:nvSpPr>
          <p:spPr>
            <a:xfrm>
              <a:off x="7184707" y="210312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5" name="Freeform 434">
              <a:extLst>
                <a:ext uri="{FF2B5EF4-FFF2-40B4-BE49-F238E27FC236}">
                  <a16:creationId xmlns:a16="http://schemas.microsoft.com/office/drawing/2014/main" id="{863F5EA3-0045-1F92-238C-4EAD0B3F6918}"/>
                </a:ext>
              </a:extLst>
            </p:cNvPr>
            <p:cNvSpPr/>
            <p:nvPr/>
          </p:nvSpPr>
          <p:spPr>
            <a:xfrm>
              <a:off x="701182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6" name="Freeform 435">
              <a:extLst>
                <a:ext uri="{FF2B5EF4-FFF2-40B4-BE49-F238E27FC236}">
                  <a16:creationId xmlns:a16="http://schemas.microsoft.com/office/drawing/2014/main" id="{22C7D0F5-F735-56E2-B4D3-55CCB66D6B50}"/>
                </a:ext>
              </a:extLst>
            </p:cNvPr>
            <p:cNvSpPr/>
            <p:nvPr/>
          </p:nvSpPr>
          <p:spPr>
            <a:xfrm>
              <a:off x="7548562" y="210312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7" name="Freeform 436">
              <a:extLst>
                <a:ext uri="{FF2B5EF4-FFF2-40B4-BE49-F238E27FC236}">
                  <a16:creationId xmlns:a16="http://schemas.microsoft.com/office/drawing/2014/main" id="{F9B950D9-39EF-EDB2-EC93-288693742F6F}"/>
                </a:ext>
              </a:extLst>
            </p:cNvPr>
            <p:cNvSpPr/>
            <p:nvPr/>
          </p:nvSpPr>
          <p:spPr>
            <a:xfrm>
              <a:off x="737568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8" name="Freeform 437">
              <a:extLst>
                <a:ext uri="{FF2B5EF4-FFF2-40B4-BE49-F238E27FC236}">
                  <a16:creationId xmlns:a16="http://schemas.microsoft.com/office/drawing/2014/main" id="{E001C192-6B17-3914-8956-6E406FA1598A}"/>
                </a:ext>
              </a:extLst>
            </p:cNvPr>
            <p:cNvSpPr/>
            <p:nvPr/>
          </p:nvSpPr>
          <p:spPr>
            <a:xfrm>
              <a:off x="7912417" y="210312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9" name="Freeform 438">
              <a:extLst>
                <a:ext uri="{FF2B5EF4-FFF2-40B4-BE49-F238E27FC236}">
                  <a16:creationId xmlns:a16="http://schemas.microsoft.com/office/drawing/2014/main" id="{7E13DA3C-7E6B-00D7-EB08-A164DC152D3B}"/>
                </a:ext>
              </a:extLst>
            </p:cNvPr>
            <p:cNvSpPr/>
            <p:nvPr/>
          </p:nvSpPr>
          <p:spPr>
            <a:xfrm>
              <a:off x="773953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0" name="Freeform 439">
              <a:extLst>
                <a:ext uri="{FF2B5EF4-FFF2-40B4-BE49-F238E27FC236}">
                  <a16:creationId xmlns:a16="http://schemas.microsoft.com/office/drawing/2014/main" id="{FE48D586-B675-9D2D-3169-DC6754EBB8BF}"/>
                </a:ext>
              </a:extLst>
            </p:cNvPr>
            <p:cNvSpPr/>
            <p:nvPr/>
          </p:nvSpPr>
          <p:spPr>
            <a:xfrm>
              <a:off x="8285321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1" name="Freeform 440">
              <a:extLst>
                <a:ext uri="{FF2B5EF4-FFF2-40B4-BE49-F238E27FC236}">
                  <a16:creationId xmlns:a16="http://schemas.microsoft.com/office/drawing/2014/main" id="{B9AB518A-68B5-1600-D8A9-9A4C56E299A6}"/>
                </a:ext>
              </a:extLst>
            </p:cNvPr>
            <p:cNvSpPr/>
            <p:nvPr/>
          </p:nvSpPr>
          <p:spPr>
            <a:xfrm>
              <a:off x="8276272" y="173926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2" name="Freeform 441">
              <a:extLst>
                <a:ext uri="{FF2B5EF4-FFF2-40B4-BE49-F238E27FC236}">
                  <a16:creationId xmlns:a16="http://schemas.microsoft.com/office/drawing/2014/main" id="{87F7B518-BA84-E3F6-2033-F37388D77CD6}"/>
                </a:ext>
              </a:extLst>
            </p:cNvPr>
            <p:cNvSpPr/>
            <p:nvPr/>
          </p:nvSpPr>
          <p:spPr>
            <a:xfrm>
              <a:off x="8285321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3" name="Freeform 442">
              <a:extLst>
                <a:ext uri="{FF2B5EF4-FFF2-40B4-BE49-F238E27FC236}">
                  <a16:creationId xmlns:a16="http://schemas.microsoft.com/office/drawing/2014/main" id="{F0A1B09D-6022-BADB-3087-C6708B772E99}"/>
                </a:ext>
              </a:extLst>
            </p:cNvPr>
            <p:cNvSpPr/>
            <p:nvPr/>
          </p:nvSpPr>
          <p:spPr>
            <a:xfrm>
              <a:off x="8276272" y="1375410"/>
              <a:ext cx="36213" cy="36195"/>
            </a:xfrm>
            <a:custGeom>
              <a:avLst/>
              <a:gdLst>
                <a:gd name="connsiteX0" fmla="*/ 18097 w 36213"/>
                <a:gd name="connsiteY0" fmla="*/ 0 h 36195"/>
                <a:gd name="connsiteX1" fmla="*/ 0 w 36213"/>
                <a:gd name="connsiteY1" fmla="*/ 18098 h 36195"/>
                <a:gd name="connsiteX2" fmla="*/ 18097 w 36213"/>
                <a:gd name="connsiteY2" fmla="*/ 36195 h 36195"/>
                <a:gd name="connsiteX3" fmla="*/ 36195 w 36213"/>
                <a:gd name="connsiteY3" fmla="*/ 18098 h 36195"/>
                <a:gd name="connsiteX4" fmla="*/ 18097 w 36213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3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8"/>
                  </a:cubicBezTo>
                  <a:cubicBezTo>
                    <a:pt x="36671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4" name="Freeform 443">
              <a:extLst>
                <a:ext uri="{FF2B5EF4-FFF2-40B4-BE49-F238E27FC236}">
                  <a16:creationId xmlns:a16="http://schemas.microsoft.com/office/drawing/2014/main" id="{2404A8BA-C1FC-F6B9-9E09-D984934D3349}"/>
                </a:ext>
              </a:extLst>
            </p:cNvPr>
            <p:cNvSpPr/>
            <p:nvPr/>
          </p:nvSpPr>
          <p:spPr>
            <a:xfrm>
              <a:off x="8285321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5" name="Freeform 444">
              <a:extLst>
                <a:ext uri="{FF2B5EF4-FFF2-40B4-BE49-F238E27FC236}">
                  <a16:creationId xmlns:a16="http://schemas.microsoft.com/office/drawing/2014/main" id="{3F5C3D46-0CE9-14C3-C70D-D39FF9774A2D}"/>
                </a:ext>
              </a:extLst>
            </p:cNvPr>
            <p:cNvSpPr/>
            <p:nvPr/>
          </p:nvSpPr>
          <p:spPr>
            <a:xfrm>
              <a:off x="8276272" y="1011555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8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6" name="Freeform 445">
              <a:extLst>
                <a:ext uri="{FF2B5EF4-FFF2-40B4-BE49-F238E27FC236}">
                  <a16:creationId xmlns:a16="http://schemas.microsoft.com/office/drawing/2014/main" id="{60200B5E-EC58-C79B-8179-5897B55BB513}"/>
                </a:ext>
              </a:extLst>
            </p:cNvPr>
            <p:cNvSpPr/>
            <p:nvPr/>
          </p:nvSpPr>
          <p:spPr>
            <a:xfrm>
              <a:off x="8285321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7" name="Freeform 446">
              <a:extLst>
                <a:ext uri="{FF2B5EF4-FFF2-40B4-BE49-F238E27FC236}">
                  <a16:creationId xmlns:a16="http://schemas.microsoft.com/office/drawing/2014/main" id="{0A382E1C-6142-33E8-9256-B4E370D9CAE0}"/>
                </a:ext>
              </a:extLst>
            </p:cNvPr>
            <p:cNvSpPr/>
            <p:nvPr/>
          </p:nvSpPr>
          <p:spPr>
            <a:xfrm>
              <a:off x="8103393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8" name="Freeform 447">
              <a:extLst>
                <a:ext uri="{FF2B5EF4-FFF2-40B4-BE49-F238E27FC236}">
                  <a16:creationId xmlns:a16="http://schemas.microsoft.com/office/drawing/2014/main" id="{6BF2A5D5-62A1-7142-E1C0-C2AEB4643DBD}"/>
                </a:ext>
              </a:extLst>
            </p:cNvPr>
            <p:cNvSpPr/>
            <p:nvPr/>
          </p:nvSpPr>
          <p:spPr>
            <a:xfrm>
              <a:off x="8103393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9" name="Freeform 448">
              <a:extLst>
                <a:ext uri="{FF2B5EF4-FFF2-40B4-BE49-F238E27FC236}">
                  <a16:creationId xmlns:a16="http://schemas.microsoft.com/office/drawing/2014/main" id="{3BDB1A80-4751-2A8E-CB47-4872DFABEA2F}"/>
                </a:ext>
              </a:extLst>
            </p:cNvPr>
            <p:cNvSpPr/>
            <p:nvPr/>
          </p:nvSpPr>
          <p:spPr>
            <a:xfrm>
              <a:off x="8103393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0" name="Freeform 449">
              <a:extLst>
                <a:ext uri="{FF2B5EF4-FFF2-40B4-BE49-F238E27FC236}">
                  <a16:creationId xmlns:a16="http://schemas.microsoft.com/office/drawing/2014/main" id="{041A9B3E-C873-4EB3-622F-AF2E6C6D455B}"/>
                </a:ext>
              </a:extLst>
            </p:cNvPr>
            <p:cNvSpPr/>
            <p:nvPr/>
          </p:nvSpPr>
          <p:spPr>
            <a:xfrm>
              <a:off x="8649176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1" name="Freeform 450">
              <a:extLst>
                <a:ext uri="{FF2B5EF4-FFF2-40B4-BE49-F238E27FC236}">
                  <a16:creationId xmlns:a16="http://schemas.microsoft.com/office/drawing/2014/main" id="{736CB7A5-01EA-BE42-F6E3-C25122A10753}"/>
                </a:ext>
              </a:extLst>
            </p:cNvPr>
            <p:cNvSpPr/>
            <p:nvPr/>
          </p:nvSpPr>
          <p:spPr>
            <a:xfrm>
              <a:off x="8640127" y="1739266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2" name="Freeform 451">
              <a:extLst>
                <a:ext uri="{FF2B5EF4-FFF2-40B4-BE49-F238E27FC236}">
                  <a16:creationId xmlns:a16="http://schemas.microsoft.com/office/drawing/2014/main" id="{8107BBA8-549C-36B4-4B95-F72717A9CF68}"/>
                </a:ext>
              </a:extLst>
            </p:cNvPr>
            <p:cNvSpPr/>
            <p:nvPr/>
          </p:nvSpPr>
          <p:spPr>
            <a:xfrm>
              <a:off x="8649176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3" name="Freeform 452">
              <a:extLst>
                <a:ext uri="{FF2B5EF4-FFF2-40B4-BE49-F238E27FC236}">
                  <a16:creationId xmlns:a16="http://schemas.microsoft.com/office/drawing/2014/main" id="{0B5DBB76-2221-2D64-CD7A-C8070B2F0C58}"/>
                </a:ext>
              </a:extLst>
            </p:cNvPr>
            <p:cNvSpPr/>
            <p:nvPr/>
          </p:nvSpPr>
          <p:spPr>
            <a:xfrm>
              <a:off x="8640127" y="1375410"/>
              <a:ext cx="36214" cy="36195"/>
            </a:xfrm>
            <a:custGeom>
              <a:avLst/>
              <a:gdLst>
                <a:gd name="connsiteX0" fmla="*/ 18098 w 36214"/>
                <a:gd name="connsiteY0" fmla="*/ 0 h 36195"/>
                <a:gd name="connsiteX1" fmla="*/ 0 w 36214"/>
                <a:gd name="connsiteY1" fmla="*/ 18098 h 36195"/>
                <a:gd name="connsiteX2" fmla="*/ 18098 w 36214"/>
                <a:gd name="connsiteY2" fmla="*/ 36195 h 36195"/>
                <a:gd name="connsiteX3" fmla="*/ 36195 w 36214"/>
                <a:gd name="connsiteY3" fmla="*/ 18098 h 36195"/>
                <a:gd name="connsiteX4" fmla="*/ 18098 w 3621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672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4" name="Freeform 453">
              <a:extLst>
                <a:ext uri="{FF2B5EF4-FFF2-40B4-BE49-F238E27FC236}">
                  <a16:creationId xmlns:a16="http://schemas.microsoft.com/office/drawing/2014/main" id="{8374E5C2-6FBB-6478-178D-0D36CDD13028}"/>
                </a:ext>
              </a:extLst>
            </p:cNvPr>
            <p:cNvSpPr/>
            <p:nvPr/>
          </p:nvSpPr>
          <p:spPr>
            <a:xfrm>
              <a:off x="8649176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5" name="Freeform 454">
              <a:extLst>
                <a:ext uri="{FF2B5EF4-FFF2-40B4-BE49-F238E27FC236}">
                  <a16:creationId xmlns:a16="http://schemas.microsoft.com/office/drawing/2014/main" id="{8F4F369E-D14A-5CF6-0483-9AD4F502EAAF}"/>
                </a:ext>
              </a:extLst>
            </p:cNvPr>
            <p:cNvSpPr/>
            <p:nvPr/>
          </p:nvSpPr>
          <p:spPr>
            <a:xfrm>
              <a:off x="8640127" y="1011555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6" name="Freeform 455">
              <a:extLst>
                <a:ext uri="{FF2B5EF4-FFF2-40B4-BE49-F238E27FC236}">
                  <a16:creationId xmlns:a16="http://schemas.microsoft.com/office/drawing/2014/main" id="{85C7E37F-1CA0-3C10-AC26-7F8178F5A981}"/>
                </a:ext>
              </a:extLst>
            </p:cNvPr>
            <p:cNvSpPr/>
            <p:nvPr/>
          </p:nvSpPr>
          <p:spPr>
            <a:xfrm>
              <a:off x="8649176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7" name="Freeform 456">
              <a:extLst>
                <a:ext uri="{FF2B5EF4-FFF2-40B4-BE49-F238E27FC236}">
                  <a16:creationId xmlns:a16="http://schemas.microsoft.com/office/drawing/2014/main" id="{135367D0-94E3-0CF2-364E-3A8BD7790E12}"/>
                </a:ext>
              </a:extLst>
            </p:cNvPr>
            <p:cNvSpPr/>
            <p:nvPr/>
          </p:nvSpPr>
          <p:spPr>
            <a:xfrm>
              <a:off x="8467248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8" name="Freeform 457">
              <a:extLst>
                <a:ext uri="{FF2B5EF4-FFF2-40B4-BE49-F238E27FC236}">
                  <a16:creationId xmlns:a16="http://schemas.microsoft.com/office/drawing/2014/main" id="{1863B5B3-68BF-112C-9BB0-502243E82E50}"/>
                </a:ext>
              </a:extLst>
            </p:cNvPr>
            <p:cNvSpPr/>
            <p:nvPr/>
          </p:nvSpPr>
          <p:spPr>
            <a:xfrm>
              <a:off x="8467248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9" name="Freeform 458">
              <a:extLst>
                <a:ext uri="{FF2B5EF4-FFF2-40B4-BE49-F238E27FC236}">
                  <a16:creationId xmlns:a16="http://schemas.microsoft.com/office/drawing/2014/main" id="{3AE8E463-BFDC-33C5-4AE7-327BE0484DEA}"/>
                </a:ext>
              </a:extLst>
            </p:cNvPr>
            <p:cNvSpPr/>
            <p:nvPr/>
          </p:nvSpPr>
          <p:spPr>
            <a:xfrm>
              <a:off x="8467248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0" name="Freeform 459">
              <a:extLst>
                <a:ext uri="{FF2B5EF4-FFF2-40B4-BE49-F238E27FC236}">
                  <a16:creationId xmlns:a16="http://schemas.microsoft.com/office/drawing/2014/main" id="{2317E546-4404-6AED-4904-4868FA308BE3}"/>
                </a:ext>
              </a:extLst>
            </p:cNvPr>
            <p:cNvSpPr/>
            <p:nvPr/>
          </p:nvSpPr>
          <p:spPr>
            <a:xfrm>
              <a:off x="9013031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1" name="Freeform 460">
              <a:extLst>
                <a:ext uri="{FF2B5EF4-FFF2-40B4-BE49-F238E27FC236}">
                  <a16:creationId xmlns:a16="http://schemas.microsoft.com/office/drawing/2014/main" id="{2044D617-17DD-3171-E77E-5AB69BC67161}"/>
                </a:ext>
              </a:extLst>
            </p:cNvPr>
            <p:cNvSpPr/>
            <p:nvPr/>
          </p:nvSpPr>
          <p:spPr>
            <a:xfrm>
              <a:off x="9003982" y="173926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2" name="Freeform 461">
              <a:extLst>
                <a:ext uri="{FF2B5EF4-FFF2-40B4-BE49-F238E27FC236}">
                  <a16:creationId xmlns:a16="http://schemas.microsoft.com/office/drawing/2014/main" id="{4CB09217-5883-BB4B-9957-D6D75B852873}"/>
                </a:ext>
              </a:extLst>
            </p:cNvPr>
            <p:cNvSpPr/>
            <p:nvPr/>
          </p:nvSpPr>
          <p:spPr>
            <a:xfrm>
              <a:off x="9013031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3" name="Freeform 462">
              <a:extLst>
                <a:ext uri="{FF2B5EF4-FFF2-40B4-BE49-F238E27FC236}">
                  <a16:creationId xmlns:a16="http://schemas.microsoft.com/office/drawing/2014/main" id="{A46F6BB1-0356-06EB-FE79-9A95A4A4CF68}"/>
                </a:ext>
              </a:extLst>
            </p:cNvPr>
            <p:cNvSpPr/>
            <p:nvPr/>
          </p:nvSpPr>
          <p:spPr>
            <a:xfrm>
              <a:off x="9003982" y="1375410"/>
              <a:ext cx="36214" cy="36195"/>
            </a:xfrm>
            <a:custGeom>
              <a:avLst/>
              <a:gdLst>
                <a:gd name="connsiteX0" fmla="*/ 18098 w 36214"/>
                <a:gd name="connsiteY0" fmla="*/ 0 h 36195"/>
                <a:gd name="connsiteX1" fmla="*/ 0 w 36214"/>
                <a:gd name="connsiteY1" fmla="*/ 18098 h 36195"/>
                <a:gd name="connsiteX2" fmla="*/ 18098 w 36214"/>
                <a:gd name="connsiteY2" fmla="*/ 36195 h 36195"/>
                <a:gd name="connsiteX3" fmla="*/ 36195 w 36214"/>
                <a:gd name="connsiteY3" fmla="*/ 18098 h 36195"/>
                <a:gd name="connsiteX4" fmla="*/ 18098 w 3621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672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4" name="Freeform 463">
              <a:extLst>
                <a:ext uri="{FF2B5EF4-FFF2-40B4-BE49-F238E27FC236}">
                  <a16:creationId xmlns:a16="http://schemas.microsoft.com/office/drawing/2014/main" id="{AAC89527-AE5D-1769-2043-313A9317F51C}"/>
                </a:ext>
              </a:extLst>
            </p:cNvPr>
            <p:cNvSpPr/>
            <p:nvPr/>
          </p:nvSpPr>
          <p:spPr>
            <a:xfrm>
              <a:off x="9013031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5" name="Freeform 464">
              <a:extLst>
                <a:ext uri="{FF2B5EF4-FFF2-40B4-BE49-F238E27FC236}">
                  <a16:creationId xmlns:a16="http://schemas.microsoft.com/office/drawing/2014/main" id="{BCA5A241-48AB-0CEC-1966-D9C9FFA775A0}"/>
                </a:ext>
              </a:extLst>
            </p:cNvPr>
            <p:cNvSpPr/>
            <p:nvPr/>
          </p:nvSpPr>
          <p:spPr>
            <a:xfrm>
              <a:off x="9003982" y="101155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6" name="Freeform 465">
              <a:extLst>
                <a:ext uri="{FF2B5EF4-FFF2-40B4-BE49-F238E27FC236}">
                  <a16:creationId xmlns:a16="http://schemas.microsoft.com/office/drawing/2014/main" id="{6BAA9D44-14CC-441C-1FE5-6BF1F9DBAE9B}"/>
                </a:ext>
              </a:extLst>
            </p:cNvPr>
            <p:cNvSpPr/>
            <p:nvPr/>
          </p:nvSpPr>
          <p:spPr>
            <a:xfrm>
              <a:off x="9013031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7" name="Freeform 466">
              <a:extLst>
                <a:ext uri="{FF2B5EF4-FFF2-40B4-BE49-F238E27FC236}">
                  <a16:creationId xmlns:a16="http://schemas.microsoft.com/office/drawing/2014/main" id="{DA5A4ABA-D969-FC8D-8512-5043EABBFF4A}"/>
                </a:ext>
              </a:extLst>
            </p:cNvPr>
            <p:cNvSpPr/>
            <p:nvPr/>
          </p:nvSpPr>
          <p:spPr>
            <a:xfrm>
              <a:off x="8831103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8" name="Freeform 467">
              <a:extLst>
                <a:ext uri="{FF2B5EF4-FFF2-40B4-BE49-F238E27FC236}">
                  <a16:creationId xmlns:a16="http://schemas.microsoft.com/office/drawing/2014/main" id="{91581A8C-7104-DEE2-DEF9-6565D3C3B5B1}"/>
                </a:ext>
              </a:extLst>
            </p:cNvPr>
            <p:cNvSpPr/>
            <p:nvPr/>
          </p:nvSpPr>
          <p:spPr>
            <a:xfrm>
              <a:off x="8831103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9" name="Freeform 468">
              <a:extLst>
                <a:ext uri="{FF2B5EF4-FFF2-40B4-BE49-F238E27FC236}">
                  <a16:creationId xmlns:a16="http://schemas.microsoft.com/office/drawing/2014/main" id="{9C8CF576-F03C-63F4-9974-65C95B7E64D7}"/>
                </a:ext>
              </a:extLst>
            </p:cNvPr>
            <p:cNvSpPr/>
            <p:nvPr/>
          </p:nvSpPr>
          <p:spPr>
            <a:xfrm>
              <a:off x="8831103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70" name="Freeform 469">
              <a:extLst>
                <a:ext uri="{FF2B5EF4-FFF2-40B4-BE49-F238E27FC236}">
                  <a16:creationId xmlns:a16="http://schemas.microsoft.com/office/drawing/2014/main" id="{407D3792-2FF5-4BFB-6A6B-70F7204205E8}"/>
                </a:ext>
              </a:extLst>
            </p:cNvPr>
            <p:cNvSpPr/>
            <p:nvPr/>
          </p:nvSpPr>
          <p:spPr>
            <a:xfrm>
              <a:off x="8276272" y="210312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71" name="Freeform 470">
              <a:extLst>
                <a:ext uri="{FF2B5EF4-FFF2-40B4-BE49-F238E27FC236}">
                  <a16:creationId xmlns:a16="http://schemas.microsoft.com/office/drawing/2014/main" id="{36EF1D59-696C-ACE3-A48E-31B3AEC7C1B0}"/>
                </a:ext>
              </a:extLst>
            </p:cNvPr>
            <p:cNvSpPr/>
            <p:nvPr/>
          </p:nvSpPr>
          <p:spPr>
            <a:xfrm>
              <a:off x="810339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72" name="Freeform 471">
              <a:extLst>
                <a:ext uri="{FF2B5EF4-FFF2-40B4-BE49-F238E27FC236}">
                  <a16:creationId xmlns:a16="http://schemas.microsoft.com/office/drawing/2014/main" id="{1CF46BAF-998C-EF29-8A54-D2292F0220F5}"/>
                </a:ext>
              </a:extLst>
            </p:cNvPr>
            <p:cNvSpPr/>
            <p:nvPr/>
          </p:nvSpPr>
          <p:spPr>
            <a:xfrm>
              <a:off x="8640127" y="2103121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7 h 36195"/>
                <a:gd name="connsiteX2" fmla="*/ 18098 w 36195"/>
                <a:gd name="connsiteY2" fmla="*/ 36195 h 36195"/>
                <a:gd name="connsiteX3" fmla="*/ 36195 w 36195"/>
                <a:gd name="connsiteY3" fmla="*/ 18097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73" name="Freeform 472">
              <a:extLst>
                <a:ext uri="{FF2B5EF4-FFF2-40B4-BE49-F238E27FC236}">
                  <a16:creationId xmlns:a16="http://schemas.microsoft.com/office/drawing/2014/main" id="{3014F71D-26DB-6345-A388-DC8A62F8A5A2}"/>
                </a:ext>
              </a:extLst>
            </p:cNvPr>
            <p:cNvSpPr/>
            <p:nvPr/>
          </p:nvSpPr>
          <p:spPr>
            <a:xfrm>
              <a:off x="846724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74" name="Freeform 473">
              <a:extLst>
                <a:ext uri="{FF2B5EF4-FFF2-40B4-BE49-F238E27FC236}">
                  <a16:creationId xmlns:a16="http://schemas.microsoft.com/office/drawing/2014/main" id="{4019E8CD-2C0C-9D27-391B-9F778C45607A}"/>
                </a:ext>
              </a:extLst>
            </p:cNvPr>
            <p:cNvSpPr/>
            <p:nvPr/>
          </p:nvSpPr>
          <p:spPr>
            <a:xfrm>
              <a:off x="9003982" y="210312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75" name="Freeform 474">
              <a:extLst>
                <a:ext uri="{FF2B5EF4-FFF2-40B4-BE49-F238E27FC236}">
                  <a16:creationId xmlns:a16="http://schemas.microsoft.com/office/drawing/2014/main" id="{117DEBA5-04E1-7900-A6FC-A724CEBD70DF}"/>
                </a:ext>
              </a:extLst>
            </p:cNvPr>
            <p:cNvSpPr/>
            <p:nvPr/>
          </p:nvSpPr>
          <p:spPr>
            <a:xfrm>
              <a:off x="883110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</p:grpSp>
      <p:sp>
        <p:nvSpPr>
          <p:cNvPr id="477" name="Subtitle 2">
            <a:extLst>
              <a:ext uri="{FF2B5EF4-FFF2-40B4-BE49-F238E27FC236}">
                <a16:creationId xmlns:a16="http://schemas.microsoft.com/office/drawing/2014/main" id="{97BD0CCD-2AF0-17E7-4379-DE54860B7D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3848233"/>
            <a:ext cx="5140960" cy="780604"/>
          </a:xfrm>
        </p:spPr>
        <p:txBody>
          <a:bodyPr/>
          <a:lstStyle>
            <a:lvl1pPr marL="0" indent="0" algn="l">
              <a:buNone/>
              <a:defRPr sz="2667">
                <a:solidFill>
                  <a:schemeClr val="bg1"/>
                </a:solidFill>
                <a:latin typeface="Arial"/>
                <a:cs typeface="Arial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grpSp>
        <p:nvGrpSpPr>
          <p:cNvPr id="494" name="Group 493">
            <a:extLst>
              <a:ext uri="{FF2B5EF4-FFF2-40B4-BE49-F238E27FC236}">
                <a16:creationId xmlns:a16="http://schemas.microsoft.com/office/drawing/2014/main" id="{D64A43BE-06DD-24F9-C71B-BD68ECC5B788}"/>
              </a:ext>
            </a:extLst>
          </p:cNvPr>
          <p:cNvGrpSpPr/>
          <p:nvPr userDrawn="1"/>
        </p:nvGrpSpPr>
        <p:grpSpPr>
          <a:xfrm>
            <a:off x="587129" y="5955677"/>
            <a:ext cx="3595329" cy="579496"/>
            <a:chOff x="2110672" y="64594"/>
            <a:chExt cx="4495873" cy="724646"/>
          </a:xfrm>
        </p:grpSpPr>
        <p:sp>
          <p:nvSpPr>
            <p:cNvPr id="492" name="Freeform 491">
              <a:extLst>
                <a:ext uri="{FF2B5EF4-FFF2-40B4-BE49-F238E27FC236}">
                  <a16:creationId xmlns:a16="http://schemas.microsoft.com/office/drawing/2014/main" id="{C2FDBBFE-5B78-BC42-C548-3E1985A1C6B2}"/>
                </a:ext>
              </a:extLst>
            </p:cNvPr>
            <p:cNvSpPr/>
            <p:nvPr/>
          </p:nvSpPr>
          <p:spPr>
            <a:xfrm>
              <a:off x="2110672" y="64594"/>
              <a:ext cx="1211535" cy="667048"/>
            </a:xfrm>
            <a:custGeom>
              <a:avLst/>
              <a:gdLst>
                <a:gd name="connsiteX0" fmla="*/ 748754 w 1211535"/>
                <a:gd name="connsiteY0" fmla="*/ 13395 h 667048"/>
                <a:gd name="connsiteX1" fmla="*/ 1211535 w 1211535"/>
                <a:gd name="connsiteY1" fmla="*/ 13395 h 667048"/>
                <a:gd name="connsiteX2" fmla="*/ 1190774 w 1211535"/>
                <a:gd name="connsiteY2" fmla="*/ 120551 h 667048"/>
                <a:gd name="connsiteX3" fmla="*/ 1037406 w 1211535"/>
                <a:gd name="connsiteY3" fmla="*/ 120551 h 667048"/>
                <a:gd name="connsiteX4" fmla="*/ 1037406 w 1211535"/>
                <a:gd name="connsiteY4" fmla="*/ 655663 h 667048"/>
                <a:gd name="connsiteX5" fmla="*/ 906140 w 1211535"/>
                <a:gd name="connsiteY5" fmla="*/ 655663 h 667048"/>
                <a:gd name="connsiteX6" fmla="*/ 906140 w 1211535"/>
                <a:gd name="connsiteY6" fmla="*/ 120551 h 667048"/>
                <a:gd name="connsiteX7" fmla="*/ 748754 w 1211535"/>
                <a:gd name="connsiteY7" fmla="*/ 120551 h 667048"/>
                <a:gd name="connsiteX8" fmla="*/ 0 w 1211535"/>
                <a:gd name="connsiteY8" fmla="*/ 13395 h 667048"/>
                <a:gd name="connsiteX9" fmla="*/ 134615 w 1211535"/>
                <a:gd name="connsiteY9" fmla="*/ 13395 h 667048"/>
                <a:gd name="connsiteX10" fmla="*/ 134615 w 1211535"/>
                <a:gd name="connsiteY10" fmla="*/ 655663 h 667048"/>
                <a:gd name="connsiteX11" fmla="*/ 0 w 1211535"/>
                <a:gd name="connsiteY11" fmla="*/ 655663 h 667048"/>
                <a:gd name="connsiteX12" fmla="*/ 523056 w 1211535"/>
                <a:gd name="connsiteY12" fmla="*/ 0 h 667048"/>
                <a:gd name="connsiteX13" fmla="*/ 685800 w 1211535"/>
                <a:gd name="connsiteY13" fmla="*/ 50899 h 667048"/>
                <a:gd name="connsiteX14" fmla="*/ 627533 w 1211535"/>
                <a:gd name="connsiteY14" fmla="*/ 138633 h 667048"/>
                <a:gd name="connsiteX15" fmla="*/ 525065 w 1211535"/>
                <a:gd name="connsiteY15" fmla="*/ 102468 h 667048"/>
                <a:gd name="connsiteX16" fmla="*/ 415900 w 1211535"/>
                <a:gd name="connsiteY16" fmla="*/ 158056 h 667048"/>
                <a:gd name="connsiteX17" fmla="*/ 379734 w 1211535"/>
                <a:gd name="connsiteY17" fmla="*/ 323478 h 667048"/>
                <a:gd name="connsiteX18" fmla="*/ 406523 w 1211535"/>
                <a:gd name="connsiteY18" fmla="*/ 495598 h 667048"/>
                <a:gd name="connsiteX19" fmla="*/ 530423 w 1211535"/>
                <a:gd name="connsiteY19" fmla="*/ 567928 h 667048"/>
                <a:gd name="connsiteX20" fmla="*/ 640258 w 1211535"/>
                <a:gd name="connsiteY20" fmla="*/ 526405 h 667048"/>
                <a:gd name="connsiteX21" fmla="*/ 699194 w 1211535"/>
                <a:gd name="connsiteY21" fmla="*/ 607442 h 667048"/>
                <a:gd name="connsiteX22" fmla="*/ 521047 w 1211535"/>
                <a:gd name="connsiteY22" fmla="*/ 667048 h 667048"/>
                <a:gd name="connsiteX23" fmla="*/ 311422 w 1211535"/>
                <a:gd name="connsiteY23" fmla="*/ 578644 h 667048"/>
                <a:gd name="connsiteX24" fmla="*/ 233734 w 1211535"/>
                <a:gd name="connsiteY24" fmla="*/ 348258 h 667048"/>
                <a:gd name="connsiteX25" fmla="*/ 277266 w 1211535"/>
                <a:gd name="connsiteY25" fmla="*/ 148679 h 667048"/>
                <a:gd name="connsiteX26" fmla="*/ 523056 w 1211535"/>
                <a:gd name="connsiteY26" fmla="*/ 0 h 667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11535" h="667048">
                  <a:moveTo>
                    <a:pt x="748754" y="13395"/>
                  </a:moveTo>
                  <a:lnTo>
                    <a:pt x="1211535" y="13395"/>
                  </a:lnTo>
                  <a:lnTo>
                    <a:pt x="1190774" y="120551"/>
                  </a:lnTo>
                  <a:lnTo>
                    <a:pt x="1037406" y="120551"/>
                  </a:lnTo>
                  <a:lnTo>
                    <a:pt x="1037406" y="655663"/>
                  </a:lnTo>
                  <a:lnTo>
                    <a:pt x="906140" y="655663"/>
                  </a:lnTo>
                  <a:lnTo>
                    <a:pt x="906140" y="120551"/>
                  </a:lnTo>
                  <a:lnTo>
                    <a:pt x="748754" y="120551"/>
                  </a:lnTo>
                  <a:close/>
                  <a:moveTo>
                    <a:pt x="0" y="13395"/>
                  </a:moveTo>
                  <a:lnTo>
                    <a:pt x="134615" y="13395"/>
                  </a:lnTo>
                  <a:lnTo>
                    <a:pt x="134615" y="655663"/>
                  </a:lnTo>
                  <a:lnTo>
                    <a:pt x="0" y="655663"/>
                  </a:lnTo>
                  <a:close/>
                  <a:moveTo>
                    <a:pt x="523056" y="0"/>
                  </a:moveTo>
                  <a:cubicBezTo>
                    <a:pt x="586680" y="0"/>
                    <a:pt x="650304" y="20092"/>
                    <a:pt x="685800" y="50899"/>
                  </a:cubicBezTo>
                  <a:lnTo>
                    <a:pt x="627533" y="138633"/>
                  </a:lnTo>
                  <a:cubicBezTo>
                    <a:pt x="595386" y="114523"/>
                    <a:pt x="561230" y="102468"/>
                    <a:pt x="525065" y="102468"/>
                  </a:cubicBezTo>
                  <a:cubicBezTo>
                    <a:pt x="481533" y="102468"/>
                    <a:pt x="439340" y="123899"/>
                    <a:pt x="415900" y="158056"/>
                  </a:cubicBezTo>
                  <a:cubicBezTo>
                    <a:pt x="391120" y="194890"/>
                    <a:pt x="379734" y="248469"/>
                    <a:pt x="379734" y="323478"/>
                  </a:cubicBezTo>
                  <a:cubicBezTo>
                    <a:pt x="379734" y="411212"/>
                    <a:pt x="387101" y="460102"/>
                    <a:pt x="406523" y="495598"/>
                  </a:cubicBezTo>
                  <a:cubicBezTo>
                    <a:pt x="432643" y="542479"/>
                    <a:pt x="474836" y="567928"/>
                    <a:pt x="530423" y="567928"/>
                  </a:cubicBezTo>
                  <a:cubicBezTo>
                    <a:pt x="568597" y="567928"/>
                    <a:pt x="602753" y="556543"/>
                    <a:pt x="640258" y="526405"/>
                  </a:cubicBezTo>
                  <a:lnTo>
                    <a:pt x="699194" y="607442"/>
                  </a:lnTo>
                  <a:cubicBezTo>
                    <a:pt x="648295" y="648295"/>
                    <a:pt x="594047" y="667048"/>
                    <a:pt x="521047" y="667048"/>
                  </a:cubicBezTo>
                  <a:cubicBezTo>
                    <a:pt x="432643" y="667048"/>
                    <a:pt x="363661" y="638249"/>
                    <a:pt x="311422" y="578644"/>
                  </a:cubicBezTo>
                  <a:cubicBezTo>
                    <a:pt x="259853" y="520378"/>
                    <a:pt x="233734" y="442689"/>
                    <a:pt x="233734" y="348258"/>
                  </a:cubicBezTo>
                  <a:cubicBezTo>
                    <a:pt x="233734" y="267891"/>
                    <a:pt x="247798" y="204267"/>
                    <a:pt x="277266" y="148679"/>
                  </a:cubicBezTo>
                  <a:cubicBezTo>
                    <a:pt x="327496" y="55587"/>
                    <a:pt x="419248" y="0"/>
                    <a:pt x="523056" y="0"/>
                  </a:cubicBezTo>
                  <a:close/>
                </a:path>
              </a:pathLst>
            </a:custGeom>
            <a:solidFill>
              <a:schemeClr val="accent4"/>
            </a:solidFill>
            <a:ln w="66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93" name="Freeform 492">
              <a:extLst>
                <a:ext uri="{FF2B5EF4-FFF2-40B4-BE49-F238E27FC236}">
                  <a16:creationId xmlns:a16="http://schemas.microsoft.com/office/drawing/2014/main" id="{7B94105F-BE3A-0CFC-4B6F-48464C9C2F99}"/>
                </a:ext>
              </a:extLst>
            </p:cNvPr>
            <p:cNvSpPr/>
            <p:nvPr/>
          </p:nvSpPr>
          <p:spPr>
            <a:xfrm>
              <a:off x="3501023" y="65935"/>
              <a:ext cx="3105522" cy="723305"/>
            </a:xfrm>
            <a:custGeom>
              <a:avLst/>
              <a:gdLst>
                <a:gd name="connsiteX0" fmla="*/ 3034531 w 3105522"/>
                <a:gd name="connsiteY0" fmla="*/ 504304 h 723305"/>
                <a:gd name="connsiteX1" fmla="*/ 3003054 w 3105522"/>
                <a:gd name="connsiteY1" fmla="*/ 521717 h 723305"/>
                <a:gd name="connsiteX2" fmla="*/ 2992339 w 3105522"/>
                <a:gd name="connsiteY2" fmla="*/ 570607 h 723305"/>
                <a:gd name="connsiteX3" fmla="*/ 2999036 w 3105522"/>
                <a:gd name="connsiteY3" fmla="*/ 614809 h 723305"/>
                <a:gd name="connsiteX4" fmla="*/ 3033192 w 3105522"/>
                <a:gd name="connsiteY4" fmla="*/ 634231 h 723305"/>
                <a:gd name="connsiteX5" fmla="*/ 3066009 w 3105522"/>
                <a:gd name="connsiteY5" fmla="*/ 623515 h 723305"/>
                <a:gd name="connsiteX6" fmla="*/ 3076055 w 3105522"/>
                <a:gd name="connsiteY6" fmla="*/ 611460 h 723305"/>
                <a:gd name="connsiteX7" fmla="*/ 3076055 w 3105522"/>
                <a:gd name="connsiteY7" fmla="*/ 521717 h 723305"/>
                <a:gd name="connsiteX8" fmla="*/ 3075385 w 3105522"/>
                <a:gd name="connsiteY8" fmla="*/ 521717 h 723305"/>
                <a:gd name="connsiteX9" fmla="*/ 3034531 w 3105522"/>
                <a:gd name="connsiteY9" fmla="*/ 504304 h 723305"/>
                <a:gd name="connsiteX10" fmla="*/ 1884611 w 3105522"/>
                <a:gd name="connsiteY10" fmla="*/ 502295 h 723305"/>
                <a:gd name="connsiteX11" fmla="*/ 1849785 w 3105522"/>
                <a:gd name="connsiteY11" fmla="*/ 520378 h 723305"/>
                <a:gd name="connsiteX12" fmla="*/ 1841749 w 3105522"/>
                <a:gd name="connsiteY12" fmla="*/ 564580 h 723305"/>
                <a:gd name="connsiteX13" fmla="*/ 1852464 w 3105522"/>
                <a:gd name="connsiteY13" fmla="*/ 619497 h 723305"/>
                <a:gd name="connsiteX14" fmla="*/ 1886620 w 3105522"/>
                <a:gd name="connsiteY14" fmla="*/ 636240 h 723305"/>
                <a:gd name="connsiteX15" fmla="*/ 1923455 w 3105522"/>
                <a:gd name="connsiteY15" fmla="*/ 610791 h 723305"/>
                <a:gd name="connsiteX16" fmla="*/ 1928813 w 3105522"/>
                <a:gd name="connsiteY16" fmla="*/ 573956 h 723305"/>
                <a:gd name="connsiteX17" fmla="*/ 1920776 w 3105522"/>
                <a:gd name="connsiteY17" fmla="*/ 523726 h 723305"/>
                <a:gd name="connsiteX18" fmla="*/ 1884611 w 3105522"/>
                <a:gd name="connsiteY18" fmla="*/ 502295 h 723305"/>
                <a:gd name="connsiteX19" fmla="*/ 219001 w 3105522"/>
                <a:gd name="connsiteY19" fmla="*/ 502295 h 723305"/>
                <a:gd name="connsiteX20" fmla="*/ 184175 w 3105522"/>
                <a:gd name="connsiteY20" fmla="*/ 520378 h 723305"/>
                <a:gd name="connsiteX21" fmla="*/ 176139 w 3105522"/>
                <a:gd name="connsiteY21" fmla="*/ 564580 h 723305"/>
                <a:gd name="connsiteX22" fmla="*/ 186854 w 3105522"/>
                <a:gd name="connsiteY22" fmla="*/ 619497 h 723305"/>
                <a:gd name="connsiteX23" fmla="*/ 221010 w 3105522"/>
                <a:gd name="connsiteY23" fmla="*/ 636240 h 723305"/>
                <a:gd name="connsiteX24" fmla="*/ 257845 w 3105522"/>
                <a:gd name="connsiteY24" fmla="*/ 610791 h 723305"/>
                <a:gd name="connsiteX25" fmla="*/ 263203 w 3105522"/>
                <a:gd name="connsiteY25" fmla="*/ 573956 h 723305"/>
                <a:gd name="connsiteX26" fmla="*/ 255166 w 3105522"/>
                <a:gd name="connsiteY26" fmla="*/ 523726 h 723305"/>
                <a:gd name="connsiteX27" fmla="*/ 219001 w 3105522"/>
                <a:gd name="connsiteY27" fmla="*/ 502295 h 723305"/>
                <a:gd name="connsiteX28" fmla="*/ 2859063 w 3105522"/>
                <a:gd name="connsiteY28" fmla="*/ 501625 h 723305"/>
                <a:gd name="connsiteX29" fmla="*/ 2820219 w 3105522"/>
                <a:gd name="connsiteY29" fmla="*/ 553864 h 723305"/>
                <a:gd name="connsiteX30" fmla="*/ 2897237 w 3105522"/>
                <a:gd name="connsiteY30" fmla="*/ 553864 h 723305"/>
                <a:gd name="connsiteX31" fmla="*/ 2889200 w 3105522"/>
                <a:gd name="connsiteY31" fmla="*/ 516359 h 723305"/>
                <a:gd name="connsiteX32" fmla="*/ 2859063 w 3105522"/>
                <a:gd name="connsiteY32" fmla="*/ 501625 h 723305"/>
                <a:gd name="connsiteX33" fmla="*/ 2425080 w 3105522"/>
                <a:gd name="connsiteY33" fmla="*/ 501625 h 723305"/>
                <a:gd name="connsiteX34" fmla="*/ 2386236 w 3105522"/>
                <a:gd name="connsiteY34" fmla="*/ 553864 h 723305"/>
                <a:gd name="connsiteX35" fmla="*/ 2463254 w 3105522"/>
                <a:gd name="connsiteY35" fmla="*/ 553864 h 723305"/>
                <a:gd name="connsiteX36" fmla="*/ 2455217 w 3105522"/>
                <a:gd name="connsiteY36" fmla="*/ 516359 h 723305"/>
                <a:gd name="connsiteX37" fmla="*/ 2425080 w 3105522"/>
                <a:gd name="connsiteY37" fmla="*/ 501625 h 723305"/>
                <a:gd name="connsiteX38" fmla="*/ 2600548 w 3105522"/>
                <a:gd name="connsiteY38" fmla="*/ 481533 h 723305"/>
                <a:gd name="connsiteX39" fmla="*/ 2646759 w 3105522"/>
                <a:gd name="connsiteY39" fmla="*/ 499615 h 723305"/>
                <a:gd name="connsiteX40" fmla="*/ 2632025 w 3105522"/>
                <a:gd name="connsiteY40" fmla="*/ 517698 h 723305"/>
                <a:gd name="connsiteX41" fmla="*/ 2599878 w 3105522"/>
                <a:gd name="connsiteY41" fmla="*/ 504304 h 723305"/>
                <a:gd name="connsiteX42" fmla="*/ 2568401 w 3105522"/>
                <a:gd name="connsiteY42" fmla="*/ 523056 h 723305"/>
                <a:gd name="connsiteX43" fmla="*/ 2559025 w 3105522"/>
                <a:gd name="connsiteY43" fmla="*/ 577974 h 723305"/>
                <a:gd name="connsiteX44" fmla="*/ 2600548 w 3105522"/>
                <a:gd name="connsiteY44" fmla="*/ 636240 h 723305"/>
                <a:gd name="connsiteX45" fmla="*/ 2636713 w 3105522"/>
                <a:gd name="connsiteY45" fmla="*/ 618157 h 723305"/>
                <a:gd name="connsiteX46" fmla="*/ 2651447 w 3105522"/>
                <a:gd name="connsiteY46" fmla="*/ 634900 h 723305"/>
                <a:gd name="connsiteX47" fmla="*/ 2599209 w 3105522"/>
                <a:gd name="connsiteY47" fmla="*/ 657671 h 723305"/>
                <a:gd name="connsiteX48" fmla="*/ 2545631 w 3105522"/>
                <a:gd name="connsiteY48" fmla="*/ 632221 h 723305"/>
                <a:gd name="connsiteX49" fmla="*/ 2529557 w 3105522"/>
                <a:gd name="connsiteY49" fmla="*/ 572616 h 723305"/>
                <a:gd name="connsiteX50" fmla="*/ 2555007 w 3105522"/>
                <a:gd name="connsiteY50" fmla="*/ 500955 h 723305"/>
                <a:gd name="connsiteX51" fmla="*/ 2600548 w 3105522"/>
                <a:gd name="connsiteY51" fmla="*/ 481533 h 723305"/>
                <a:gd name="connsiteX52" fmla="*/ 2203401 w 3105522"/>
                <a:gd name="connsiteY52" fmla="*/ 481533 h 723305"/>
                <a:gd name="connsiteX53" fmla="*/ 2209428 w 3105522"/>
                <a:gd name="connsiteY53" fmla="*/ 507652 h 723305"/>
                <a:gd name="connsiteX54" fmla="*/ 2262337 w 3105522"/>
                <a:gd name="connsiteY54" fmla="*/ 481533 h 723305"/>
                <a:gd name="connsiteX55" fmla="*/ 2303860 w 3105522"/>
                <a:gd name="connsiteY55" fmla="*/ 506313 h 723305"/>
                <a:gd name="connsiteX56" fmla="*/ 2307878 w 3105522"/>
                <a:gd name="connsiteY56" fmla="*/ 525735 h 723305"/>
                <a:gd name="connsiteX57" fmla="*/ 2307878 w 3105522"/>
                <a:gd name="connsiteY57" fmla="*/ 653653 h 723305"/>
                <a:gd name="connsiteX58" fmla="*/ 2281759 w 3105522"/>
                <a:gd name="connsiteY58" fmla="*/ 653653 h 723305"/>
                <a:gd name="connsiteX59" fmla="*/ 2281759 w 3105522"/>
                <a:gd name="connsiteY59" fmla="*/ 540469 h 723305"/>
                <a:gd name="connsiteX60" fmla="*/ 2275731 w 3105522"/>
                <a:gd name="connsiteY60" fmla="*/ 512340 h 723305"/>
                <a:gd name="connsiteX61" fmla="*/ 2256979 w 3105522"/>
                <a:gd name="connsiteY61" fmla="*/ 504973 h 723305"/>
                <a:gd name="connsiteX62" fmla="*/ 2210098 w 3105522"/>
                <a:gd name="connsiteY62" fmla="*/ 528414 h 723305"/>
                <a:gd name="connsiteX63" fmla="*/ 2210098 w 3105522"/>
                <a:gd name="connsiteY63" fmla="*/ 653653 h 723305"/>
                <a:gd name="connsiteX64" fmla="*/ 2184648 w 3105522"/>
                <a:gd name="connsiteY64" fmla="*/ 653653 h 723305"/>
                <a:gd name="connsiteX65" fmla="*/ 2184648 w 3105522"/>
                <a:gd name="connsiteY65" fmla="*/ 524395 h 723305"/>
                <a:gd name="connsiteX66" fmla="*/ 2177951 w 3105522"/>
                <a:gd name="connsiteY66" fmla="*/ 488900 h 723305"/>
                <a:gd name="connsiteX67" fmla="*/ 2023914 w 3105522"/>
                <a:gd name="connsiteY67" fmla="*/ 481533 h 723305"/>
                <a:gd name="connsiteX68" fmla="*/ 2029941 w 3105522"/>
                <a:gd name="connsiteY68" fmla="*/ 507652 h 723305"/>
                <a:gd name="connsiteX69" fmla="*/ 2082850 w 3105522"/>
                <a:gd name="connsiteY69" fmla="*/ 481533 h 723305"/>
                <a:gd name="connsiteX70" fmla="*/ 2124373 w 3105522"/>
                <a:gd name="connsiteY70" fmla="*/ 506313 h 723305"/>
                <a:gd name="connsiteX71" fmla="*/ 2128391 w 3105522"/>
                <a:gd name="connsiteY71" fmla="*/ 525735 h 723305"/>
                <a:gd name="connsiteX72" fmla="*/ 2128391 w 3105522"/>
                <a:gd name="connsiteY72" fmla="*/ 653653 h 723305"/>
                <a:gd name="connsiteX73" fmla="*/ 2102272 w 3105522"/>
                <a:gd name="connsiteY73" fmla="*/ 653653 h 723305"/>
                <a:gd name="connsiteX74" fmla="*/ 2102272 w 3105522"/>
                <a:gd name="connsiteY74" fmla="*/ 540469 h 723305"/>
                <a:gd name="connsiteX75" fmla="*/ 2096244 w 3105522"/>
                <a:gd name="connsiteY75" fmla="*/ 512340 h 723305"/>
                <a:gd name="connsiteX76" fmla="*/ 2077492 w 3105522"/>
                <a:gd name="connsiteY76" fmla="*/ 504973 h 723305"/>
                <a:gd name="connsiteX77" fmla="*/ 2030611 w 3105522"/>
                <a:gd name="connsiteY77" fmla="*/ 528414 h 723305"/>
                <a:gd name="connsiteX78" fmla="*/ 2030611 w 3105522"/>
                <a:gd name="connsiteY78" fmla="*/ 653653 h 723305"/>
                <a:gd name="connsiteX79" fmla="*/ 2005161 w 3105522"/>
                <a:gd name="connsiteY79" fmla="*/ 653653 h 723305"/>
                <a:gd name="connsiteX80" fmla="*/ 2005161 w 3105522"/>
                <a:gd name="connsiteY80" fmla="*/ 524395 h 723305"/>
                <a:gd name="connsiteX81" fmla="*/ 1998464 w 3105522"/>
                <a:gd name="connsiteY81" fmla="*/ 488900 h 723305"/>
                <a:gd name="connsiteX82" fmla="*/ 1735931 w 3105522"/>
                <a:gd name="connsiteY82" fmla="*/ 481533 h 723305"/>
                <a:gd name="connsiteX83" fmla="*/ 1782142 w 3105522"/>
                <a:gd name="connsiteY83" fmla="*/ 499615 h 723305"/>
                <a:gd name="connsiteX84" fmla="*/ 1767408 w 3105522"/>
                <a:gd name="connsiteY84" fmla="*/ 517698 h 723305"/>
                <a:gd name="connsiteX85" fmla="*/ 1735261 w 3105522"/>
                <a:gd name="connsiteY85" fmla="*/ 504304 h 723305"/>
                <a:gd name="connsiteX86" fmla="*/ 1703784 w 3105522"/>
                <a:gd name="connsiteY86" fmla="*/ 523056 h 723305"/>
                <a:gd name="connsiteX87" fmla="*/ 1694408 w 3105522"/>
                <a:gd name="connsiteY87" fmla="*/ 577974 h 723305"/>
                <a:gd name="connsiteX88" fmla="*/ 1735931 w 3105522"/>
                <a:gd name="connsiteY88" fmla="*/ 636240 h 723305"/>
                <a:gd name="connsiteX89" fmla="*/ 1772096 w 3105522"/>
                <a:gd name="connsiteY89" fmla="*/ 618157 h 723305"/>
                <a:gd name="connsiteX90" fmla="*/ 1786830 w 3105522"/>
                <a:gd name="connsiteY90" fmla="*/ 634900 h 723305"/>
                <a:gd name="connsiteX91" fmla="*/ 1734592 w 3105522"/>
                <a:gd name="connsiteY91" fmla="*/ 657671 h 723305"/>
                <a:gd name="connsiteX92" fmla="*/ 1681014 w 3105522"/>
                <a:gd name="connsiteY92" fmla="*/ 632221 h 723305"/>
                <a:gd name="connsiteX93" fmla="*/ 1664940 w 3105522"/>
                <a:gd name="connsiteY93" fmla="*/ 572616 h 723305"/>
                <a:gd name="connsiteX94" fmla="*/ 1690390 w 3105522"/>
                <a:gd name="connsiteY94" fmla="*/ 500955 h 723305"/>
                <a:gd name="connsiteX95" fmla="*/ 1735931 w 3105522"/>
                <a:gd name="connsiteY95" fmla="*/ 481533 h 723305"/>
                <a:gd name="connsiteX96" fmla="*/ 1262435 w 3105522"/>
                <a:gd name="connsiteY96" fmla="*/ 481533 h 723305"/>
                <a:gd name="connsiteX97" fmla="*/ 1262435 w 3105522"/>
                <a:gd name="connsiteY97" fmla="*/ 653653 h 723305"/>
                <a:gd name="connsiteX98" fmla="*/ 1234976 w 3105522"/>
                <a:gd name="connsiteY98" fmla="*/ 653653 h 723305"/>
                <a:gd name="connsiteX99" fmla="*/ 1234976 w 3105522"/>
                <a:gd name="connsiteY99" fmla="*/ 486221 h 723305"/>
                <a:gd name="connsiteX100" fmla="*/ 1074242 w 3105522"/>
                <a:gd name="connsiteY100" fmla="*/ 481533 h 723305"/>
                <a:gd name="connsiteX101" fmla="*/ 1080269 w 3105522"/>
                <a:gd name="connsiteY101" fmla="*/ 507652 h 723305"/>
                <a:gd name="connsiteX102" fmla="*/ 1133177 w 3105522"/>
                <a:gd name="connsiteY102" fmla="*/ 481533 h 723305"/>
                <a:gd name="connsiteX103" fmla="*/ 1174701 w 3105522"/>
                <a:gd name="connsiteY103" fmla="*/ 506313 h 723305"/>
                <a:gd name="connsiteX104" fmla="*/ 1178719 w 3105522"/>
                <a:gd name="connsiteY104" fmla="*/ 525735 h 723305"/>
                <a:gd name="connsiteX105" fmla="*/ 1178719 w 3105522"/>
                <a:gd name="connsiteY105" fmla="*/ 653653 h 723305"/>
                <a:gd name="connsiteX106" fmla="*/ 1152600 w 3105522"/>
                <a:gd name="connsiteY106" fmla="*/ 653653 h 723305"/>
                <a:gd name="connsiteX107" fmla="*/ 1152600 w 3105522"/>
                <a:gd name="connsiteY107" fmla="*/ 540469 h 723305"/>
                <a:gd name="connsiteX108" fmla="*/ 1146572 w 3105522"/>
                <a:gd name="connsiteY108" fmla="*/ 512340 h 723305"/>
                <a:gd name="connsiteX109" fmla="*/ 1127820 w 3105522"/>
                <a:gd name="connsiteY109" fmla="*/ 504973 h 723305"/>
                <a:gd name="connsiteX110" fmla="*/ 1080939 w 3105522"/>
                <a:gd name="connsiteY110" fmla="*/ 528414 h 723305"/>
                <a:gd name="connsiteX111" fmla="*/ 1080939 w 3105522"/>
                <a:gd name="connsiteY111" fmla="*/ 653653 h 723305"/>
                <a:gd name="connsiteX112" fmla="*/ 1055489 w 3105522"/>
                <a:gd name="connsiteY112" fmla="*/ 653653 h 723305"/>
                <a:gd name="connsiteX113" fmla="*/ 1055489 w 3105522"/>
                <a:gd name="connsiteY113" fmla="*/ 524395 h 723305"/>
                <a:gd name="connsiteX114" fmla="*/ 1048792 w 3105522"/>
                <a:gd name="connsiteY114" fmla="*/ 488900 h 723305"/>
                <a:gd name="connsiteX115" fmla="*/ 898104 w 3105522"/>
                <a:gd name="connsiteY115" fmla="*/ 481533 h 723305"/>
                <a:gd name="connsiteX116" fmla="*/ 898104 w 3105522"/>
                <a:gd name="connsiteY116" fmla="*/ 602754 h 723305"/>
                <a:gd name="connsiteX117" fmla="*/ 908149 w 3105522"/>
                <a:gd name="connsiteY117" fmla="*/ 630882 h 723305"/>
                <a:gd name="connsiteX118" fmla="*/ 928911 w 3105522"/>
                <a:gd name="connsiteY118" fmla="*/ 636909 h 723305"/>
                <a:gd name="connsiteX119" fmla="*/ 971773 w 3105522"/>
                <a:gd name="connsiteY119" fmla="*/ 606772 h 723305"/>
                <a:gd name="connsiteX120" fmla="*/ 971773 w 3105522"/>
                <a:gd name="connsiteY120" fmla="*/ 487560 h 723305"/>
                <a:gd name="connsiteX121" fmla="*/ 997893 w 3105522"/>
                <a:gd name="connsiteY121" fmla="*/ 482872 h 723305"/>
                <a:gd name="connsiteX122" fmla="*/ 997893 w 3105522"/>
                <a:gd name="connsiteY122" fmla="*/ 605432 h 723305"/>
                <a:gd name="connsiteX123" fmla="*/ 1009278 w 3105522"/>
                <a:gd name="connsiteY123" fmla="*/ 642937 h 723305"/>
                <a:gd name="connsiteX124" fmla="*/ 992535 w 3105522"/>
                <a:gd name="connsiteY124" fmla="*/ 661020 h 723305"/>
                <a:gd name="connsiteX125" fmla="*/ 974452 w 3105522"/>
                <a:gd name="connsiteY125" fmla="*/ 634231 h 723305"/>
                <a:gd name="connsiteX126" fmla="*/ 920874 w 3105522"/>
                <a:gd name="connsiteY126" fmla="*/ 659680 h 723305"/>
                <a:gd name="connsiteX127" fmla="*/ 876672 w 3105522"/>
                <a:gd name="connsiteY127" fmla="*/ 635570 h 723305"/>
                <a:gd name="connsiteX128" fmla="*/ 871984 w 3105522"/>
                <a:gd name="connsiteY128" fmla="*/ 610790 h 723305"/>
                <a:gd name="connsiteX129" fmla="*/ 871984 w 3105522"/>
                <a:gd name="connsiteY129" fmla="*/ 486891 h 723305"/>
                <a:gd name="connsiteX130" fmla="*/ 70991 w 3105522"/>
                <a:gd name="connsiteY130" fmla="*/ 481533 h 723305"/>
                <a:gd name="connsiteX131" fmla="*/ 117202 w 3105522"/>
                <a:gd name="connsiteY131" fmla="*/ 499615 h 723305"/>
                <a:gd name="connsiteX132" fmla="*/ 102468 w 3105522"/>
                <a:gd name="connsiteY132" fmla="*/ 517698 h 723305"/>
                <a:gd name="connsiteX133" fmla="*/ 70321 w 3105522"/>
                <a:gd name="connsiteY133" fmla="*/ 504304 h 723305"/>
                <a:gd name="connsiteX134" fmla="*/ 38844 w 3105522"/>
                <a:gd name="connsiteY134" fmla="*/ 523056 h 723305"/>
                <a:gd name="connsiteX135" fmla="*/ 29468 w 3105522"/>
                <a:gd name="connsiteY135" fmla="*/ 577974 h 723305"/>
                <a:gd name="connsiteX136" fmla="*/ 70991 w 3105522"/>
                <a:gd name="connsiteY136" fmla="*/ 636240 h 723305"/>
                <a:gd name="connsiteX137" fmla="*/ 107156 w 3105522"/>
                <a:gd name="connsiteY137" fmla="*/ 618157 h 723305"/>
                <a:gd name="connsiteX138" fmla="*/ 121890 w 3105522"/>
                <a:gd name="connsiteY138" fmla="*/ 634900 h 723305"/>
                <a:gd name="connsiteX139" fmla="*/ 69652 w 3105522"/>
                <a:gd name="connsiteY139" fmla="*/ 657671 h 723305"/>
                <a:gd name="connsiteX140" fmla="*/ 16073 w 3105522"/>
                <a:gd name="connsiteY140" fmla="*/ 632221 h 723305"/>
                <a:gd name="connsiteX141" fmla="*/ 0 w 3105522"/>
                <a:gd name="connsiteY141" fmla="*/ 572616 h 723305"/>
                <a:gd name="connsiteX142" fmla="*/ 25450 w 3105522"/>
                <a:gd name="connsiteY142" fmla="*/ 500955 h 723305"/>
                <a:gd name="connsiteX143" fmla="*/ 70991 w 3105522"/>
                <a:gd name="connsiteY143" fmla="*/ 481533 h 723305"/>
                <a:gd name="connsiteX144" fmla="*/ 1441252 w 3105522"/>
                <a:gd name="connsiteY144" fmla="*/ 480864 h 723305"/>
                <a:gd name="connsiteX145" fmla="*/ 1476078 w 3105522"/>
                <a:gd name="connsiteY145" fmla="*/ 590029 h 723305"/>
                <a:gd name="connsiteX146" fmla="*/ 1486124 w 3105522"/>
                <a:gd name="connsiteY146" fmla="*/ 632222 h 723305"/>
                <a:gd name="connsiteX147" fmla="*/ 1486794 w 3105522"/>
                <a:gd name="connsiteY147" fmla="*/ 632222 h 723305"/>
                <a:gd name="connsiteX148" fmla="*/ 1497509 w 3105522"/>
                <a:gd name="connsiteY148" fmla="*/ 596727 h 723305"/>
                <a:gd name="connsiteX149" fmla="*/ 1530996 w 3105522"/>
                <a:gd name="connsiteY149" fmla="*/ 486222 h 723305"/>
                <a:gd name="connsiteX150" fmla="*/ 1561133 w 3105522"/>
                <a:gd name="connsiteY150" fmla="*/ 486222 h 723305"/>
                <a:gd name="connsiteX151" fmla="*/ 1502197 w 3105522"/>
                <a:gd name="connsiteY151" fmla="*/ 660351 h 723305"/>
                <a:gd name="connsiteX152" fmla="*/ 1447949 w 3105522"/>
                <a:gd name="connsiteY152" fmla="*/ 723305 h 723305"/>
                <a:gd name="connsiteX153" fmla="*/ 1439913 w 3105522"/>
                <a:gd name="connsiteY153" fmla="*/ 705222 h 723305"/>
                <a:gd name="connsiteX154" fmla="*/ 1478757 w 3105522"/>
                <a:gd name="connsiteY154" fmla="*/ 653653 h 723305"/>
                <a:gd name="connsiteX155" fmla="*/ 1468041 w 3105522"/>
                <a:gd name="connsiteY155" fmla="*/ 655663 h 723305"/>
                <a:gd name="connsiteX156" fmla="*/ 1451298 w 3105522"/>
                <a:gd name="connsiteY156" fmla="*/ 595387 h 723305"/>
                <a:gd name="connsiteX157" fmla="*/ 1415133 w 3105522"/>
                <a:gd name="connsiteY157" fmla="*/ 489570 h 723305"/>
                <a:gd name="connsiteX158" fmla="*/ 680442 w 3105522"/>
                <a:gd name="connsiteY158" fmla="*/ 480864 h 723305"/>
                <a:gd name="connsiteX159" fmla="*/ 719956 w 3105522"/>
                <a:gd name="connsiteY159" fmla="*/ 508993 h 723305"/>
                <a:gd name="connsiteX160" fmla="*/ 774204 w 3105522"/>
                <a:gd name="connsiteY160" fmla="*/ 480864 h 723305"/>
                <a:gd name="connsiteX161" fmla="*/ 816397 w 3105522"/>
                <a:gd name="connsiteY161" fmla="*/ 526405 h 723305"/>
                <a:gd name="connsiteX162" fmla="*/ 816397 w 3105522"/>
                <a:gd name="connsiteY162" fmla="*/ 653653 h 723305"/>
                <a:gd name="connsiteX163" fmla="*/ 789608 w 3105522"/>
                <a:gd name="connsiteY163" fmla="*/ 653653 h 723305"/>
                <a:gd name="connsiteX164" fmla="*/ 789608 w 3105522"/>
                <a:gd name="connsiteY164" fmla="*/ 529754 h 723305"/>
                <a:gd name="connsiteX165" fmla="*/ 768176 w 3105522"/>
                <a:gd name="connsiteY165" fmla="*/ 504974 h 723305"/>
                <a:gd name="connsiteX166" fmla="*/ 723305 w 3105522"/>
                <a:gd name="connsiteY166" fmla="*/ 531093 h 723305"/>
                <a:gd name="connsiteX167" fmla="*/ 723305 w 3105522"/>
                <a:gd name="connsiteY167" fmla="*/ 654323 h 723305"/>
                <a:gd name="connsiteX168" fmla="*/ 696516 w 3105522"/>
                <a:gd name="connsiteY168" fmla="*/ 654323 h 723305"/>
                <a:gd name="connsiteX169" fmla="*/ 696516 w 3105522"/>
                <a:gd name="connsiteY169" fmla="*/ 534442 h 723305"/>
                <a:gd name="connsiteX170" fmla="*/ 691828 w 3105522"/>
                <a:gd name="connsiteY170" fmla="*/ 513011 h 723305"/>
                <a:gd name="connsiteX171" fmla="*/ 674414 w 3105522"/>
                <a:gd name="connsiteY171" fmla="*/ 506314 h 723305"/>
                <a:gd name="connsiteX172" fmla="*/ 631552 w 3105522"/>
                <a:gd name="connsiteY172" fmla="*/ 528415 h 723305"/>
                <a:gd name="connsiteX173" fmla="*/ 631552 w 3105522"/>
                <a:gd name="connsiteY173" fmla="*/ 654323 h 723305"/>
                <a:gd name="connsiteX174" fmla="*/ 606102 w 3105522"/>
                <a:gd name="connsiteY174" fmla="*/ 654323 h 723305"/>
                <a:gd name="connsiteX175" fmla="*/ 606102 w 3105522"/>
                <a:gd name="connsiteY175" fmla="*/ 523726 h 723305"/>
                <a:gd name="connsiteX176" fmla="*/ 600075 w 3105522"/>
                <a:gd name="connsiteY176" fmla="*/ 487561 h 723305"/>
                <a:gd name="connsiteX177" fmla="*/ 625525 w 3105522"/>
                <a:gd name="connsiteY177" fmla="*/ 481534 h 723305"/>
                <a:gd name="connsiteX178" fmla="*/ 631552 w 3105522"/>
                <a:gd name="connsiteY178" fmla="*/ 506314 h 723305"/>
                <a:gd name="connsiteX179" fmla="*/ 680442 w 3105522"/>
                <a:gd name="connsiteY179" fmla="*/ 480864 h 723305"/>
                <a:gd name="connsiteX180" fmla="*/ 413891 w 3105522"/>
                <a:gd name="connsiteY180" fmla="*/ 480864 h 723305"/>
                <a:gd name="connsiteX181" fmla="*/ 453405 w 3105522"/>
                <a:gd name="connsiteY181" fmla="*/ 508993 h 723305"/>
                <a:gd name="connsiteX182" fmla="*/ 507653 w 3105522"/>
                <a:gd name="connsiteY182" fmla="*/ 480864 h 723305"/>
                <a:gd name="connsiteX183" fmla="*/ 549846 w 3105522"/>
                <a:gd name="connsiteY183" fmla="*/ 526405 h 723305"/>
                <a:gd name="connsiteX184" fmla="*/ 549846 w 3105522"/>
                <a:gd name="connsiteY184" fmla="*/ 653653 h 723305"/>
                <a:gd name="connsiteX185" fmla="*/ 523057 w 3105522"/>
                <a:gd name="connsiteY185" fmla="*/ 653653 h 723305"/>
                <a:gd name="connsiteX186" fmla="*/ 523057 w 3105522"/>
                <a:gd name="connsiteY186" fmla="*/ 529754 h 723305"/>
                <a:gd name="connsiteX187" fmla="*/ 501625 w 3105522"/>
                <a:gd name="connsiteY187" fmla="*/ 504974 h 723305"/>
                <a:gd name="connsiteX188" fmla="*/ 456754 w 3105522"/>
                <a:gd name="connsiteY188" fmla="*/ 531093 h 723305"/>
                <a:gd name="connsiteX189" fmla="*/ 456754 w 3105522"/>
                <a:gd name="connsiteY189" fmla="*/ 654323 h 723305"/>
                <a:gd name="connsiteX190" fmla="*/ 429965 w 3105522"/>
                <a:gd name="connsiteY190" fmla="*/ 654323 h 723305"/>
                <a:gd name="connsiteX191" fmla="*/ 429965 w 3105522"/>
                <a:gd name="connsiteY191" fmla="*/ 534442 h 723305"/>
                <a:gd name="connsiteX192" fmla="*/ 425276 w 3105522"/>
                <a:gd name="connsiteY192" fmla="*/ 513011 h 723305"/>
                <a:gd name="connsiteX193" fmla="*/ 407863 w 3105522"/>
                <a:gd name="connsiteY193" fmla="*/ 506314 h 723305"/>
                <a:gd name="connsiteX194" fmla="*/ 365001 w 3105522"/>
                <a:gd name="connsiteY194" fmla="*/ 528415 h 723305"/>
                <a:gd name="connsiteX195" fmla="*/ 365001 w 3105522"/>
                <a:gd name="connsiteY195" fmla="*/ 654323 h 723305"/>
                <a:gd name="connsiteX196" fmla="*/ 339551 w 3105522"/>
                <a:gd name="connsiteY196" fmla="*/ 654323 h 723305"/>
                <a:gd name="connsiteX197" fmla="*/ 339551 w 3105522"/>
                <a:gd name="connsiteY197" fmla="*/ 523726 h 723305"/>
                <a:gd name="connsiteX198" fmla="*/ 333524 w 3105522"/>
                <a:gd name="connsiteY198" fmla="*/ 487561 h 723305"/>
                <a:gd name="connsiteX199" fmla="*/ 358974 w 3105522"/>
                <a:gd name="connsiteY199" fmla="*/ 481534 h 723305"/>
                <a:gd name="connsiteX200" fmla="*/ 365001 w 3105522"/>
                <a:gd name="connsiteY200" fmla="*/ 506314 h 723305"/>
                <a:gd name="connsiteX201" fmla="*/ 413891 w 3105522"/>
                <a:gd name="connsiteY201" fmla="*/ 480864 h 723305"/>
                <a:gd name="connsiteX202" fmla="*/ 2860402 w 3105522"/>
                <a:gd name="connsiteY202" fmla="*/ 480194 h 723305"/>
                <a:gd name="connsiteX203" fmla="*/ 2905944 w 3105522"/>
                <a:gd name="connsiteY203" fmla="*/ 498277 h 723305"/>
                <a:gd name="connsiteX204" fmla="*/ 2925366 w 3105522"/>
                <a:gd name="connsiteY204" fmla="*/ 569268 h 723305"/>
                <a:gd name="connsiteX205" fmla="*/ 2925366 w 3105522"/>
                <a:gd name="connsiteY205" fmla="*/ 573286 h 723305"/>
                <a:gd name="connsiteX206" fmla="*/ 2820219 w 3105522"/>
                <a:gd name="connsiteY206" fmla="*/ 573286 h 723305"/>
                <a:gd name="connsiteX207" fmla="*/ 2820219 w 3105522"/>
                <a:gd name="connsiteY207" fmla="*/ 573956 h 723305"/>
                <a:gd name="connsiteX208" fmla="*/ 2820219 w 3105522"/>
                <a:gd name="connsiteY208" fmla="*/ 577974 h 723305"/>
                <a:gd name="connsiteX209" fmla="*/ 2828255 w 3105522"/>
                <a:gd name="connsiteY209" fmla="*/ 614809 h 723305"/>
                <a:gd name="connsiteX210" fmla="*/ 2870448 w 3105522"/>
                <a:gd name="connsiteY210" fmla="*/ 635571 h 723305"/>
                <a:gd name="connsiteX211" fmla="*/ 2911971 w 3105522"/>
                <a:gd name="connsiteY211" fmla="*/ 619497 h 723305"/>
                <a:gd name="connsiteX212" fmla="*/ 2922017 w 3105522"/>
                <a:gd name="connsiteY212" fmla="*/ 636240 h 723305"/>
                <a:gd name="connsiteX213" fmla="*/ 2865090 w 3105522"/>
                <a:gd name="connsiteY213" fmla="*/ 657002 h 723305"/>
                <a:gd name="connsiteX214" fmla="*/ 2790081 w 3105522"/>
                <a:gd name="connsiteY214" fmla="*/ 567258 h 723305"/>
                <a:gd name="connsiteX215" fmla="*/ 2810173 w 3105522"/>
                <a:gd name="connsiteY215" fmla="*/ 503634 h 723305"/>
                <a:gd name="connsiteX216" fmla="*/ 2860402 w 3105522"/>
                <a:gd name="connsiteY216" fmla="*/ 480194 h 723305"/>
                <a:gd name="connsiteX217" fmla="*/ 2426419 w 3105522"/>
                <a:gd name="connsiteY217" fmla="*/ 480194 h 723305"/>
                <a:gd name="connsiteX218" fmla="*/ 2471961 w 3105522"/>
                <a:gd name="connsiteY218" fmla="*/ 498277 h 723305"/>
                <a:gd name="connsiteX219" fmla="*/ 2491383 w 3105522"/>
                <a:gd name="connsiteY219" fmla="*/ 569268 h 723305"/>
                <a:gd name="connsiteX220" fmla="*/ 2491383 w 3105522"/>
                <a:gd name="connsiteY220" fmla="*/ 573286 h 723305"/>
                <a:gd name="connsiteX221" fmla="*/ 2386236 w 3105522"/>
                <a:gd name="connsiteY221" fmla="*/ 573286 h 723305"/>
                <a:gd name="connsiteX222" fmla="*/ 2386236 w 3105522"/>
                <a:gd name="connsiteY222" fmla="*/ 573956 h 723305"/>
                <a:gd name="connsiteX223" fmla="*/ 2386236 w 3105522"/>
                <a:gd name="connsiteY223" fmla="*/ 577974 h 723305"/>
                <a:gd name="connsiteX224" fmla="*/ 2394272 w 3105522"/>
                <a:gd name="connsiteY224" fmla="*/ 614809 h 723305"/>
                <a:gd name="connsiteX225" fmla="*/ 2436465 w 3105522"/>
                <a:gd name="connsiteY225" fmla="*/ 635571 h 723305"/>
                <a:gd name="connsiteX226" fmla="*/ 2477988 w 3105522"/>
                <a:gd name="connsiteY226" fmla="*/ 619497 h 723305"/>
                <a:gd name="connsiteX227" fmla="*/ 2488034 w 3105522"/>
                <a:gd name="connsiteY227" fmla="*/ 636240 h 723305"/>
                <a:gd name="connsiteX228" fmla="*/ 2431107 w 3105522"/>
                <a:gd name="connsiteY228" fmla="*/ 657002 h 723305"/>
                <a:gd name="connsiteX229" fmla="*/ 2356098 w 3105522"/>
                <a:gd name="connsiteY229" fmla="*/ 567258 h 723305"/>
                <a:gd name="connsiteX230" fmla="*/ 2376190 w 3105522"/>
                <a:gd name="connsiteY230" fmla="*/ 503634 h 723305"/>
                <a:gd name="connsiteX231" fmla="*/ 2426419 w 3105522"/>
                <a:gd name="connsiteY231" fmla="*/ 480194 h 723305"/>
                <a:gd name="connsiteX232" fmla="*/ 1884611 w 3105522"/>
                <a:gd name="connsiteY232" fmla="*/ 480194 h 723305"/>
                <a:gd name="connsiteX233" fmla="*/ 1942208 w 3105522"/>
                <a:gd name="connsiteY233" fmla="*/ 509662 h 723305"/>
                <a:gd name="connsiteX234" fmla="*/ 1957611 w 3105522"/>
                <a:gd name="connsiteY234" fmla="*/ 571947 h 723305"/>
                <a:gd name="connsiteX235" fmla="*/ 1885950 w 3105522"/>
                <a:gd name="connsiteY235" fmla="*/ 658341 h 723305"/>
                <a:gd name="connsiteX236" fmla="*/ 1812950 w 3105522"/>
                <a:gd name="connsiteY236" fmla="*/ 568598 h 723305"/>
                <a:gd name="connsiteX237" fmla="*/ 1884611 w 3105522"/>
                <a:gd name="connsiteY237" fmla="*/ 480194 h 723305"/>
                <a:gd name="connsiteX238" fmla="*/ 219671 w 3105522"/>
                <a:gd name="connsiteY238" fmla="*/ 480194 h 723305"/>
                <a:gd name="connsiteX239" fmla="*/ 277267 w 3105522"/>
                <a:gd name="connsiteY239" fmla="*/ 509662 h 723305"/>
                <a:gd name="connsiteX240" fmla="*/ 292671 w 3105522"/>
                <a:gd name="connsiteY240" fmla="*/ 571947 h 723305"/>
                <a:gd name="connsiteX241" fmla="*/ 221010 w 3105522"/>
                <a:gd name="connsiteY241" fmla="*/ 658341 h 723305"/>
                <a:gd name="connsiteX242" fmla="*/ 148010 w 3105522"/>
                <a:gd name="connsiteY242" fmla="*/ 568598 h 723305"/>
                <a:gd name="connsiteX243" fmla="*/ 219671 w 3105522"/>
                <a:gd name="connsiteY243" fmla="*/ 480194 h 723305"/>
                <a:gd name="connsiteX244" fmla="*/ 2730476 w 3105522"/>
                <a:gd name="connsiteY244" fmla="*/ 435992 h 723305"/>
                <a:gd name="connsiteX245" fmla="*/ 2727127 w 3105522"/>
                <a:gd name="connsiteY245" fmla="*/ 484882 h 723305"/>
                <a:gd name="connsiteX246" fmla="*/ 2769320 w 3105522"/>
                <a:gd name="connsiteY246" fmla="*/ 484882 h 723305"/>
                <a:gd name="connsiteX247" fmla="*/ 2761283 w 3105522"/>
                <a:gd name="connsiteY247" fmla="*/ 505644 h 723305"/>
                <a:gd name="connsiteX248" fmla="*/ 2725788 w 3105522"/>
                <a:gd name="connsiteY248" fmla="*/ 505644 h 723305"/>
                <a:gd name="connsiteX249" fmla="*/ 2725788 w 3105522"/>
                <a:gd name="connsiteY249" fmla="*/ 614139 h 723305"/>
                <a:gd name="connsiteX250" fmla="*/ 2747219 w 3105522"/>
                <a:gd name="connsiteY250" fmla="*/ 638919 h 723305"/>
                <a:gd name="connsiteX251" fmla="*/ 2763962 w 3105522"/>
                <a:gd name="connsiteY251" fmla="*/ 635571 h 723305"/>
                <a:gd name="connsiteX252" fmla="*/ 2767981 w 3105522"/>
                <a:gd name="connsiteY252" fmla="*/ 652314 h 723305"/>
                <a:gd name="connsiteX253" fmla="*/ 2738512 w 3105522"/>
                <a:gd name="connsiteY253" fmla="*/ 659011 h 723305"/>
                <a:gd name="connsiteX254" fmla="*/ 2716411 w 3105522"/>
                <a:gd name="connsiteY254" fmla="*/ 654323 h 723305"/>
                <a:gd name="connsiteX255" fmla="*/ 2700338 w 3105522"/>
                <a:gd name="connsiteY255" fmla="*/ 620837 h 723305"/>
                <a:gd name="connsiteX256" fmla="*/ 2700338 w 3105522"/>
                <a:gd name="connsiteY256" fmla="*/ 504974 h 723305"/>
                <a:gd name="connsiteX257" fmla="*/ 2678237 w 3105522"/>
                <a:gd name="connsiteY257" fmla="*/ 504974 h 723305"/>
                <a:gd name="connsiteX258" fmla="*/ 2678237 w 3105522"/>
                <a:gd name="connsiteY258" fmla="*/ 484882 h 723305"/>
                <a:gd name="connsiteX259" fmla="*/ 2700338 w 3105522"/>
                <a:gd name="connsiteY259" fmla="*/ 484882 h 723305"/>
                <a:gd name="connsiteX260" fmla="*/ 2703017 w 3105522"/>
                <a:gd name="connsiteY260" fmla="*/ 442020 h 723305"/>
                <a:gd name="connsiteX261" fmla="*/ 1352848 w 3105522"/>
                <a:gd name="connsiteY261" fmla="*/ 435992 h 723305"/>
                <a:gd name="connsiteX262" fmla="*/ 1349499 w 3105522"/>
                <a:gd name="connsiteY262" fmla="*/ 484882 h 723305"/>
                <a:gd name="connsiteX263" fmla="*/ 1391692 w 3105522"/>
                <a:gd name="connsiteY263" fmla="*/ 484882 h 723305"/>
                <a:gd name="connsiteX264" fmla="*/ 1383655 w 3105522"/>
                <a:gd name="connsiteY264" fmla="*/ 505644 h 723305"/>
                <a:gd name="connsiteX265" fmla="*/ 1348160 w 3105522"/>
                <a:gd name="connsiteY265" fmla="*/ 505644 h 723305"/>
                <a:gd name="connsiteX266" fmla="*/ 1348160 w 3105522"/>
                <a:gd name="connsiteY266" fmla="*/ 614139 h 723305"/>
                <a:gd name="connsiteX267" fmla="*/ 1369591 w 3105522"/>
                <a:gd name="connsiteY267" fmla="*/ 638919 h 723305"/>
                <a:gd name="connsiteX268" fmla="*/ 1386334 w 3105522"/>
                <a:gd name="connsiteY268" fmla="*/ 635571 h 723305"/>
                <a:gd name="connsiteX269" fmla="*/ 1390353 w 3105522"/>
                <a:gd name="connsiteY269" fmla="*/ 652314 h 723305"/>
                <a:gd name="connsiteX270" fmla="*/ 1360884 w 3105522"/>
                <a:gd name="connsiteY270" fmla="*/ 659011 h 723305"/>
                <a:gd name="connsiteX271" fmla="*/ 1338783 w 3105522"/>
                <a:gd name="connsiteY271" fmla="*/ 654323 h 723305"/>
                <a:gd name="connsiteX272" fmla="*/ 1322710 w 3105522"/>
                <a:gd name="connsiteY272" fmla="*/ 620837 h 723305"/>
                <a:gd name="connsiteX273" fmla="*/ 1322710 w 3105522"/>
                <a:gd name="connsiteY273" fmla="*/ 504974 h 723305"/>
                <a:gd name="connsiteX274" fmla="*/ 1300609 w 3105522"/>
                <a:gd name="connsiteY274" fmla="*/ 504974 h 723305"/>
                <a:gd name="connsiteX275" fmla="*/ 1300609 w 3105522"/>
                <a:gd name="connsiteY275" fmla="*/ 484882 h 723305"/>
                <a:gd name="connsiteX276" fmla="*/ 1322710 w 3105522"/>
                <a:gd name="connsiteY276" fmla="*/ 484882 h 723305"/>
                <a:gd name="connsiteX277" fmla="*/ 1325389 w 3105522"/>
                <a:gd name="connsiteY277" fmla="*/ 442020 h 723305"/>
                <a:gd name="connsiteX278" fmla="*/ 1249041 w 3105522"/>
                <a:gd name="connsiteY278" fmla="*/ 413221 h 723305"/>
                <a:gd name="connsiteX279" fmla="*/ 1269802 w 3105522"/>
                <a:gd name="connsiteY279" fmla="*/ 433983 h 723305"/>
                <a:gd name="connsiteX280" fmla="*/ 1249041 w 3105522"/>
                <a:gd name="connsiteY280" fmla="*/ 454074 h 723305"/>
                <a:gd name="connsiteX281" fmla="*/ 1228279 w 3105522"/>
                <a:gd name="connsiteY281" fmla="*/ 433983 h 723305"/>
                <a:gd name="connsiteX282" fmla="*/ 1249041 w 3105522"/>
                <a:gd name="connsiteY282" fmla="*/ 413221 h 723305"/>
                <a:gd name="connsiteX283" fmla="*/ 3074045 w 3105522"/>
                <a:gd name="connsiteY283" fmla="*/ 406524 h 723305"/>
                <a:gd name="connsiteX284" fmla="*/ 3100165 w 3105522"/>
                <a:gd name="connsiteY284" fmla="*/ 411212 h 723305"/>
                <a:gd name="connsiteX285" fmla="*/ 3100165 w 3105522"/>
                <a:gd name="connsiteY285" fmla="*/ 599405 h 723305"/>
                <a:gd name="connsiteX286" fmla="*/ 3105522 w 3105522"/>
                <a:gd name="connsiteY286" fmla="*/ 653653 h 723305"/>
                <a:gd name="connsiteX287" fmla="*/ 3080073 w 3105522"/>
                <a:gd name="connsiteY287" fmla="*/ 653653 h 723305"/>
                <a:gd name="connsiteX288" fmla="*/ 3080073 w 3105522"/>
                <a:gd name="connsiteY288" fmla="*/ 654323 h 723305"/>
                <a:gd name="connsiteX289" fmla="*/ 3076055 w 3105522"/>
                <a:gd name="connsiteY289" fmla="*/ 636910 h 723305"/>
                <a:gd name="connsiteX290" fmla="*/ 3031183 w 3105522"/>
                <a:gd name="connsiteY290" fmla="*/ 656332 h 723305"/>
                <a:gd name="connsiteX291" fmla="*/ 2962201 w 3105522"/>
                <a:gd name="connsiteY291" fmla="*/ 571277 h 723305"/>
                <a:gd name="connsiteX292" fmla="*/ 2997027 w 3105522"/>
                <a:gd name="connsiteY292" fmla="*/ 492919 h 723305"/>
                <a:gd name="connsiteX293" fmla="*/ 3029174 w 3105522"/>
                <a:gd name="connsiteY293" fmla="*/ 482203 h 723305"/>
                <a:gd name="connsiteX294" fmla="*/ 3074715 w 3105522"/>
                <a:gd name="connsiteY294" fmla="*/ 503634 h 723305"/>
                <a:gd name="connsiteX295" fmla="*/ 3074045 w 3105522"/>
                <a:gd name="connsiteY295" fmla="*/ 477515 h 723305"/>
                <a:gd name="connsiteX296" fmla="*/ 2760613 w 3105522"/>
                <a:gd name="connsiteY296" fmla="*/ 162074 h 723305"/>
                <a:gd name="connsiteX297" fmla="*/ 2703017 w 3105522"/>
                <a:gd name="connsiteY297" fmla="*/ 202257 h 723305"/>
                <a:gd name="connsiteX298" fmla="*/ 2731815 w 3105522"/>
                <a:gd name="connsiteY298" fmla="*/ 233065 h 723305"/>
                <a:gd name="connsiteX299" fmla="*/ 2772669 w 3105522"/>
                <a:gd name="connsiteY299" fmla="*/ 206945 h 723305"/>
                <a:gd name="connsiteX300" fmla="*/ 2774008 w 3105522"/>
                <a:gd name="connsiteY300" fmla="*/ 162743 h 723305"/>
                <a:gd name="connsiteX301" fmla="*/ 2760613 w 3105522"/>
                <a:gd name="connsiteY301" fmla="*/ 162074 h 723305"/>
                <a:gd name="connsiteX302" fmla="*/ 2202061 w 3105522"/>
                <a:gd name="connsiteY302" fmla="*/ 99789 h 723305"/>
                <a:gd name="connsiteX303" fmla="*/ 2157190 w 3105522"/>
                <a:gd name="connsiteY303" fmla="*/ 123229 h 723305"/>
                <a:gd name="connsiteX304" fmla="*/ 2157190 w 3105522"/>
                <a:gd name="connsiteY304" fmla="*/ 208285 h 723305"/>
                <a:gd name="connsiteX305" fmla="*/ 2198713 w 3105522"/>
                <a:gd name="connsiteY305" fmla="*/ 230386 h 723305"/>
                <a:gd name="connsiteX306" fmla="*/ 2234208 w 3105522"/>
                <a:gd name="connsiteY306" fmla="*/ 209624 h 723305"/>
                <a:gd name="connsiteX307" fmla="*/ 2241575 w 3105522"/>
                <a:gd name="connsiteY307" fmla="*/ 166762 h 723305"/>
                <a:gd name="connsiteX308" fmla="*/ 2232869 w 3105522"/>
                <a:gd name="connsiteY308" fmla="*/ 118541 h 723305"/>
                <a:gd name="connsiteX309" fmla="*/ 2202061 w 3105522"/>
                <a:gd name="connsiteY309" fmla="*/ 99789 h 723305"/>
                <a:gd name="connsiteX310" fmla="*/ 604763 w 3105522"/>
                <a:gd name="connsiteY310" fmla="*/ 99789 h 723305"/>
                <a:gd name="connsiteX311" fmla="*/ 559891 w 3105522"/>
                <a:gd name="connsiteY311" fmla="*/ 123229 h 723305"/>
                <a:gd name="connsiteX312" fmla="*/ 559891 w 3105522"/>
                <a:gd name="connsiteY312" fmla="*/ 208285 h 723305"/>
                <a:gd name="connsiteX313" fmla="*/ 601415 w 3105522"/>
                <a:gd name="connsiteY313" fmla="*/ 230386 h 723305"/>
                <a:gd name="connsiteX314" fmla="*/ 636910 w 3105522"/>
                <a:gd name="connsiteY314" fmla="*/ 209624 h 723305"/>
                <a:gd name="connsiteX315" fmla="*/ 644277 w 3105522"/>
                <a:gd name="connsiteY315" fmla="*/ 166762 h 723305"/>
                <a:gd name="connsiteX316" fmla="*/ 635570 w 3105522"/>
                <a:gd name="connsiteY316" fmla="*/ 118541 h 723305"/>
                <a:gd name="connsiteX317" fmla="*/ 604763 w 3105522"/>
                <a:gd name="connsiteY317" fmla="*/ 99789 h 723305"/>
                <a:gd name="connsiteX318" fmla="*/ 1033388 w 3105522"/>
                <a:gd name="connsiteY318" fmla="*/ 97780 h 723305"/>
                <a:gd name="connsiteX319" fmla="*/ 1001911 w 3105522"/>
                <a:gd name="connsiteY319" fmla="*/ 132606 h 723305"/>
                <a:gd name="connsiteX320" fmla="*/ 1034058 w 3105522"/>
                <a:gd name="connsiteY320" fmla="*/ 166092 h 723305"/>
                <a:gd name="connsiteX321" fmla="*/ 1064195 w 3105522"/>
                <a:gd name="connsiteY321" fmla="*/ 131266 h 723305"/>
                <a:gd name="connsiteX322" fmla="*/ 1033388 w 3105522"/>
                <a:gd name="connsiteY322" fmla="*/ 97780 h 723305"/>
                <a:gd name="connsiteX323" fmla="*/ 1584574 w 3105522"/>
                <a:gd name="connsiteY323" fmla="*/ 95770 h 723305"/>
                <a:gd name="connsiteX324" fmla="*/ 1545730 w 3105522"/>
                <a:gd name="connsiteY324" fmla="*/ 148009 h 723305"/>
                <a:gd name="connsiteX325" fmla="*/ 1622748 w 3105522"/>
                <a:gd name="connsiteY325" fmla="*/ 148009 h 723305"/>
                <a:gd name="connsiteX326" fmla="*/ 1614711 w 3105522"/>
                <a:gd name="connsiteY326" fmla="*/ 110504 h 723305"/>
                <a:gd name="connsiteX327" fmla="*/ 1584574 w 3105522"/>
                <a:gd name="connsiteY327" fmla="*/ 95770 h 723305"/>
                <a:gd name="connsiteX328" fmla="*/ 247799 w 3105522"/>
                <a:gd name="connsiteY328" fmla="*/ 95770 h 723305"/>
                <a:gd name="connsiteX329" fmla="*/ 208955 w 3105522"/>
                <a:gd name="connsiteY329" fmla="*/ 148009 h 723305"/>
                <a:gd name="connsiteX330" fmla="*/ 285973 w 3105522"/>
                <a:gd name="connsiteY330" fmla="*/ 148009 h 723305"/>
                <a:gd name="connsiteX331" fmla="*/ 277936 w 3105522"/>
                <a:gd name="connsiteY331" fmla="*/ 110504 h 723305"/>
                <a:gd name="connsiteX332" fmla="*/ 247799 w 3105522"/>
                <a:gd name="connsiteY332" fmla="*/ 95770 h 723305"/>
                <a:gd name="connsiteX333" fmla="*/ 421259 w 3105522"/>
                <a:gd name="connsiteY333" fmla="*/ 95770 h 723305"/>
                <a:gd name="connsiteX334" fmla="*/ 382414 w 3105522"/>
                <a:gd name="connsiteY334" fmla="*/ 148009 h 723305"/>
                <a:gd name="connsiteX335" fmla="*/ 459433 w 3105522"/>
                <a:gd name="connsiteY335" fmla="*/ 148009 h 723305"/>
                <a:gd name="connsiteX336" fmla="*/ 451396 w 3105522"/>
                <a:gd name="connsiteY336" fmla="*/ 110504 h 723305"/>
                <a:gd name="connsiteX337" fmla="*/ 421259 w 3105522"/>
                <a:gd name="connsiteY337" fmla="*/ 95770 h 723305"/>
                <a:gd name="connsiteX338" fmla="*/ 2377530 w 3105522"/>
                <a:gd name="connsiteY338" fmla="*/ 95770 h 723305"/>
                <a:gd name="connsiteX339" fmla="*/ 2338686 w 3105522"/>
                <a:gd name="connsiteY339" fmla="*/ 148009 h 723305"/>
                <a:gd name="connsiteX340" fmla="*/ 2415704 w 3105522"/>
                <a:gd name="connsiteY340" fmla="*/ 148009 h 723305"/>
                <a:gd name="connsiteX341" fmla="*/ 2407668 w 3105522"/>
                <a:gd name="connsiteY341" fmla="*/ 110504 h 723305"/>
                <a:gd name="connsiteX342" fmla="*/ 2377530 w 3105522"/>
                <a:gd name="connsiteY342" fmla="*/ 95770 h 723305"/>
                <a:gd name="connsiteX343" fmla="*/ 1034058 w 3105522"/>
                <a:gd name="connsiteY343" fmla="*/ 75679 h 723305"/>
                <a:gd name="connsiteX344" fmla="*/ 1085627 w 3105522"/>
                <a:gd name="connsiteY344" fmla="*/ 85055 h 723305"/>
                <a:gd name="connsiteX345" fmla="*/ 1109067 w 3105522"/>
                <a:gd name="connsiteY345" fmla="*/ 77688 h 723305"/>
                <a:gd name="connsiteX346" fmla="*/ 1125141 w 3105522"/>
                <a:gd name="connsiteY346" fmla="*/ 93762 h 723305"/>
                <a:gd name="connsiteX347" fmla="*/ 1097012 w 3105522"/>
                <a:gd name="connsiteY347" fmla="*/ 104477 h 723305"/>
                <a:gd name="connsiteX348" fmla="*/ 1085627 w 3105522"/>
                <a:gd name="connsiteY348" fmla="*/ 102468 h 723305"/>
                <a:gd name="connsiteX349" fmla="*/ 1095672 w 3105522"/>
                <a:gd name="connsiteY349" fmla="*/ 131266 h 723305"/>
                <a:gd name="connsiteX350" fmla="*/ 1070893 w 3105522"/>
                <a:gd name="connsiteY350" fmla="*/ 177478 h 723305"/>
                <a:gd name="connsiteX351" fmla="*/ 1039415 w 3105522"/>
                <a:gd name="connsiteY351" fmla="*/ 184844 h 723305"/>
                <a:gd name="connsiteX352" fmla="*/ 1009278 w 3105522"/>
                <a:gd name="connsiteY352" fmla="*/ 204267 h 723305"/>
                <a:gd name="connsiteX353" fmla="*/ 1022672 w 3105522"/>
                <a:gd name="connsiteY353" fmla="*/ 212303 h 723305"/>
                <a:gd name="connsiteX354" fmla="*/ 1049461 w 3105522"/>
                <a:gd name="connsiteY354" fmla="*/ 212303 h 723305"/>
                <a:gd name="connsiteX355" fmla="*/ 1090315 w 3105522"/>
                <a:gd name="connsiteY355" fmla="*/ 221679 h 723305"/>
                <a:gd name="connsiteX356" fmla="*/ 1109067 w 3105522"/>
                <a:gd name="connsiteY356" fmla="*/ 257175 h 723305"/>
                <a:gd name="connsiteX357" fmla="*/ 1042094 w 3105522"/>
                <a:gd name="connsiteY357" fmla="*/ 310083 h 723305"/>
                <a:gd name="connsiteX358" fmla="*/ 969094 w 3105522"/>
                <a:gd name="connsiteY358" fmla="*/ 267221 h 723305"/>
                <a:gd name="connsiteX359" fmla="*/ 972443 w 3105522"/>
                <a:gd name="connsiteY359" fmla="*/ 249138 h 723305"/>
                <a:gd name="connsiteX360" fmla="*/ 999902 w 3105522"/>
                <a:gd name="connsiteY360" fmla="*/ 246459 h 723305"/>
                <a:gd name="connsiteX361" fmla="*/ 995214 w 3105522"/>
                <a:gd name="connsiteY361" fmla="*/ 261863 h 723305"/>
                <a:gd name="connsiteX362" fmla="*/ 1005259 w 3105522"/>
                <a:gd name="connsiteY362" fmla="*/ 281285 h 723305"/>
                <a:gd name="connsiteX363" fmla="*/ 1039415 w 3105522"/>
                <a:gd name="connsiteY363" fmla="*/ 289322 h 723305"/>
                <a:gd name="connsiteX364" fmla="*/ 1080269 w 3105522"/>
                <a:gd name="connsiteY364" fmla="*/ 259854 h 723305"/>
                <a:gd name="connsiteX365" fmla="*/ 1070893 w 3105522"/>
                <a:gd name="connsiteY365" fmla="*/ 239762 h 723305"/>
                <a:gd name="connsiteX366" fmla="*/ 1037406 w 3105522"/>
                <a:gd name="connsiteY366" fmla="*/ 233735 h 723305"/>
                <a:gd name="connsiteX367" fmla="*/ 1011287 w 3105522"/>
                <a:gd name="connsiteY367" fmla="*/ 234404 h 723305"/>
                <a:gd name="connsiteX368" fmla="*/ 979810 w 3105522"/>
                <a:gd name="connsiteY368" fmla="*/ 210294 h 723305"/>
                <a:gd name="connsiteX369" fmla="*/ 1009948 w 3105522"/>
                <a:gd name="connsiteY369" fmla="*/ 181496 h 723305"/>
                <a:gd name="connsiteX370" fmla="*/ 971773 w 3105522"/>
                <a:gd name="connsiteY370" fmla="*/ 132606 h 723305"/>
                <a:gd name="connsiteX371" fmla="*/ 1034058 w 3105522"/>
                <a:gd name="connsiteY371" fmla="*/ 75679 h 723305"/>
                <a:gd name="connsiteX372" fmla="*/ 2750568 w 3105522"/>
                <a:gd name="connsiteY372" fmla="*/ 75679 h 723305"/>
                <a:gd name="connsiteX373" fmla="*/ 2797448 w 3105522"/>
                <a:gd name="connsiteY373" fmla="*/ 101798 h 723305"/>
                <a:gd name="connsiteX374" fmla="*/ 2801467 w 3105522"/>
                <a:gd name="connsiteY374" fmla="*/ 139303 h 723305"/>
                <a:gd name="connsiteX375" fmla="*/ 2800127 w 3105522"/>
                <a:gd name="connsiteY375" fmla="*/ 194890 h 723305"/>
                <a:gd name="connsiteX376" fmla="*/ 2813522 w 3105522"/>
                <a:gd name="connsiteY376" fmla="*/ 236413 h 723305"/>
                <a:gd name="connsiteX377" fmla="*/ 2799458 w 3105522"/>
                <a:gd name="connsiteY377" fmla="*/ 254496 h 723305"/>
                <a:gd name="connsiteX378" fmla="*/ 2776687 w 3105522"/>
                <a:gd name="connsiteY378" fmla="*/ 229716 h 723305"/>
                <a:gd name="connsiteX379" fmla="*/ 2727797 w 3105522"/>
                <a:gd name="connsiteY379" fmla="*/ 252487 h 723305"/>
                <a:gd name="connsiteX380" fmla="*/ 2673549 w 3105522"/>
                <a:gd name="connsiteY380" fmla="*/ 204267 h 723305"/>
                <a:gd name="connsiteX381" fmla="*/ 2762623 w 3105522"/>
                <a:gd name="connsiteY381" fmla="*/ 143991 h 723305"/>
                <a:gd name="connsiteX382" fmla="*/ 2774678 w 3105522"/>
                <a:gd name="connsiteY382" fmla="*/ 144661 h 723305"/>
                <a:gd name="connsiteX383" fmla="*/ 2774678 w 3105522"/>
                <a:gd name="connsiteY383" fmla="*/ 132606 h 723305"/>
                <a:gd name="connsiteX384" fmla="*/ 2769320 w 3105522"/>
                <a:gd name="connsiteY384" fmla="*/ 106486 h 723305"/>
                <a:gd name="connsiteX385" fmla="*/ 2746549 w 3105522"/>
                <a:gd name="connsiteY385" fmla="*/ 97110 h 723305"/>
                <a:gd name="connsiteX386" fmla="*/ 2692971 w 3105522"/>
                <a:gd name="connsiteY386" fmla="*/ 117202 h 723305"/>
                <a:gd name="connsiteX387" fmla="*/ 2679577 w 3105522"/>
                <a:gd name="connsiteY387" fmla="*/ 98450 h 723305"/>
                <a:gd name="connsiteX388" fmla="*/ 2750568 w 3105522"/>
                <a:gd name="connsiteY388" fmla="*/ 75679 h 723305"/>
                <a:gd name="connsiteX389" fmla="*/ 2153841 w 3105522"/>
                <a:gd name="connsiteY389" fmla="*/ 75009 h 723305"/>
                <a:gd name="connsiteX390" fmla="*/ 2155850 w 3105522"/>
                <a:gd name="connsiteY390" fmla="*/ 100459 h 723305"/>
                <a:gd name="connsiteX391" fmla="*/ 2205410 w 3105522"/>
                <a:gd name="connsiteY391" fmla="*/ 75679 h 723305"/>
                <a:gd name="connsiteX392" fmla="*/ 2250282 w 3105522"/>
                <a:gd name="connsiteY392" fmla="*/ 96440 h 723305"/>
                <a:gd name="connsiteX393" fmla="*/ 2269034 w 3105522"/>
                <a:gd name="connsiteY393" fmla="*/ 162743 h 723305"/>
                <a:gd name="connsiteX394" fmla="*/ 2255640 w 3105522"/>
                <a:gd name="connsiteY394" fmla="*/ 221679 h 723305"/>
                <a:gd name="connsiteX395" fmla="*/ 2203401 w 3105522"/>
                <a:gd name="connsiteY395" fmla="*/ 252487 h 723305"/>
                <a:gd name="connsiteX396" fmla="*/ 2157190 w 3105522"/>
                <a:gd name="connsiteY396" fmla="*/ 233065 h 723305"/>
                <a:gd name="connsiteX397" fmla="*/ 2157190 w 3105522"/>
                <a:gd name="connsiteY397" fmla="*/ 313432 h 723305"/>
                <a:gd name="connsiteX398" fmla="*/ 2131070 w 3105522"/>
                <a:gd name="connsiteY398" fmla="*/ 318789 h 723305"/>
                <a:gd name="connsiteX399" fmla="*/ 2131070 w 3105522"/>
                <a:gd name="connsiteY399" fmla="*/ 115862 h 723305"/>
                <a:gd name="connsiteX400" fmla="*/ 2127052 w 3105522"/>
                <a:gd name="connsiteY400" fmla="*/ 79697 h 723305"/>
                <a:gd name="connsiteX401" fmla="*/ 746076 w 3105522"/>
                <a:gd name="connsiteY401" fmla="*/ 75009 h 723305"/>
                <a:gd name="connsiteX402" fmla="*/ 746076 w 3105522"/>
                <a:gd name="connsiteY402" fmla="*/ 247129 h 723305"/>
                <a:gd name="connsiteX403" fmla="*/ 718617 w 3105522"/>
                <a:gd name="connsiteY403" fmla="*/ 247129 h 723305"/>
                <a:gd name="connsiteX404" fmla="*/ 718617 w 3105522"/>
                <a:gd name="connsiteY404" fmla="*/ 79698 h 723305"/>
                <a:gd name="connsiteX405" fmla="*/ 555873 w 3105522"/>
                <a:gd name="connsiteY405" fmla="*/ 75009 h 723305"/>
                <a:gd name="connsiteX406" fmla="*/ 557882 w 3105522"/>
                <a:gd name="connsiteY406" fmla="*/ 100459 h 723305"/>
                <a:gd name="connsiteX407" fmla="*/ 607442 w 3105522"/>
                <a:gd name="connsiteY407" fmla="*/ 75679 h 723305"/>
                <a:gd name="connsiteX408" fmla="*/ 652314 w 3105522"/>
                <a:gd name="connsiteY408" fmla="*/ 96440 h 723305"/>
                <a:gd name="connsiteX409" fmla="*/ 671066 w 3105522"/>
                <a:gd name="connsiteY409" fmla="*/ 162743 h 723305"/>
                <a:gd name="connsiteX410" fmla="*/ 657671 w 3105522"/>
                <a:gd name="connsiteY410" fmla="*/ 221679 h 723305"/>
                <a:gd name="connsiteX411" fmla="*/ 605433 w 3105522"/>
                <a:gd name="connsiteY411" fmla="*/ 252487 h 723305"/>
                <a:gd name="connsiteX412" fmla="*/ 559222 w 3105522"/>
                <a:gd name="connsiteY412" fmla="*/ 233065 h 723305"/>
                <a:gd name="connsiteX413" fmla="*/ 559222 w 3105522"/>
                <a:gd name="connsiteY413" fmla="*/ 313432 h 723305"/>
                <a:gd name="connsiteX414" fmla="*/ 533102 w 3105522"/>
                <a:gd name="connsiteY414" fmla="*/ 318789 h 723305"/>
                <a:gd name="connsiteX415" fmla="*/ 533102 w 3105522"/>
                <a:gd name="connsiteY415" fmla="*/ 115862 h 723305"/>
                <a:gd name="connsiteX416" fmla="*/ 529084 w 3105522"/>
                <a:gd name="connsiteY416" fmla="*/ 79697 h 723305"/>
                <a:gd name="connsiteX417" fmla="*/ 2630016 w 3105522"/>
                <a:gd name="connsiteY417" fmla="*/ 75009 h 723305"/>
                <a:gd name="connsiteX418" fmla="*/ 2630016 w 3105522"/>
                <a:gd name="connsiteY418" fmla="*/ 247129 h 723305"/>
                <a:gd name="connsiteX419" fmla="*/ 2602557 w 3105522"/>
                <a:gd name="connsiteY419" fmla="*/ 247129 h 723305"/>
                <a:gd name="connsiteX420" fmla="*/ 2602557 w 3105522"/>
                <a:gd name="connsiteY420" fmla="*/ 79698 h 723305"/>
                <a:gd name="connsiteX421" fmla="*/ 2562374 w 3105522"/>
                <a:gd name="connsiteY421" fmla="*/ 74339 h 723305"/>
                <a:gd name="connsiteX422" fmla="*/ 2571750 w 3105522"/>
                <a:gd name="connsiteY422" fmla="*/ 76348 h 723305"/>
                <a:gd name="connsiteX423" fmla="*/ 2561034 w 3105522"/>
                <a:gd name="connsiteY423" fmla="*/ 105146 h 723305"/>
                <a:gd name="connsiteX424" fmla="*/ 2553667 w 3105522"/>
                <a:gd name="connsiteY424" fmla="*/ 103807 h 723305"/>
                <a:gd name="connsiteX425" fmla="*/ 2525539 w 3105522"/>
                <a:gd name="connsiteY425" fmla="*/ 115862 h 723305"/>
                <a:gd name="connsiteX426" fmla="*/ 2515493 w 3105522"/>
                <a:gd name="connsiteY426" fmla="*/ 142651 h 723305"/>
                <a:gd name="connsiteX427" fmla="*/ 2515493 w 3105522"/>
                <a:gd name="connsiteY427" fmla="*/ 248468 h 723305"/>
                <a:gd name="connsiteX428" fmla="*/ 2489373 w 3105522"/>
                <a:gd name="connsiteY428" fmla="*/ 248468 h 723305"/>
                <a:gd name="connsiteX429" fmla="*/ 2489373 w 3105522"/>
                <a:gd name="connsiteY429" fmla="*/ 118541 h 723305"/>
                <a:gd name="connsiteX430" fmla="*/ 2483346 w 3105522"/>
                <a:gd name="connsiteY430" fmla="*/ 82376 h 723305"/>
                <a:gd name="connsiteX431" fmla="*/ 2509465 w 3105522"/>
                <a:gd name="connsiteY431" fmla="*/ 75009 h 723305"/>
                <a:gd name="connsiteX432" fmla="*/ 2514823 w 3105522"/>
                <a:gd name="connsiteY432" fmla="*/ 102468 h 723305"/>
                <a:gd name="connsiteX433" fmla="*/ 2562374 w 3105522"/>
                <a:gd name="connsiteY433" fmla="*/ 74339 h 723305"/>
                <a:gd name="connsiteX434" fmla="*/ 1585913 w 3105522"/>
                <a:gd name="connsiteY434" fmla="*/ 74339 h 723305"/>
                <a:gd name="connsiteX435" fmla="*/ 1631455 w 3105522"/>
                <a:gd name="connsiteY435" fmla="*/ 92422 h 723305"/>
                <a:gd name="connsiteX436" fmla="*/ 1650877 w 3105522"/>
                <a:gd name="connsiteY436" fmla="*/ 163413 h 723305"/>
                <a:gd name="connsiteX437" fmla="*/ 1650877 w 3105522"/>
                <a:gd name="connsiteY437" fmla="*/ 167431 h 723305"/>
                <a:gd name="connsiteX438" fmla="*/ 1545730 w 3105522"/>
                <a:gd name="connsiteY438" fmla="*/ 167431 h 723305"/>
                <a:gd name="connsiteX439" fmla="*/ 1545730 w 3105522"/>
                <a:gd name="connsiteY439" fmla="*/ 168101 h 723305"/>
                <a:gd name="connsiteX440" fmla="*/ 1545730 w 3105522"/>
                <a:gd name="connsiteY440" fmla="*/ 172119 h 723305"/>
                <a:gd name="connsiteX441" fmla="*/ 1553766 w 3105522"/>
                <a:gd name="connsiteY441" fmla="*/ 208954 h 723305"/>
                <a:gd name="connsiteX442" fmla="*/ 1595959 w 3105522"/>
                <a:gd name="connsiteY442" fmla="*/ 229716 h 723305"/>
                <a:gd name="connsiteX443" fmla="*/ 1637482 w 3105522"/>
                <a:gd name="connsiteY443" fmla="*/ 213642 h 723305"/>
                <a:gd name="connsiteX444" fmla="*/ 1647528 w 3105522"/>
                <a:gd name="connsiteY444" fmla="*/ 230385 h 723305"/>
                <a:gd name="connsiteX445" fmla="*/ 1590601 w 3105522"/>
                <a:gd name="connsiteY445" fmla="*/ 251147 h 723305"/>
                <a:gd name="connsiteX446" fmla="*/ 1515592 w 3105522"/>
                <a:gd name="connsiteY446" fmla="*/ 161403 h 723305"/>
                <a:gd name="connsiteX447" fmla="*/ 1535684 w 3105522"/>
                <a:gd name="connsiteY447" fmla="*/ 97779 h 723305"/>
                <a:gd name="connsiteX448" fmla="*/ 1585913 w 3105522"/>
                <a:gd name="connsiteY448" fmla="*/ 74339 h 723305"/>
                <a:gd name="connsiteX449" fmla="*/ 249138 w 3105522"/>
                <a:gd name="connsiteY449" fmla="*/ 74339 h 723305"/>
                <a:gd name="connsiteX450" fmla="*/ 294680 w 3105522"/>
                <a:gd name="connsiteY450" fmla="*/ 92422 h 723305"/>
                <a:gd name="connsiteX451" fmla="*/ 314102 w 3105522"/>
                <a:gd name="connsiteY451" fmla="*/ 163413 h 723305"/>
                <a:gd name="connsiteX452" fmla="*/ 314102 w 3105522"/>
                <a:gd name="connsiteY452" fmla="*/ 167431 h 723305"/>
                <a:gd name="connsiteX453" fmla="*/ 208955 w 3105522"/>
                <a:gd name="connsiteY453" fmla="*/ 167431 h 723305"/>
                <a:gd name="connsiteX454" fmla="*/ 208955 w 3105522"/>
                <a:gd name="connsiteY454" fmla="*/ 168101 h 723305"/>
                <a:gd name="connsiteX455" fmla="*/ 208955 w 3105522"/>
                <a:gd name="connsiteY455" fmla="*/ 172119 h 723305"/>
                <a:gd name="connsiteX456" fmla="*/ 216991 w 3105522"/>
                <a:gd name="connsiteY456" fmla="*/ 208954 h 723305"/>
                <a:gd name="connsiteX457" fmla="*/ 259184 w 3105522"/>
                <a:gd name="connsiteY457" fmla="*/ 229716 h 723305"/>
                <a:gd name="connsiteX458" fmla="*/ 300707 w 3105522"/>
                <a:gd name="connsiteY458" fmla="*/ 213642 h 723305"/>
                <a:gd name="connsiteX459" fmla="*/ 310753 w 3105522"/>
                <a:gd name="connsiteY459" fmla="*/ 230385 h 723305"/>
                <a:gd name="connsiteX460" fmla="*/ 253826 w 3105522"/>
                <a:gd name="connsiteY460" fmla="*/ 251147 h 723305"/>
                <a:gd name="connsiteX461" fmla="*/ 178817 w 3105522"/>
                <a:gd name="connsiteY461" fmla="*/ 161403 h 723305"/>
                <a:gd name="connsiteX462" fmla="*/ 198909 w 3105522"/>
                <a:gd name="connsiteY462" fmla="*/ 97779 h 723305"/>
                <a:gd name="connsiteX463" fmla="*/ 249138 w 3105522"/>
                <a:gd name="connsiteY463" fmla="*/ 74339 h 723305"/>
                <a:gd name="connsiteX464" fmla="*/ 821755 w 3105522"/>
                <a:gd name="connsiteY464" fmla="*/ 74339 h 723305"/>
                <a:gd name="connsiteX465" fmla="*/ 827782 w 3105522"/>
                <a:gd name="connsiteY465" fmla="*/ 100459 h 723305"/>
                <a:gd name="connsiteX466" fmla="*/ 880691 w 3105522"/>
                <a:gd name="connsiteY466" fmla="*/ 74339 h 723305"/>
                <a:gd name="connsiteX467" fmla="*/ 922214 w 3105522"/>
                <a:gd name="connsiteY467" fmla="*/ 99119 h 723305"/>
                <a:gd name="connsiteX468" fmla="*/ 926232 w 3105522"/>
                <a:gd name="connsiteY468" fmla="*/ 118541 h 723305"/>
                <a:gd name="connsiteX469" fmla="*/ 926232 w 3105522"/>
                <a:gd name="connsiteY469" fmla="*/ 246459 h 723305"/>
                <a:gd name="connsiteX470" fmla="*/ 900113 w 3105522"/>
                <a:gd name="connsiteY470" fmla="*/ 246459 h 723305"/>
                <a:gd name="connsiteX471" fmla="*/ 900113 w 3105522"/>
                <a:gd name="connsiteY471" fmla="*/ 133945 h 723305"/>
                <a:gd name="connsiteX472" fmla="*/ 894085 w 3105522"/>
                <a:gd name="connsiteY472" fmla="*/ 105816 h 723305"/>
                <a:gd name="connsiteX473" fmla="*/ 875333 w 3105522"/>
                <a:gd name="connsiteY473" fmla="*/ 98449 h 723305"/>
                <a:gd name="connsiteX474" fmla="*/ 828452 w 3105522"/>
                <a:gd name="connsiteY474" fmla="*/ 121890 h 723305"/>
                <a:gd name="connsiteX475" fmla="*/ 828452 w 3105522"/>
                <a:gd name="connsiteY475" fmla="*/ 247129 h 723305"/>
                <a:gd name="connsiteX476" fmla="*/ 803002 w 3105522"/>
                <a:gd name="connsiteY476" fmla="*/ 247129 h 723305"/>
                <a:gd name="connsiteX477" fmla="*/ 803002 w 3105522"/>
                <a:gd name="connsiteY477" fmla="*/ 117202 h 723305"/>
                <a:gd name="connsiteX478" fmla="*/ 796305 w 3105522"/>
                <a:gd name="connsiteY478" fmla="*/ 81706 h 723305"/>
                <a:gd name="connsiteX479" fmla="*/ 421928 w 3105522"/>
                <a:gd name="connsiteY479" fmla="*/ 74339 h 723305"/>
                <a:gd name="connsiteX480" fmla="*/ 467470 w 3105522"/>
                <a:gd name="connsiteY480" fmla="*/ 92422 h 723305"/>
                <a:gd name="connsiteX481" fmla="*/ 486892 w 3105522"/>
                <a:gd name="connsiteY481" fmla="*/ 163413 h 723305"/>
                <a:gd name="connsiteX482" fmla="*/ 486892 w 3105522"/>
                <a:gd name="connsiteY482" fmla="*/ 167431 h 723305"/>
                <a:gd name="connsiteX483" fmla="*/ 381745 w 3105522"/>
                <a:gd name="connsiteY483" fmla="*/ 167431 h 723305"/>
                <a:gd name="connsiteX484" fmla="*/ 381745 w 3105522"/>
                <a:gd name="connsiteY484" fmla="*/ 168101 h 723305"/>
                <a:gd name="connsiteX485" fmla="*/ 381745 w 3105522"/>
                <a:gd name="connsiteY485" fmla="*/ 172119 h 723305"/>
                <a:gd name="connsiteX486" fmla="*/ 389781 w 3105522"/>
                <a:gd name="connsiteY486" fmla="*/ 208954 h 723305"/>
                <a:gd name="connsiteX487" fmla="*/ 431974 w 3105522"/>
                <a:gd name="connsiteY487" fmla="*/ 229716 h 723305"/>
                <a:gd name="connsiteX488" fmla="*/ 473497 w 3105522"/>
                <a:gd name="connsiteY488" fmla="*/ 213642 h 723305"/>
                <a:gd name="connsiteX489" fmla="*/ 483543 w 3105522"/>
                <a:gd name="connsiteY489" fmla="*/ 230385 h 723305"/>
                <a:gd name="connsiteX490" fmla="*/ 426616 w 3105522"/>
                <a:gd name="connsiteY490" fmla="*/ 251147 h 723305"/>
                <a:gd name="connsiteX491" fmla="*/ 351607 w 3105522"/>
                <a:gd name="connsiteY491" fmla="*/ 161403 h 723305"/>
                <a:gd name="connsiteX492" fmla="*/ 371699 w 3105522"/>
                <a:gd name="connsiteY492" fmla="*/ 97779 h 723305"/>
                <a:gd name="connsiteX493" fmla="*/ 421928 w 3105522"/>
                <a:gd name="connsiteY493" fmla="*/ 74339 h 723305"/>
                <a:gd name="connsiteX494" fmla="*/ 2378869 w 3105522"/>
                <a:gd name="connsiteY494" fmla="*/ 74339 h 723305"/>
                <a:gd name="connsiteX495" fmla="*/ 2424411 w 3105522"/>
                <a:gd name="connsiteY495" fmla="*/ 92422 h 723305"/>
                <a:gd name="connsiteX496" fmla="*/ 2443833 w 3105522"/>
                <a:gd name="connsiteY496" fmla="*/ 163413 h 723305"/>
                <a:gd name="connsiteX497" fmla="*/ 2443833 w 3105522"/>
                <a:gd name="connsiteY497" fmla="*/ 167431 h 723305"/>
                <a:gd name="connsiteX498" fmla="*/ 2338686 w 3105522"/>
                <a:gd name="connsiteY498" fmla="*/ 167431 h 723305"/>
                <a:gd name="connsiteX499" fmla="*/ 2338686 w 3105522"/>
                <a:gd name="connsiteY499" fmla="*/ 168101 h 723305"/>
                <a:gd name="connsiteX500" fmla="*/ 2338686 w 3105522"/>
                <a:gd name="connsiteY500" fmla="*/ 172119 h 723305"/>
                <a:gd name="connsiteX501" fmla="*/ 2346722 w 3105522"/>
                <a:gd name="connsiteY501" fmla="*/ 208954 h 723305"/>
                <a:gd name="connsiteX502" fmla="*/ 2388915 w 3105522"/>
                <a:gd name="connsiteY502" fmla="*/ 229716 h 723305"/>
                <a:gd name="connsiteX503" fmla="*/ 2430438 w 3105522"/>
                <a:gd name="connsiteY503" fmla="*/ 213642 h 723305"/>
                <a:gd name="connsiteX504" fmla="*/ 2440484 w 3105522"/>
                <a:gd name="connsiteY504" fmla="*/ 230385 h 723305"/>
                <a:gd name="connsiteX505" fmla="*/ 2383557 w 3105522"/>
                <a:gd name="connsiteY505" fmla="*/ 251147 h 723305"/>
                <a:gd name="connsiteX506" fmla="*/ 2308548 w 3105522"/>
                <a:gd name="connsiteY506" fmla="*/ 161403 h 723305"/>
                <a:gd name="connsiteX507" fmla="*/ 2328640 w 3105522"/>
                <a:gd name="connsiteY507" fmla="*/ 97779 h 723305"/>
                <a:gd name="connsiteX508" fmla="*/ 2378869 w 3105522"/>
                <a:gd name="connsiteY508" fmla="*/ 74339 h 723305"/>
                <a:gd name="connsiteX509" fmla="*/ 1938189 w 3105522"/>
                <a:gd name="connsiteY509" fmla="*/ 74339 h 723305"/>
                <a:gd name="connsiteX510" fmla="*/ 1977703 w 3105522"/>
                <a:gd name="connsiteY510" fmla="*/ 102468 h 723305"/>
                <a:gd name="connsiteX511" fmla="*/ 2031951 w 3105522"/>
                <a:gd name="connsiteY511" fmla="*/ 74339 h 723305"/>
                <a:gd name="connsiteX512" fmla="*/ 2074144 w 3105522"/>
                <a:gd name="connsiteY512" fmla="*/ 119881 h 723305"/>
                <a:gd name="connsiteX513" fmla="*/ 2074144 w 3105522"/>
                <a:gd name="connsiteY513" fmla="*/ 247129 h 723305"/>
                <a:gd name="connsiteX514" fmla="*/ 2047355 w 3105522"/>
                <a:gd name="connsiteY514" fmla="*/ 247129 h 723305"/>
                <a:gd name="connsiteX515" fmla="*/ 2047355 w 3105522"/>
                <a:gd name="connsiteY515" fmla="*/ 123229 h 723305"/>
                <a:gd name="connsiteX516" fmla="*/ 2025924 w 3105522"/>
                <a:gd name="connsiteY516" fmla="*/ 98449 h 723305"/>
                <a:gd name="connsiteX517" fmla="*/ 1981052 w 3105522"/>
                <a:gd name="connsiteY517" fmla="*/ 124568 h 723305"/>
                <a:gd name="connsiteX518" fmla="*/ 1981052 w 3105522"/>
                <a:gd name="connsiteY518" fmla="*/ 247798 h 723305"/>
                <a:gd name="connsiteX519" fmla="*/ 1954263 w 3105522"/>
                <a:gd name="connsiteY519" fmla="*/ 247798 h 723305"/>
                <a:gd name="connsiteX520" fmla="*/ 1954263 w 3105522"/>
                <a:gd name="connsiteY520" fmla="*/ 127917 h 723305"/>
                <a:gd name="connsiteX521" fmla="*/ 1949575 w 3105522"/>
                <a:gd name="connsiteY521" fmla="*/ 106486 h 723305"/>
                <a:gd name="connsiteX522" fmla="*/ 1932162 w 3105522"/>
                <a:gd name="connsiteY522" fmla="*/ 99789 h 723305"/>
                <a:gd name="connsiteX523" fmla="*/ 1889299 w 3105522"/>
                <a:gd name="connsiteY523" fmla="*/ 121890 h 723305"/>
                <a:gd name="connsiteX524" fmla="*/ 1889299 w 3105522"/>
                <a:gd name="connsiteY524" fmla="*/ 247798 h 723305"/>
                <a:gd name="connsiteX525" fmla="*/ 1863850 w 3105522"/>
                <a:gd name="connsiteY525" fmla="*/ 247798 h 723305"/>
                <a:gd name="connsiteX526" fmla="*/ 1863850 w 3105522"/>
                <a:gd name="connsiteY526" fmla="*/ 117202 h 723305"/>
                <a:gd name="connsiteX527" fmla="*/ 1857822 w 3105522"/>
                <a:gd name="connsiteY527" fmla="*/ 81036 h 723305"/>
                <a:gd name="connsiteX528" fmla="*/ 1883272 w 3105522"/>
                <a:gd name="connsiteY528" fmla="*/ 75009 h 723305"/>
                <a:gd name="connsiteX529" fmla="*/ 1889299 w 3105522"/>
                <a:gd name="connsiteY529" fmla="*/ 99789 h 723305"/>
                <a:gd name="connsiteX530" fmla="*/ 1938189 w 3105522"/>
                <a:gd name="connsiteY530" fmla="*/ 74339 h 723305"/>
                <a:gd name="connsiteX531" fmla="*/ 1265114 w 3105522"/>
                <a:gd name="connsiteY531" fmla="*/ 30138 h 723305"/>
                <a:gd name="connsiteX532" fmla="*/ 1261765 w 3105522"/>
                <a:gd name="connsiteY532" fmla="*/ 79028 h 723305"/>
                <a:gd name="connsiteX533" fmla="*/ 1303958 w 3105522"/>
                <a:gd name="connsiteY533" fmla="*/ 79028 h 723305"/>
                <a:gd name="connsiteX534" fmla="*/ 1295921 w 3105522"/>
                <a:gd name="connsiteY534" fmla="*/ 99790 h 723305"/>
                <a:gd name="connsiteX535" fmla="*/ 1260425 w 3105522"/>
                <a:gd name="connsiteY535" fmla="*/ 99790 h 723305"/>
                <a:gd name="connsiteX536" fmla="*/ 1260425 w 3105522"/>
                <a:gd name="connsiteY536" fmla="*/ 208285 h 723305"/>
                <a:gd name="connsiteX537" fmla="*/ 1281857 w 3105522"/>
                <a:gd name="connsiteY537" fmla="*/ 233065 h 723305"/>
                <a:gd name="connsiteX538" fmla="*/ 1298600 w 3105522"/>
                <a:gd name="connsiteY538" fmla="*/ 229716 h 723305"/>
                <a:gd name="connsiteX539" fmla="*/ 1302619 w 3105522"/>
                <a:gd name="connsiteY539" fmla="*/ 246460 h 723305"/>
                <a:gd name="connsiteX540" fmla="*/ 1273150 w 3105522"/>
                <a:gd name="connsiteY540" fmla="*/ 253157 h 723305"/>
                <a:gd name="connsiteX541" fmla="*/ 1251049 w 3105522"/>
                <a:gd name="connsiteY541" fmla="*/ 248469 h 723305"/>
                <a:gd name="connsiteX542" fmla="*/ 1234976 w 3105522"/>
                <a:gd name="connsiteY542" fmla="*/ 214982 h 723305"/>
                <a:gd name="connsiteX543" fmla="*/ 1234976 w 3105522"/>
                <a:gd name="connsiteY543" fmla="*/ 99120 h 723305"/>
                <a:gd name="connsiteX544" fmla="*/ 1212875 w 3105522"/>
                <a:gd name="connsiteY544" fmla="*/ 99120 h 723305"/>
                <a:gd name="connsiteX545" fmla="*/ 1212875 w 3105522"/>
                <a:gd name="connsiteY545" fmla="*/ 79028 h 723305"/>
                <a:gd name="connsiteX546" fmla="*/ 1234976 w 3105522"/>
                <a:gd name="connsiteY546" fmla="*/ 79028 h 723305"/>
                <a:gd name="connsiteX547" fmla="*/ 1237655 w 3105522"/>
                <a:gd name="connsiteY547" fmla="*/ 36165 h 723305"/>
                <a:gd name="connsiteX548" fmla="*/ 127918 w 3105522"/>
                <a:gd name="connsiteY548" fmla="*/ 16744 h 723305"/>
                <a:gd name="connsiteX549" fmla="*/ 163413 w 3105522"/>
                <a:gd name="connsiteY549" fmla="*/ 16744 h 723305"/>
                <a:gd name="connsiteX550" fmla="*/ 70321 w 3105522"/>
                <a:gd name="connsiteY550" fmla="*/ 125239 h 723305"/>
                <a:gd name="connsiteX551" fmla="*/ 162744 w 3105522"/>
                <a:gd name="connsiteY551" fmla="*/ 248469 h 723305"/>
                <a:gd name="connsiteX552" fmla="*/ 127248 w 3105522"/>
                <a:gd name="connsiteY552" fmla="*/ 248469 h 723305"/>
                <a:gd name="connsiteX553" fmla="*/ 38844 w 3105522"/>
                <a:gd name="connsiteY553" fmla="*/ 125909 h 723305"/>
                <a:gd name="connsiteX554" fmla="*/ 9376 w 3105522"/>
                <a:gd name="connsiteY554" fmla="*/ 15404 h 723305"/>
                <a:gd name="connsiteX555" fmla="*/ 37505 w 3105522"/>
                <a:gd name="connsiteY555" fmla="*/ 15404 h 723305"/>
                <a:gd name="connsiteX556" fmla="*/ 37505 w 3105522"/>
                <a:gd name="connsiteY556" fmla="*/ 247799 h 723305"/>
                <a:gd name="connsiteX557" fmla="*/ 9376 w 3105522"/>
                <a:gd name="connsiteY557" fmla="*/ 247799 h 723305"/>
                <a:gd name="connsiteX558" fmla="*/ 1778794 w 3105522"/>
                <a:gd name="connsiteY558" fmla="*/ 15404 h 723305"/>
                <a:gd name="connsiteX559" fmla="*/ 1805583 w 3105522"/>
                <a:gd name="connsiteY559" fmla="*/ 15404 h 723305"/>
                <a:gd name="connsiteX560" fmla="*/ 1805583 w 3105522"/>
                <a:gd name="connsiteY560" fmla="*/ 247799 h 723305"/>
                <a:gd name="connsiteX561" fmla="*/ 1778794 w 3105522"/>
                <a:gd name="connsiteY561" fmla="*/ 247799 h 723305"/>
                <a:gd name="connsiteX562" fmla="*/ 732681 w 3105522"/>
                <a:gd name="connsiteY562" fmla="*/ 7367 h 723305"/>
                <a:gd name="connsiteX563" fmla="*/ 753443 w 3105522"/>
                <a:gd name="connsiteY563" fmla="*/ 28129 h 723305"/>
                <a:gd name="connsiteX564" fmla="*/ 732681 w 3105522"/>
                <a:gd name="connsiteY564" fmla="*/ 48220 h 723305"/>
                <a:gd name="connsiteX565" fmla="*/ 711920 w 3105522"/>
                <a:gd name="connsiteY565" fmla="*/ 28129 h 723305"/>
                <a:gd name="connsiteX566" fmla="*/ 732681 w 3105522"/>
                <a:gd name="connsiteY566" fmla="*/ 7367 h 723305"/>
                <a:gd name="connsiteX567" fmla="*/ 2616621 w 3105522"/>
                <a:gd name="connsiteY567" fmla="*/ 7367 h 723305"/>
                <a:gd name="connsiteX568" fmla="*/ 2637383 w 3105522"/>
                <a:gd name="connsiteY568" fmla="*/ 28129 h 723305"/>
                <a:gd name="connsiteX569" fmla="*/ 2616621 w 3105522"/>
                <a:gd name="connsiteY569" fmla="*/ 48220 h 723305"/>
                <a:gd name="connsiteX570" fmla="*/ 2595860 w 3105522"/>
                <a:gd name="connsiteY570" fmla="*/ 28129 h 723305"/>
                <a:gd name="connsiteX571" fmla="*/ 2616621 w 3105522"/>
                <a:gd name="connsiteY571" fmla="*/ 7367 h 723305"/>
                <a:gd name="connsiteX572" fmla="*/ 2878486 w 3105522"/>
                <a:gd name="connsiteY572" fmla="*/ 1339 h 723305"/>
                <a:gd name="connsiteX573" fmla="*/ 2883174 w 3105522"/>
                <a:gd name="connsiteY573" fmla="*/ 41523 h 723305"/>
                <a:gd name="connsiteX574" fmla="*/ 2883174 w 3105522"/>
                <a:gd name="connsiteY574" fmla="*/ 213642 h 723305"/>
                <a:gd name="connsiteX575" fmla="*/ 2892550 w 3105522"/>
                <a:gd name="connsiteY575" fmla="*/ 230386 h 723305"/>
                <a:gd name="connsiteX576" fmla="*/ 2895898 w 3105522"/>
                <a:gd name="connsiteY576" fmla="*/ 229716 h 723305"/>
                <a:gd name="connsiteX577" fmla="*/ 2901256 w 3105522"/>
                <a:gd name="connsiteY577" fmla="*/ 247129 h 723305"/>
                <a:gd name="connsiteX578" fmla="*/ 2884513 w 3105522"/>
                <a:gd name="connsiteY578" fmla="*/ 251817 h 723305"/>
                <a:gd name="connsiteX579" fmla="*/ 2864421 w 3105522"/>
                <a:gd name="connsiteY579" fmla="*/ 244450 h 723305"/>
                <a:gd name="connsiteX580" fmla="*/ 2856385 w 3105522"/>
                <a:gd name="connsiteY580" fmla="*/ 220340 h 723305"/>
                <a:gd name="connsiteX581" fmla="*/ 2856385 w 3105522"/>
                <a:gd name="connsiteY581" fmla="*/ 41523 h 723305"/>
                <a:gd name="connsiteX582" fmla="*/ 2852366 w 3105522"/>
                <a:gd name="connsiteY582" fmla="*/ 6697 h 723305"/>
                <a:gd name="connsiteX583" fmla="*/ 1362224 w 3105522"/>
                <a:gd name="connsiteY583" fmla="*/ 0 h 723305"/>
                <a:gd name="connsiteX584" fmla="*/ 1366912 w 3105522"/>
                <a:gd name="connsiteY584" fmla="*/ 40184 h 723305"/>
                <a:gd name="connsiteX585" fmla="*/ 1366912 w 3105522"/>
                <a:gd name="connsiteY585" fmla="*/ 79697 h 723305"/>
                <a:gd name="connsiteX586" fmla="*/ 1365573 w 3105522"/>
                <a:gd name="connsiteY586" fmla="*/ 102468 h 723305"/>
                <a:gd name="connsiteX587" fmla="*/ 1421830 w 3105522"/>
                <a:gd name="connsiteY587" fmla="*/ 75679 h 723305"/>
                <a:gd name="connsiteX588" fmla="*/ 1465362 w 3105522"/>
                <a:gd name="connsiteY588" fmla="*/ 102468 h 723305"/>
                <a:gd name="connsiteX589" fmla="*/ 1468041 w 3105522"/>
                <a:gd name="connsiteY589" fmla="*/ 126578 h 723305"/>
                <a:gd name="connsiteX590" fmla="*/ 1468041 w 3105522"/>
                <a:gd name="connsiteY590" fmla="*/ 247129 h 723305"/>
                <a:gd name="connsiteX591" fmla="*/ 1441922 w 3105522"/>
                <a:gd name="connsiteY591" fmla="*/ 247129 h 723305"/>
                <a:gd name="connsiteX592" fmla="*/ 1441922 w 3105522"/>
                <a:gd name="connsiteY592" fmla="*/ 131266 h 723305"/>
                <a:gd name="connsiteX593" fmla="*/ 1435224 w 3105522"/>
                <a:gd name="connsiteY593" fmla="*/ 106486 h 723305"/>
                <a:gd name="connsiteX594" fmla="*/ 1415802 w 3105522"/>
                <a:gd name="connsiteY594" fmla="*/ 99789 h 723305"/>
                <a:gd name="connsiteX595" fmla="*/ 1366912 w 3105522"/>
                <a:gd name="connsiteY595" fmla="*/ 127918 h 723305"/>
                <a:gd name="connsiteX596" fmla="*/ 1366912 w 3105522"/>
                <a:gd name="connsiteY596" fmla="*/ 247799 h 723305"/>
                <a:gd name="connsiteX597" fmla="*/ 1340793 w 3105522"/>
                <a:gd name="connsiteY597" fmla="*/ 247799 h 723305"/>
                <a:gd name="connsiteX598" fmla="*/ 1340793 w 3105522"/>
                <a:gd name="connsiteY598" fmla="*/ 40184 h 723305"/>
                <a:gd name="connsiteX599" fmla="*/ 1336105 w 3105522"/>
                <a:gd name="connsiteY599" fmla="*/ 5358 h 723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</a:cxnLst>
              <a:rect l="l" t="t" r="r" b="b"/>
              <a:pathLst>
                <a:path w="3105522" h="723305">
                  <a:moveTo>
                    <a:pt x="3034531" y="504304"/>
                  </a:moveTo>
                  <a:cubicBezTo>
                    <a:pt x="3021137" y="504304"/>
                    <a:pt x="3010421" y="510332"/>
                    <a:pt x="3003054" y="521717"/>
                  </a:cubicBezTo>
                  <a:cubicBezTo>
                    <a:pt x="2995017" y="534442"/>
                    <a:pt x="2992339" y="546497"/>
                    <a:pt x="2992339" y="570607"/>
                  </a:cubicBezTo>
                  <a:cubicBezTo>
                    <a:pt x="2992339" y="590029"/>
                    <a:pt x="2993678" y="604763"/>
                    <a:pt x="2999036" y="614809"/>
                  </a:cubicBezTo>
                  <a:cubicBezTo>
                    <a:pt x="3007073" y="628873"/>
                    <a:pt x="3017119" y="634231"/>
                    <a:pt x="3033192" y="634231"/>
                  </a:cubicBezTo>
                  <a:cubicBezTo>
                    <a:pt x="3047256" y="634231"/>
                    <a:pt x="3054623" y="630882"/>
                    <a:pt x="3066009" y="623515"/>
                  </a:cubicBezTo>
                  <a:cubicBezTo>
                    <a:pt x="3071366" y="619497"/>
                    <a:pt x="3075385" y="613469"/>
                    <a:pt x="3076055" y="611460"/>
                  </a:cubicBezTo>
                  <a:lnTo>
                    <a:pt x="3076055" y="521717"/>
                  </a:lnTo>
                  <a:lnTo>
                    <a:pt x="3075385" y="521717"/>
                  </a:lnTo>
                  <a:cubicBezTo>
                    <a:pt x="3066678" y="509662"/>
                    <a:pt x="3054623" y="504304"/>
                    <a:pt x="3034531" y="504304"/>
                  </a:cubicBezTo>
                  <a:close/>
                  <a:moveTo>
                    <a:pt x="1884611" y="502295"/>
                  </a:moveTo>
                  <a:cubicBezTo>
                    <a:pt x="1869877" y="502295"/>
                    <a:pt x="1855813" y="509662"/>
                    <a:pt x="1849785" y="520378"/>
                  </a:cubicBezTo>
                  <a:cubicBezTo>
                    <a:pt x="1844427" y="531093"/>
                    <a:pt x="1841749" y="544488"/>
                    <a:pt x="1841749" y="564580"/>
                  </a:cubicBezTo>
                  <a:cubicBezTo>
                    <a:pt x="1841749" y="588020"/>
                    <a:pt x="1845767" y="609451"/>
                    <a:pt x="1852464" y="619497"/>
                  </a:cubicBezTo>
                  <a:cubicBezTo>
                    <a:pt x="1858492" y="629543"/>
                    <a:pt x="1871886" y="636240"/>
                    <a:pt x="1886620" y="636240"/>
                  </a:cubicBezTo>
                  <a:cubicBezTo>
                    <a:pt x="1904033" y="636240"/>
                    <a:pt x="1917428" y="626864"/>
                    <a:pt x="1923455" y="610791"/>
                  </a:cubicBezTo>
                  <a:cubicBezTo>
                    <a:pt x="1927473" y="600075"/>
                    <a:pt x="1928813" y="590699"/>
                    <a:pt x="1928813" y="573956"/>
                  </a:cubicBezTo>
                  <a:cubicBezTo>
                    <a:pt x="1928143" y="550515"/>
                    <a:pt x="1926134" y="535112"/>
                    <a:pt x="1920776" y="523726"/>
                  </a:cubicBezTo>
                  <a:cubicBezTo>
                    <a:pt x="1913409" y="508992"/>
                    <a:pt x="1898675" y="502295"/>
                    <a:pt x="1884611" y="502295"/>
                  </a:cubicBezTo>
                  <a:close/>
                  <a:moveTo>
                    <a:pt x="219001" y="502295"/>
                  </a:moveTo>
                  <a:cubicBezTo>
                    <a:pt x="204267" y="502295"/>
                    <a:pt x="190203" y="509662"/>
                    <a:pt x="184175" y="520378"/>
                  </a:cubicBezTo>
                  <a:cubicBezTo>
                    <a:pt x="178817" y="531093"/>
                    <a:pt x="176139" y="544488"/>
                    <a:pt x="176139" y="564580"/>
                  </a:cubicBezTo>
                  <a:cubicBezTo>
                    <a:pt x="176139" y="588020"/>
                    <a:pt x="180157" y="609451"/>
                    <a:pt x="186854" y="619497"/>
                  </a:cubicBezTo>
                  <a:cubicBezTo>
                    <a:pt x="192882" y="629543"/>
                    <a:pt x="206276" y="636240"/>
                    <a:pt x="221010" y="636240"/>
                  </a:cubicBezTo>
                  <a:cubicBezTo>
                    <a:pt x="238423" y="636240"/>
                    <a:pt x="251818" y="626864"/>
                    <a:pt x="257845" y="610791"/>
                  </a:cubicBezTo>
                  <a:cubicBezTo>
                    <a:pt x="261864" y="600075"/>
                    <a:pt x="263203" y="590699"/>
                    <a:pt x="263203" y="573956"/>
                  </a:cubicBezTo>
                  <a:cubicBezTo>
                    <a:pt x="263203" y="550515"/>
                    <a:pt x="261194" y="535112"/>
                    <a:pt x="255166" y="523726"/>
                  </a:cubicBezTo>
                  <a:cubicBezTo>
                    <a:pt x="247799" y="508992"/>
                    <a:pt x="233065" y="502295"/>
                    <a:pt x="219001" y="502295"/>
                  </a:cubicBezTo>
                  <a:close/>
                  <a:moveTo>
                    <a:pt x="2859063" y="501625"/>
                  </a:moveTo>
                  <a:cubicBezTo>
                    <a:pt x="2834953" y="501625"/>
                    <a:pt x="2821558" y="519038"/>
                    <a:pt x="2820219" y="553864"/>
                  </a:cubicBezTo>
                  <a:lnTo>
                    <a:pt x="2897237" y="553864"/>
                  </a:lnTo>
                  <a:cubicBezTo>
                    <a:pt x="2896568" y="535781"/>
                    <a:pt x="2894558" y="525066"/>
                    <a:pt x="2889200" y="516359"/>
                  </a:cubicBezTo>
                  <a:cubicBezTo>
                    <a:pt x="2883173" y="506983"/>
                    <a:pt x="2871788" y="501625"/>
                    <a:pt x="2859063" y="501625"/>
                  </a:cubicBezTo>
                  <a:close/>
                  <a:moveTo>
                    <a:pt x="2425080" y="501625"/>
                  </a:moveTo>
                  <a:cubicBezTo>
                    <a:pt x="2400970" y="501625"/>
                    <a:pt x="2387575" y="519038"/>
                    <a:pt x="2386236" y="553864"/>
                  </a:cubicBezTo>
                  <a:lnTo>
                    <a:pt x="2463254" y="553864"/>
                  </a:lnTo>
                  <a:cubicBezTo>
                    <a:pt x="2463254" y="535781"/>
                    <a:pt x="2460575" y="525066"/>
                    <a:pt x="2455217" y="516359"/>
                  </a:cubicBezTo>
                  <a:cubicBezTo>
                    <a:pt x="2449190" y="506983"/>
                    <a:pt x="2437805" y="501625"/>
                    <a:pt x="2425080" y="501625"/>
                  </a:cubicBezTo>
                  <a:close/>
                  <a:moveTo>
                    <a:pt x="2600548" y="481533"/>
                  </a:moveTo>
                  <a:cubicBezTo>
                    <a:pt x="2621980" y="481533"/>
                    <a:pt x="2634704" y="489570"/>
                    <a:pt x="2646759" y="499615"/>
                  </a:cubicBezTo>
                  <a:lnTo>
                    <a:pt x="2632025" y="517698"/>
                  </a:lnTo>
                  <a:cubicBezTo>
                    <a:pt x="2619970" y="507652"/>
                    <a:pt x="2612603" y="504304"/>
                    <a:pt x="2599878" y="504304"/>
                  </a:cubicBezTo>
                  <a:cubicBezTo>
                    <a:pt x="2586484" y="504304"/>
                    <a:pt x="2574429" y="511671"/>
                    <a:pt x="2568401" y="523056"/>
                  </a:cubicBezTo>
                  <a:cubicBezTo>
                    <a:pt x="2561704" y="535111"/>
                    <a:pt x="2559025" y="553194"/>
                    <a:pt x="2559025" y="577974"/>
                  </a:cubicBezTo>
                  <a:cubicBezTo>
                    <a:pt x="2559025" y="616148"/>
                    <a:pt x="2573759" y="636240"/>
                    <a:pt x="2600548" y="636240"/>
                  </a:cubicBezTo>
                  <a:cubicBezTo>
                    <a:pt x="2613943" y="636240"/>
                    <a:pt x="2626667" y="629543"/>
                    <a:pt x="2636713" y="618157"/>
                  </a:cubicBezTo>
                  <a:lnTo>
                    <a:pt x="2651447" y="634900"/>
                  </a:lnTo>
                  <a:cubicBezTo>
                    <a:pt x="2634704" y="651644"/>
                    <a:pt x="2619970" y="657671"/>
                    <a:pt x="2599209" y="657671"/>
                  </a:cubicBezTo>
                  <a:cubicBezTo>
                    <a:pt x="2575099" y="657671"/>
                    <a:pt x="2557016" y="648965"/>
                    <a:pt x="2545631" y="632221"/>
                  </a:cubicBezTo>
                  <a:cubicBezTo>
                    <a:pt x="2534245" y="616148"/>
                    <a:pt x="2529557" y="597396"/>
                    <a:pt x="2529557" y="572616"/>
                  </a:cubicBezTo>
                  <a:cubicBezTo>
                    <a:pt x="2529557" y="535781"/>
                    <a:pt x="2540273" y="515689"/>
                    <a:pt x="2555007" y="500955"/>
                  </a:cubicBezTo>
                  <a:cubicBezTo>
                    <a:pt x="2568401" y="487560"/>
                    <a:pt x="2582466" y="481533"/>
                    <a:pt x="2600548" y="481533"/>
                  </a:cubicBezTo>
                  <a:close/>
                  <a:moveTo>
                    <a:pt x="2203401" y="481533"/>
                  </a:moveTo>
                  <a:cubicBezTo>
                    <a:pt x="2204740" y="484212"/>
                    <a:pt x="2209428" y="495597"/>
                    <a:pt x="2209428" y="507652"/>
                  </a:cubicBezTo>
                  <a:cubicBezTo>
                    <a:pt x="2226841" y="490239"/>
                    <a:pt x="2244924" y="481533"/>
                    <a:pt x="2262337" y="481533"/>
                  </a:cubicBezTo>
                  <a:cubicBezTo>
                    <a:pt x="2280419" y="481533"/>
                    <a:pt x="2297163" y="491579"/>
                    <a:pt x="2303860" y="506313"/>
                  </a:cubicBezTo>
                  <a:cubicBezTo>
                    <a:pt x="2306539" y="512340"/>
                    <a:pt x="2307878" y="519038"/>
                    <a:pt x="2307878" y="525735"/>
                  </a:cubicBezTo>
                  <a:lnTo>
                    <a:pt x="2307878" y="653653"/>
                  </a:lnTo>
                  <a:lnTo>
                    <a:pt x="2281759" y="653653"/>
                  </a:lnTo>
                  <a:lnTo>
                    <a:pt x="2281759" y="540469"/>
                  </a:lnTo>
                  <a:cubicBezTo>
                    <a:pt x="2281759" y="522386"/>
                    <a:pt x="2280419" y="518368"/>
                    <a:pt x="2275731" y="512340"/>
                  </a:cubicBezTo>
                  <a:cubicBezTo>
                    <a:pt x="2271713" y="507652"/>
                    <a:pt x="2265015" y="504973"/>
                    <a:pt x="2256979" y="504973"/>
                  </a:cubicBezTo>
                  <a:cubicBezTo>
                    <a:pt x="2243585" y="504973"/>
                    <a:pt x="2222153" y="515689"/>
                    <a:pt x="2210098" y="528414"/>
                  </a:cubicBezTo>
                  <a:lnTo>
                    <a:pt x="2210098" y="653653"/>
                  </a:lnTo>
                  <a:lnTo>
                    <a:pt x="2184648" y="653653"/>
                  </a:lnTo>
                  <a:lnTo>
                    <a:pt x="2184648" y="524395"/>
                  </a:lnTo>
                  <a:cubicBezTo>
                    <a:pt x="2184648" y="502964"/>
                    <a:pt x="2179291" y="490909"/>
                    <a:pt x="2177951" y="488900"/>
                  </a:cubicBezTo>
                  <a:close/>
                  <a:moveTo>
                    <a:pt x="2023914" y="481533"/>
                  </a:moveTo>
                  <a:cubicBezTo>
                    <a:pt x="2025253" y="484212"/>
                    <a:pt x="2029941" y="495597"/>
                    <a:pt x="2029941" y="507652"/>
                  </a:cubicBezTo>
                  <a:cubicBezTo>
                    <a:pt x="2047354" y="490239"/>
                    <a:pt x="2065437" y="481533"/>
                    <a:pt x="2082850" y="481533"/>
                  </a:cubicBezTo>
                  <a:cubicBezTo>
                    <a:pt x="2100932" y="481533"/>
                    <a:pt x="2117675" y="491579"/>
                    <a:pt x="2124373" y="506313"/>
                  </a:cubicBezTo>
                  <a:cubicBezTo>
                    <a:pt x="2127052" y="512340"/>
                    <a:pt x="2128391" y="519038"/>
                    <a:pt x="2128391" y="525735"/>
                  </a:cubicBezTo>
                  <a:lnTo>
                    <a:pt x="2128391" y="653653"/>
                  </a:lnTo>
                  <a:lnTo>
                    <a:pt x="2102272" y="653653"/>
                  </a:lnTo>
                  <a:lnTo>
                    <a:pt x="2102272" y="540469"/>
                  </a:lnTo>
                  <a:cubicBezTo>
                    <a:pt x="2102272" y="522386"/>
                    <a:pt x="2100932" y="518368"/>
                    <a:pt x="2096244" y="512340"/>
                  </a:cubicBezTo>
                  <a:cubicBezTo>
                    <a:pt x="2092226" y="507652"/>
                    <a:pt x="2085528" y="504973"/>
                    <a:pt x="2077492" y="504973"/>
                  </a:cubicBezTo>
                  <a:cubicBezTo>
                    <a:pt x="2064097" y="504973"/>
                    <a:pt x="2042666" y="515689"/>
                    <a:pt x="2030611" y="528414"/>
                  </a:cubicBezTo>
                  <a:lnTo>
                    <a:pt x="2030611" y="653653"/>
                  </a:lnTo>
                  <a:lnTo>
                    <a:pt x="2005161" y="653653"/>
                  </a:lnTo>
                  <a:lnTo>
                    <a:pt x="2005161" y="524395"/>
                  </a:lnTo>
                  <a:cubicBezTo>
                    <a:pt x="2005161" y="502964"/>
                    <a:pt x="1999804" y="490909"/>
                    <a:pt x="1998464" y="488900"/>
                  </a:cubicBezTo>
                  <a:close/>
                  <a:moveTo>
                    <a:pt x="1735931" y="481533"/>
                  </a:moveTo>
                  <a:cubicBezTo>
                    <a:pt x="1757362" y="481533"/>
                    <a:pt x="1770087" y="489570"/>
                    <a:pt x="1782142" y="499615"/>
                  </a:cubicBezTo>
                  <a:lnTo>
                    <a:pt x="1767408" y="517698"/>
                  </a:lnTo>
                  <a:cubicBezTo>
                    <a:pt x="1755353" y="507652"/>
                    <a:pt x="1747986" y="504304"/>
                    <a:pt x="1735261" y="504304"/>
                  </a:cubicBezTo>
                  <a:cubicBezTo>
                    <a:pt x="1721867" y="504304"/>
                    <a:pt x="1709812" y="511671"/>
                    <a:pt x="1703784" y="523056"/>
                  </a:cubicBezTo>
                  <a:cubicBezTo>
                    <a:pt x="1697087" y="535111"/>
                    <a:pt x="1694408" y="553194"/>
                    <a:pt x="1694408" y="577974"/>
                  </a:cubicBezTo>
                  <a:cubicBezTo>
                    <a:pt x="1694408" y="616148"/>
                    <a:pt x="1709142" y="636240"/>
                    <a:pt x="1735931" y="636240"/>
                  </a:cubicBezTo>
                  <a:cubicBezTo>
                    <a:pt x="1749325" y="636240"/>
                    <a:pt x="1762050" y="629543"/>
                    <a:pt x="1772096" y="618157"/>
                  </a:cubicBezTo>
                  <a:lnTo>
                    <a:pt x="1786830" y="634900"/>
                  </a:lnTo>
                  <a:cubicBezTo>
                    <a:pt x="1770757" y="651644"/>
                    <a:pt x="1755353" y="657671"/>
                    <a:pt x="1734592" y="657671"/>
                  </a:cubicBezTo>
                  <a:cubicBezTo>
                    <a:pt x="1710481" y="657671"/>
                    <a:pt x="1692399" y="648965"/>
                    <a:pt x="1681014" y="632221"/>
                  </a:cubicBezTo>
                  <a:cubicBezTo>
                    <a:pt x="1669628" y="616148"/>
                    <a:pt x="1664940" y="597396"/>
                    <a:pt x="1664940" y="572616"/>
                  </a:cubicBezTo>
                  <a:cubicBezTo>
                    <a:pt x="1664940" y="535781"/>
                    <a:pt x="1675655" y="515689"/>
                    <a:pt x="1690390" y="500955"/>
                  </a:cubicBezTo>
                  <a:cubicBezTo>
                    <a:pt x="1703784" y="487560"/>
                    <a:pt x="1717849" y="481533"/>
                    <a:pt x="1735931" y="481533"/>
                  </a:cubicBezTo>
                  <a:close/>
                  <a:moveTo>
                    <a:pt x="1262435" y="481533"/>
                  </a:moveTo>
                  <a:lnTo>
                    <a:pt x="1262435" y="653653"/>
                  </a:lnTo>
                  <a:lnTo>
                    <a:pt x="1234976" y="653653"/>
                  </a:lnTo>
                  <a:lnTo>
                    <a:pt x="1234976" y="486221"/>
                  </a:lnTo>
                  <a:close/>
                  <a:moveTo>
                    <a:pt x="1074242" y="481533"/>
                  </a:moveTo>
                  <a:cubicBezTo>
                    <a:pt x="1075581" y="484212"/>
                    <a:pt x="1080269" y="495597"/>
                    <a:pt x="1080269" y="507652"/>
                  </a:cubicBezTo>
                  <a:cubicBezTo>
                    <a:pt x="1097682" y="490239"/>
                    <a:pt x="1115765" y="481533"/>
                    <a:pt x="1133177" y="481533"/>
                  </a:cubicBezTo>
                  <a:cubicBezTo>
                    <a:pt x="1151260" y="481533"/>
                    <a:pt x="1168003" y="491579"/>
                    <a:pt x="1174701" y="506313"/>
                  </a:cubicBezTo>
                  <a:cubicBezTo>
                    <a:pt x="1177380" y="512340"/>
                    <a:pt x="1178719" y="519038"/>
                    <a:pt x="1178719" y="525735"/>
                  </a:cubicBezTo>
                  <a:lnTo>
                    <a:pt x="1178719" y="653653"/>
                  </a:lnTo>
                  <a:lnTo>
                    <a:pt x="1152600" y="653653"/>
                  </a:lnTo>
                  <a:lnTo>
                    <a:pt x="1152600" y="540469"/>
                  </a:lnTo>
                  <a:cubicBezTo>
                    <a:pt x="1152600" y="522386"/>
                    <a:pt x="1151260" y="518368"/>
                    <a:pt x="1146572" y="512340"/>
                  </a:cubicBezTo>
                  <a:cubicBezTo>
                    <a:pt x="1142554" y="507652"/>
                    <a:pt x="1135856" y="504973"/>
                    <a:pt x="1127820" y="504973"/>
                  </a:cubicBezTo>
                  <a:cubicBezTo>
                    <a:pt x="1114425" y="504973"/>
                    <a:pt x="1092994" y="515689"/>
                    <a:pt x="1080939" y="528414"/>
                  </a:cubicBezTo>
                  <a:lnTo>
                    <a:pt x="1080939" y="653653"/>
                  </a:lnTo>
                  <a:lnTo>
                    <a:pt x="1055489" y="653653"/>
                  </a:lnTo>
                  <a:lnTo>
                    <a:pt x="1055489" y="524395"/>
                  </a:lnTo>
                  <a:cubicBezTo>
                    <a:pt x="1055489" y="502964"/>
                    <a:pt x="1050132" y="490909"/>
                    <a:pt x="1048792" y="488900"/>
                  </a:cubicBezTo>
                  <a:close/>
                  <a:moveTo>
                    <a:pt x="898104" y="481533"/>
                  </a:moveTo>
                  <a:lnTo>
                    <a:pt x="898104" y="602754"/>
                  </a:lnTo>
                  <a:cubicBezTo>
                    <a:pt x="898104" y="618827"/>
                    <a:pt x="900783" y="625524"/>
                    <a:pt x="908149" y="630882"/>
                  </a:cubicBezTo>
                  <a:cubicBezTo>
                    <a:pt x="913507" y="634900"/>
                    <a:pt x="921544" y="636909"/>
                    <a:pt x="928911" y="636909"/>
                  </a:cubicBezTo>
                  <a:cubicBezTo>
                    <a:pt x="945654" y="636909"/>
                    <a:pt x="963067" y="624854"/>
                    <a:pt x="971773" y="606772"/>
                  </a:cubicBezTo>
                  <a:lnTo>
                    <a:pt x="971773" y="487560"/>
                  </a:lnTo>
                  <a:lnTo>
                    <a:pt x="997893" y="482872"/>
                  </a:lnTo>
                  <a:lnTo>
                    <a:pt x="997893" y="605432"/>
                  </a:lnTo>
                  <a:cubicBezTo>
                    <a:pt x="997893" y="626864"/>
                    <a:pt x="1001242" y="634900"/>
                    <a:pt x="1009278" y="642937"/>
                  </a:cubicBezTo>
                  <a:lnTo>
                    <a:pt x="992535" y="661020"/>
                  </a:lnTo>
                  <a:cubicBezTo>
                    <a:pt x="981150" y="651644"/>
                    <a:pt x="976462" y="644946"/>
                    <a:pt x="974452" y="634231"/>
                  </a:cubicBezTo>
                  <a:cubicBezTo>
                    <a:pt x="961728" y="651644"/>
                    <a:pt x="944315" y="659680"/>
                    <a:pt x="920874" y="659680"/>
                  </a:cubicBezTo>
                  <a:cubicBezTo>
                    <a:pt x="899443" y="659680"/>
                    <a:pt x="883369" y="650304"/>
                    <a:pt x="876672" y="635570"/>
                  </a:cubicBezTo>
                  <a:cubicBezTo>
                    <a:pt x="873324" y="628873"/>
                    <a:pt x="871984" y="620166"/>
                    <a:pt x="871984" y="610790"/>
                  </a:cubicBezTo>
                  <a:lnTo>
                    <a:pt x="871984" y="486891"/>
                  </a:lnTo>
                  <a:close/>
                  <a:moveTo>
                    <a:pt x="70991" y="481533"/>
                  </a:moveTo>
                  <a:cubicBezTo>
                    <a:pt x="92422" y="481533"/>
                    <a:pt x="105147" y="489570"/>
                    <a:pt x="117202" y="499615"/>
                  </a:cubicBezTo>
                  <a:lnTo>
                    <a:pt x="102468" y="517698"/>
                  </a:lnTo>
                  <a:cubicBezTo>
                    <a:pt x="90413" y="507652"/>
                    <a:pt x="83046" y="504304"/>
                    <a:pt x="70321" y="504304"/>
                  </a:cubicBezTo>
                  <a:cubicBezTo>
                    <a:pt x="56927" y="504304"/>
                    <a:pt x="44872" y="511671"/>
                    <a:pt x="38844" y="523056"/>
                  </a:cubicBezTo>
                  <a:cubicBezTo>
                    <a:pt x="32147" y="535111"/>
                    <a:pt x="29468" y="553194"/>
                    <a:pt x="29468" y="577974"/>
                  </a:cubicBezTo>
                  <a:cubicBezTo>
                    <a:pt x="29468" y="616148"/>
                    <a:pt x="44202" y="636240"/>
                    <a:pt x="70991" y="636240"/>
                  </a:cubicBezTo>
                  <a:cubicBezTo>
                    <a:pt x="84386" y="636240"/>
                    <a:pt x="97110" y="629543"/>
                    <a:pt x="107156" y="618157"/>
                  </a:cubicBezTo>
                  <a:lnTo>
                    <a:pt x="121890" y="634900"/>
                  </a:lnTo>
                  <a:cubicBezTo>
                    <a:pt x="105147" y="651644"/>
                    <a:pt x="90413" y="657671"/>
                    <a:pt x="69652" y="657671"/>
                  </a:cubicBezTo>
                  <a:cubicBezTo>
                    <a:pt x="45542" y="657671"/>
                    <a:pt x="27459" y="648965"/>
                    <a:pt x="16073" y="632221"/>
                  </a:cubicBezTo>
                  <a:cubicBezTo>
                    <a:pt x="4688" y="616148"/>
                    <a:pt x="0" y="597396"/>
                    <a:pt x="0" y="572616"/>
                  </a:cubicBezTo>
                  <a:cubicBezTo>
                    <a:pt x="0" y="535781"/>
                    <a:pt x="10716" y="515689"/>
                    <a:pt x="25450" y="500955"/>
                  </a:cubicBezTo>
                  <a:cubicBezTo>
                    <a:pt x="38844" y="487560"/>
                    <a:pt x="52908" y="481533"/>
                    <a:pt x="70991" y="481533"/>
                  </a:cubicBezTo>
                  <a:close/>
                  <a:moveTo>
                    <a:pt x="1441252" y="480864"/>
                  </a:moveTo>
                  <a:lnTo>
                    <a:pt x="1476078" y="590029"/>
                  </a:lnTo>
                  <a:cubicBezTo>
                    <a:pt x="1480766" y="604094"/>
                    <a:pt x="1485454" y="626864"/>
                    <a:pt x="1486124" y="632222"/>
                  </a:cubicBezTo>
                  <a:lnTo>
                    <a:pt x="1486794" y="632222"/>
                  </a:lnTo>
                  <a:cubicBezTo>
                    <a:pt x="1490142" y="620167"/>
                    <a:pt x="1494161" y="608782"/>
                    <a:pt x="1497509" y="596727"/>
                  </a:cubicBezTo>
                  <a:lnTo>
                    <a:pt x="1530996" y="486222"/>
                  </a:lnTo>
                  <a:lnTo>
                    <a:pt x="1561133" y="486222"/>
                  </a:lnTo>
                  <a:lnTo>
                    <a:pt x="1502197" y="660351"/>
                  </a:lnTo>
                  <a:cubicBezTo>
                    <a:pt x="1490812" y="694507"/>
                    <a:pt x="1477417" y="716608"/>
                    <a:pt x="1447949" y="723305"/>
                  </a:cubicBezTo>
                  <a:lnTo>
                    <a:pt x="1439913" y="705222"/>
                  </a:lnTo>
                  <a:cubicBezTo>
                    <a:pt x="1461344" y="698525"/>
                    <a:pt x="1469381" y="687809"/>
                    <a:pt x="1478757" y="653653"/>
                  </a:cubicBezTo>
                  <a:lnTo>
                    <a:pt x="1468041" y="655663"/>
                  </a:lnTo>
                  <a:cubicBezTo>
                    <a:pt x="1466032" y="644947"/>
                    <a:pt x="1456656" y="612130"/>
                    <a:pt x="1451298" y="595387"/>
                  </a:cubicBezTo>
                  <a:lnTo>
                    <a:pt x="1415133" y="489570"/>
                  </a:lnTo>
                  <a:close/>
                  <a:moveTo>
                    <a:pt x="680442" y="480864"/>
                  </a:moveTo>
                  <a:cubicBezTo>
                    <a:pt x="697185" y="480864"/>
                    <a:pt x="713929" y="490910"/>
                    <a:pt x="719956" y="508993"/>
                  </a:cubicBezTo>
                  <a:cubicBezTo>
                    <a:pt x="736029" y="491580"/>
                    <a:pt x="756791" y="480864"/>
                    <a:pt x="774204" y="480864"/>
                  </a:cubicBezTo>
                  <a:cubicBezTo>
                    <a:pt x="798984" y="480864"/>
                    <a:pt x="816397" y="499616"/>
                    <a:pt x="816397" y="526405"/>
                  </a:cubicBezTo>
                  <a:lnTo>
                    <a:pt x="816397" y="653653"/>
                  </a:lnTo>
                  <a:lnTo>
                    <a:pt x="789608" y="653653"/>
                  </a:lnTo>
                  <a:lnTo>
                    <a:pt x="789608" y="529754"/>
                  </a:lnTo>
                  <a:cubicBezTo>
                    <a:pt x="789608" y="513681"/>
                    <a:pt x="782241" y="504974"/>
                    <a:pt x="768176" y="504974"/>
                  </a:cubicBezTo>
                  <a:cubicBezTo>
                    <a:pt x="752773" y="504974"/>
                    <a:pt x="741387" y="515020"/>
                    <a:pt x="723305" y="531093"/>
                  </a:cubicBezTo>
                  <a:lnTo>
                    <a:pt x="723305" y="654323"/>
                  </a:lnTo>
                  <a:lnTo>
                    <a:pt x="696516" y="654323"/>
                  </a:lnTo>
                  <a:lnTo>
                    <a:pt x="696516" y="534442"/>
                  </a:lnTo>
                  <a:cubicBezTo>
                    <a:pt x="696516" y="524396"/>
                    <a:pt x="695176" y="517699"/>
                    <a:pt x="691828" y="513011"/>
                  </a:cubicBezTo>
                  <a:cubicBezTo>
                    <a:pt x="687809" y="508323"/>
                    <a:pt x="682451" y="506314"/>
                    <a:pt x="674414" y="506314"/>
                  </a:cubicBezTo>
                  <a:cubicBezTo>
                    <a:pt x="661690" y="506314"/>
                    <a:pt x="648965" y="513011"/>
                    <a:pt x="631552" y="528415"/>
                  </a:cubicBezTo>
                  <a:lnTo>
                    <a:pt x="631552" y="654323"/>
                  </a:lnTo>
                  <a:lnTo>
                    <a:pt x="606102" y="654323"/>
                  </a:lnTo>
                  <a:lnTo>
                    <a:pt x="606102" y="523726"/>
                  </a:lnTo>
                  <a:cubicBezTo>
                    <a:pt x="606102" y="502295"/>
                    <a:pt x="601415" y="490240"/>
                    <a:pt x="600075" y="487561"/>
                  </a:cubicBezTo>
                  <a:lnTo>
                    <a:pt x="625525" y="481534"/>
                  </a:lnTo>
                  <a:cubicBezTo>
                    <a:pt x="626864" y="484213"/>
                    <a:pt x="631552" y="496268"/>
                    <a:pt x="631552" y="506314"/>
                  </a:cubicBezTo>
                  <a:cubicBezTo>
                    <a:pt x="642938" y="493589"/>
                    <a:pt x="663029" y="480864"/>
                    <a:pt x="680442" y="480864"/>
                  </a:cubicBezTo>
                  <a:close/>
                  <a:moveTo>
                    <a:pt x="413891" y="480864"/>
                  </a:moveTo>
                  <a:cubicBezTo>
                    <a:pt x="430634" y="480864"/>
                    <a:pt x="447378" y="490910"/>
                    <a:pt x="453405" y="508993"/>
                  </a:cubicBezTo>
                  <a:cubicBezTo>
                    <a:pt x="469478" y="491580"/>
                    <a:pt x="490240" y="480864"/>
                    <a:pt x="507653" y="480864"/>
                  </a:cubicBezTo>
                  <a:cubicBezTo>
                    <a:pt x="532433" y="480864"/>
                    <a:pt x="549846" y="499616"/>
                    <a:pt x="549846" y="526405"/>
                  </a:cubicBezTo>
                  <a:lnTo>
                    <a:pt x="549846" y="653653"/>
                  </a:lnTo>
                  <a:lnTo>
                    <a:pt x="523057" y="653653"/>
                  </a:lnTo>
                  <a:lnTo>
                    <a:pt x="523057" y="529754"/>
                  </a:lnTo>
                  <a:cubicBezTo>
                    <a:pt x="523057" y="513681"/>
                    <a:pt x="515690" y="504974"/>
                    <a:pt x="501625" y="504974"/>
                  </a:cubicBezTo>
                  <a:cubicBezTo>
                    <a:pt x="486222" y="504974"/>
                    <a:pt x="474836" y="515020"/>
                    <a:pt x="456754" y="531093"/>
                  </a:cubicBezTo>
                  <a:lnTo>
                    <a:pt x="456754" y="654323"/>
                  </a:lnTo>
                  <a:lnTo>
                    <a:pt x="429965" y="654323"/>
                  </a:lnTo>
                  <a:lnTo>
                    <a:pt x="429965" y="534442"/>
                  </a:lnTo>
                  <a:cubicBezTo>
                    <a:pt x="429965" y="524396"/>
                    <a:pt x="428625" y="517699"/>
                    <a:pt x="425276" y="513011"/>
                  </a:cubicBezTo>
                  <a:cubicBezTo>
                    <a:pt x="421258" y="508323"/>
                    <a:pt x="415900" y="506314"/>
                    <a:pt x="407863" y="506314"/>
                  </a:cubicBezTo>
                  <a:cubicBezTo>
                    <a:pt x="395139" y="506314"/>
                    <a:pt x="382414" y="513011"/>
                    <a:pt x="365001" y="528415"/>
                  </a:cubicBezTo>
                  <a:lnTo>
                    <a:pt x="365001" y="654323"/>
                  </a:lnTo>
                  <a:lnTo>
                    <a:pt x="339551" y="654323"/>
                  </a:lnTo>
                  <a:lnTo>
                    <a:pt x="339551" y="523726"/>
                  </a:lnTo>
                  <a:cubicBezTo>
                    <a:pt x="339551" y="502295"/>
                    <a:pt x="334863" y="490240"/>
                    <a:pt x="333524" y="487561"/>
                  </a:cubicBezTo>
                  <a:lnTo>
                    <a:pt x="358974" y="481534"/>
                  </a:lnTo>
                  <a:cubicBezTo>
                    <a:pt x="360313" y="484213"/>
                    <a:pt x="365001" y="496268"/>
                    <a:pt x="365001" y="506314"/>
                  </a:cubicBezTo>
                  <a:cubicBezTo>
                    <a:pt x="376386" y="493589"/>
                    <a:pt x="396478" y="480864"/>
                    <a:pt x="413891" y="480864"/>
                  </a:cubicBezTo>
                  <a:close/>
                  <a:moveTo>
                    <a:pt x="2860402" y="480194"/>
                  </a:moveTo>
                  <a:cubicBezTo>
                    <a:pt x="2878485" y="480194"/>
                    <a:pt x="2894558" y="486891"/>
                    <a:pt x="2905944" y="498277"/>
                  </a:cubicBezTo>
                  <a:cubicBezTo>
                    <a:pt x="2920678" y="513011"/>
                    <a:pt x="2925366" y="529084"/>
                    <a:pt x="2925366" y="569268"/>
                  </a:cubicBezTo>
                  <a:lnTo>
                    <a:pt x="2925366" y="573286"/>
                  </a:lnTo>
                  <a:lnTo>
                    <a:pt x="2820219" y="573286"/>
                  </a:lnTo>
                  <a:lnTo>
                    <a:pt x="2820219" y="573956"/>
                  </a:lnTo>
                  <a:lnTo>
                    <a:pt x="2820219" y="577974"/>
                  </a:lnTo>
                  <a:cubicBezTo>
                    <a:pt x="2820219" y="594048"/>
                    <a:pt x="2822228" y="606103"/>
                    <a:pt x="2828255" y="614809"/>
                  </a:cubicBezTo>
                  <a:cubicBezTo>
                    <a:pt x="2837631" y="629543"/>
                    <a:pt x="2853035" y="635571"/>
                    <a:pt x="2870448" y="635571"/>
                  </a:cubicBezTo>
                  <a:cubicBezTo>
                    <a:pt x="2886522" y="635571"/>
                    <a:pt x="2899916" y="630213"/>
                    <a:pt x="2911971" y="619497"/>
                  </a:cubicBezTo>
                  <a:lnTo>
                    <a:pt x="2922017" y="636240"/>
                  </a:lnTo>
                  <a:cubicBezTo>
                    <a:pt x="2907283" y="649635"/>
                    <a:pt x="2886522" y="657002"/>
                    <a:pt x="2865090" y="657002"/>
                  </a:cubicBezTo>
                  <a:cubicBezTo>
                    <a:pt x="2818210" y="657002"/>
                    <a:pt x="2790081" y="622846"/>
                    <a:pt x="2790081" y="567258"/>
                  </a:cubicBezTo>
                  <a:cubicBezTo>
                    <a:pt x="2790081" y="539130"/>
                    <a:pt x="2796109" y="520378"/>
                    <a:pt x="2810173" y="503634"/>
                  </a:cubicBezTo>
                  <a:cubicBezTo>
                    <a:pt x="2823567" y="487561"/>
                    <a:pt x="2840310" y="480194"/>
                    <a:pt x="2860402" y="480194"/>
                  </a:cubicBezTo>
                  <a:close/>
                  <a:moveTo>
                    <a:pt x="2426419" y="480194"/>
                  </a:moveTo>
                  <a:cubicBezTo>
                    <a:pt x="2444502" y="480194"/>
                    <a:pt x="2460575" y="486891"/>
                    <a:pt x="2471961" y="498277"/>
                  </a:cubicBezTo>
                  <a:cubicBezTo>
                    <a:pt x="2486695" y="513011"/>
                    <a:pt x="2491383" y="529084"/>
                    <a:pt x="2491383" y="569268"/>
                  </a:cubicBezTo>
                  <a:lnTo>
                    <a:pt x="2491383" y="573286"/>
                  </a:lnTo>
                  <a:lnTo>
                    <a:pt x="2386236" y="573286"/>
                  </a:lnTo>
                  <a:lnTo>
                    <a:pt x="2386236" y="573956"/>
                  </a:lnTo>
                  <a:lnTo>
                    <a:pt x="2386236" y="577974"/>
                  </a:lnTo>
                  <a:cubicBezTo>
                    <a:pt x="2386236" y="594048"/>
                    <a:pt x="2388245" y="606103"/>
                    <a:pt x="2394272" y="614809"/>
                  </a:cubicBezTo>
                  <a:cubicBezTo>
                    <a:pt x="2403648" y="629543"/>
                    <a:pt x="2419052" y="635571"/>
                    <a:pt x="2436465" y="635571"/>
                  </a:cubicBezTo>
                  <a:cubicBezTo>
                    <a:pt x="2452538" y="635571"/>
                    <a:pt x="2465933" y="630213"/>
                    <a:pt x="2477988" y="619497"/>
                  </a:cubicBezTo>
                  <a:lnTo>
                    <a:pt x="2488034" y="636240"/>
                  </a:lnTo>
                  <a:cubicBezTo>
                    <a:pt x="2473300" y="649635"/>
                    <a:pt x="2452538" y="657002"/>
                    <a:pt x="2431107" y="657002"/>
                  </a:cubicBezTo>
                  <a:cubicBezTo>
                    <a:pt x="2384227" y="657002"/>
                    <a:pt x="2356098" y="622846"/>
                    <a:pt x="2356098" y="567258"/>
                  </a:cubicBezTo>
                  <a:cubicBezTo>
                    <a:pt x="2356098" y="539130"/>
                    <a:pt x="2362125" y="520378"/>
                    <a:pt x="2376190" y="503634"/>
                  </a:cubicBezTo>
                  <a:cubicBezTo>
                    <a:pt x="2389584" y="487561"/>
                    <a:pt x="2406327" y="480194"/>
                    <a:pt x="2426419" y="480194"/>
                  </a:cubicBezTo>
                  <a:close/>
                  <a:moveTo>
                    <a:pt x="1884611" y="480194"/>
                  </a:moveTo>
                  <a:cubicBezTo>
                    <a:pt x="1912739" y="480194"/>
                    <a:pt x="1930822" y="492919"/>
                    <a:pt x="1942208" y="509662"/>
                  </a:cubicBezTo>
                  <a:cubicBezTo>
                    <a:pt x="1952923" y="525066"/>
                    <a:pt x="1957611" y="545158"/>
                    <a:pt x="1957611" y="571947"/>
                  </a:cubicBezTo>
                  <a:cubicBezTo>
                    <a:pt x="1958281" y="628873"/>
                    <a:pt x="1928143" y="658341"/>
                    <a:pt x="1885950" y="658341"/>
                  </a:cubicBezTo>
                  <a:cubicBezTo>
                    <a:pt x="1839739" y="658341"/>
                    <a:pt x="1812950" y="624185"/>
                    <a:pt x="1812950" y="568598"/>
                  </a:cubicBezTo>
                  <a:cubicBezTo>
                    <a:pt x="1812950" y="513680"/>
                    <a:pt x="1840409" y="480194"/>
                    <a:pt x="1884611" y="480194"/>
                  </a:cubicBezTo>
                  <a:close/>
                  <a:moveTo>
                    <a:pt x="219671" y="480194"/>
                  </a:moveTo>
                  <a:cubicBezTo>
                    <a:pt x="247799" y="480194"/>
                    <a:pt x="265882" y="492919"/>
                    <a:pt x="277267" y="509662"/>
                  </a:cubicBezTo>
                  <a:cubicBezTo>
                    <a:pt x="287983" y="525066"/>
                    <a:pt x="292671" y="545158"/>
                    <a:pt x="292671" y="571947"/>
                  </a:cubicBezTo>
                  <a:cubicBezTo>
                    <a:pt x="293341" y="628873"/>
                    <a:pt x="263203" y="658341"/>
                    <a:pt x="221010" y="658341"/>
                  </a:cubicBezTo>
                  <a:cubicBezTo>
                    <a:pt x="174799" y="658341"/>
                    <a:pt x="148010" y="624185"/>
                    <a:pt x="148010" y="568598"/>
                  </a:cubicBezTo>
                  <a:cubicBezTo>
                    <a:pt x="148010" y="513680"/>
                    <a:pt x="175469" y="480194"/>
                    <a:pt x="219671" y="480194"/>
                  </a:cubicBezTo>
                  <a:close/>
                  <a:moveTo>
                    <a:pt x="2730476" y="435992"/>
                  </a:moveTo>
                  <a:cubicBezTo>
                    <a:pt x="2729806" y="441350"/>
                    <a:pt x="2727127" y="464790"/>
                    <a:pt x="2727127" y="484882"/>
                  </a:cubicBezTo>
                  <a:lnTo>
                    <a:pt x="2769320" y="484882"/>
                  </a:lnTo>
                  <a:lnTo>
                    <a:pt x="2761283" y="505644"/>
                  </a:lnTo>
                  <a:lnTo>
                    <a:pt x="2725788" y="505644"/>
                  </a:lnTo>
                  <a:lnTo>
                    <a:pt x="2725788" y="614139"/>
                  </a:lnTo>
                  <a:cubicBezTo>
                    <a:pt x="2725788" y="632892"/>
                    <a:pt x="2731146" y="638919"/>
                    <a:pt x="2747219" y="638919"/>
                  </a:cubicBezTo>
                  <a:cubicBezTo>
                    <a:pt x="2754586" y="638919"/>
                    <a:pt x="2759274" y="637580"/>
                    <a:pt x="2763962" y="635571"/>
                  </a:cubicBezTo>
                  <a:lnTo>
                    <a:pt x="2767981" y="652314"/>
                  </a:lnTo>
                  <a:cubicBezTo>
                    <a:pt x="2759274" y="657002"/>
                    <a:pt x="2749898" y="659011"/>
                    <a:pt x="2738512" y="659011"/>
                  </a:cubicBezTo>
                  <a:cubicBezTo>
                    <a:pt x="2729806" y="659011"/>
                    <a:pt x="2723109" y="657002"/>
                    <a:pt x="2716411" y="654323"/>
                  </a:cubicBezTo>
                  <a:cubicBezTo>
                    <a:pt x="2704357" y="648295"/>
                    <a:pt x="2700338" y="637580"/>
                    <a:pt x="2700338" y="620837"/>
                  </a:cubicBezTo>
                  <a:lnTo>
                    <a:pt x="2700338" y="504974"/>
                  </a:lnTo>
                  <a:lnTo>
                    <a:pt x="2678237" y="504974"/>
                  </a:lnTo>
                  <a:lnTo>
                    <a:pt x="2678237" y="484882"/>
                  </a:lnTo>
                  <a:lnTo>
                    <a:pt x="2700338" y="484882"/>
                  </a:lnTo>
                  <a:cubicBezTo>
                    <a:pt x="2700338" y="470148"/>
                    <a:pt x="2702347" y="447377"/>
                    <a:pt x="2703017" y="442020"/>
                  </a:cubicBezTo>
                  <a:close/>
                  <a:moveTo>
                    <a:pt x="1352848" y="435992"/>
                  </a:moveTo>
                  <a:cubicBezTo>
                    <a:pt x="1352178" y="441350"/>
                    <a:pt x="1349499" y="464790"/>
                    <a:pt x="1349499" y="484882"/>
                  </a:cubicBezTo>
                  <a:lnTo>
                    <a:pt x="1391692" y="484882"/>
                  </a:lnTo>
                  <a:lnTo>
                    <a:pt x="1383655" y="505644"/>
                  </a:lnTo>
                  <a:lnTo>
                    <a:pt x="1348160" y="505644"/>
                  </a:lnTo>
                  <a:lnTo>
                    <a:pt x="1348160" y="614139"/>
                  </a:lnTo>
                  <a:cubicBezTo>
                    <a:pt x="1348160" y="632892"/>
                    <a:pt x="1353518" y="638919"/>
                    <a:pt x="1369591" y="638919"/>
                  </a:cubicBezTo>
                  <a:cubicBezTo>
                    <a:pt x="1376958" y="638919"/>
                    <a:pt x="1381646" y="637580"/>
                    <a:pt x="1386334" y="635571"/>
                  </a:cubicBezTo>
                  <a:lnTo>
                    <a:pt x="1390353" y="652314"/>
                  </a:lnTo>
                  <a:cubicBezTo>
                    <a:pt x="1381646" y="657002"/>
                    <a:pt x="1372270" y="659011"/>
                    <a:pt x="1360884" y="659011"/>
                  </a:cubicBezTo>
                  <a:cubicBezTo>
                    <a:pt x="1352178" y="659011"/>
                    <a:pt x="1345481" y="657002"/>
                    <a:pt x="1338783" y="654323"/>
                  </a:cubicBezTo>
                  <a:cubicBezTo>
                    <a:pt x="1326729" y="648295"/>
                    <a:pt x="1322710" y="637580"/>
                    <a:pt x="1322710" y="620837"/>
                  </a:cubicBezTo>
                  <a:lnTo>
                    <a:pt x="1322710" y="504974"/>
                  </a:lnTo>
                  <a:lnTo>
                    <a:pt x="1300609" y="504974"/>
                  </a:lnTo>
                  <a:lnTo>
                    <a:pt x="1300609" y="484882"/>
                  </a:lnTo>
                  <a:lnTo>
                    <a:pt x="1322710" y="484882"/>
                  </a:lnTo>
                  <a:cubicBezTo>
                    <a:pt x="1322710" y="470148"/>
                    <a:pt x="1324719" y="447377"/>
                    <a:pt x="1325389" y="442020"/>
                  </a:cubicBezTo>
                  <a:close/>
                  <a:moveTo>
                    <a:pt x="1249041" y="413221"/>
                  </a:moveTo>
                  <a:cubicBezTo>
                    <a:pt x="1260426" y="413221"/>
                    <a:pt x="1269802" y="422597"/>
                    <a:pt x="1269802" y="433983"/>
                  </a:cubicBezTo>
                  <a:cubicBezTo>
                    <a:pt x="1269802" y="444698"/>
                    <a:pt x="1260426" y="454074"/>
                    <a:pt x="1249041" y="454074"/>
                  </a:cubicBezTo>
                  <a:cubicBezTo>
                    <a:pt x="1237655" y="454074"/>
                    <a:pt x="1228279" y="444698"/>
                    <a:pt x="1228279" y="433983"/>
                  </a:cubicBezTo>
                  <a:cubicBezTo>
                    <a:pt x="1228279" y="422597"/>
                    <a:pt x="1237655" y="413221"/>
                    <a:pt x="1249041" y="413221"/>
                  </a:cubicBezTo>
                  <a:close/>
                  <a:moveTo>
                    <a:pt x="3074045" y="406524"/>
                  </a:moveTo>
                  <a:lnTo>
                    <a:pt x="3100165" y="411212"/>
                  </a:lnTo>
                  <a:lnTo>
                    <a:pt x="3100165" y="599405"/>
                  </a:lnTo>
                  <a:cubicBezTo>
                    <a:pt x="3100165" y="628204"/>
                    <a:pt x="3101504" y="644277"/>
                    <a:pt x="3105522" y="653653"/>
                  </a:cubicBezTo>
                  <a:lnTo>
                    <a:pt x="3080073" y="653653"/>
                  </a:lnTo>
                  <a:lnTo>
                    <a:pt x="3080073" y="654323"/>
                  </a:lnTo>
                  <a:cubicBezTo>
                    <a:pt x="3079403" y="652314"/>
                    <a:pt x="3076724" y="644947"/>
                    <a:pt x="3076055" y="636910"/>
                  </a:cubicBezTo>
                  <a:cubicBezTo>
                    <a:pt x="3064000" y="650974"/>
                    <a:pt x="3051275" y="656332"/>
                    <a:pt x="3031183" y="656332"/>
                  </a:cubicBezTo>
                  <a:cubicBezTo>
                    <a:pt x="2987651" y="656332"/>
                    <a:pt x="2962201" y="624855"/>
                    <a:pt x="2962201" y="571277"/>
                  </a:cubicBezTo>
                  <a:cubicBezTo>
                    <a:pt x="2962201" y="535112"/>
                    <a:pt x="2974256" y="508992"/>
                    <a:pt x="2997027" y="492919"/>
                  </a:cubicBezTo>
                  <a:cubicBezTo>
                    <a:pt x="3007742" y="485552"/>
                    <a:pt x="3017119" y="482203"/>
                    <a:pt x="3029174" y="482203"/>
                  </a:cubicBezTo>
                  <a:cubicBezTo>
                    <a:pt x="3047926" y="482203"/>
                    <a:pt x="3064669" y="490240"/>
                    <a:pt x="3074715" y="503634"/>
                  </a:cubicBezTo>
                  <a:cubicBezTo>
                    <a:pt x="3074715" y="500955"/>
                    <a:pt x="3074045" y="488231"/>
                    <a:pt x="3074045" y="477515"/>
                  </a:cubicBezTo>
                  <a:close/>
                  <a:moveTo>
                    <a:pt x="2760613" y="162074"/>
                  </a:moveTo>
                  <a:cubicBezTo>
                    <a:pt x="2717751" y="162074"/>
                    <a:pt x="2703017" y="176808"/>
                    <a:pt x="2703017" y="202257"/>
                  </a:cubicBezTo>
                  <a:cubicBezTo>
                    <a:pt x="2703017" y="222349"/>
                    <a:pt x="2713063" y="233065"/>
                    <a:pt x="2731815" y="233065"/>
                  </a:cubicBezTo>
                  <a:cubicBezTo>
                    <a:pt x="2749228" y="233065"/>
                    <a:pt x="2765302" y="222349"/>
                    <a:pt x="2772669" y="206945"/>
                  </a:cubicBezTo>
                  <a:lnTo>
                    <a:pt x="2774008" y="162743"/>
                  </a:lnTo>
                  <a:cubicBezTo>
                    <a:pt x="2770659" y="162074"/>
                    <a:pt x="2764632" y="162074"/>
                    <a:pt x="2760613" y="162074"/>
                  </a:cubicBezTo>
                  <a:close/>
                  <a:moveTo>
                    <a:pt x="2202061" y="99789"/>
                  </a:moveTo>
                  <a:cubicBezTo>
                    <a:pt x="2185318" y="99789"/>
                    <a:pt x="2169915" y="107826"/>
                    <a:pt x="2157190" y="123229"/>
                  </a:cubicBezTo>
                  <a:lnTo>
                    <a:pt x="2157190" y="208285"/>
                  </a:lnTo>
                  <a:cubicBezTo>
                    <a:pt x="2169915" y="222349"/>
                    <a:pt x="2183979" y="230386"/>
                    <a:pt x="2198713" y="230386"/>
                  </a:cubicBezTo>
                  <a:cubicBezTo>
                    <a:pt x="2214116" y="230386"/>
                    <a:pt x="2228181" y="221679"/>
                    <a:pt x="2234208" y="209624"/>
                  </a:cubicBezTo>
                  <a:cubicBezTo>
                    <a:pt x="2239566" y="198908"/>
                    <a:pt x="2241575" y="186184"/>
                    <a:pt x="2241575" y="166762"/>
                  </a:cubicBezTo>
                  <a:cubicBezTo>
                    <a:pt x="2240906" y="146670"/>
                    <a:pt x="2237557" y="128587"/>
                    <a:pt x="2232869" y="118541"/>
                  </a:cubicBezTo>
                  <a:cubicBezTo>
                    <a:pt x="2227511" y="107156"/>
                    <a:pt x="2215456" y="99789"/>
                    <a:pt x="2202061" y="99789"/>
                  </a:cubicBezTo>
                  <a:close/>
                  <a:moveTo>
                    <a:pt x="604763" y="99789"/>
                  </a:moveTo>
                  <a:cubicBezTo>
                    <a:pt x="588020" y="99789"/>
                    <a:pt x="572616" y="107826"/>
                    <a:pt x="559891" y="123229"/>
                  </a:cubicBezTo>
                  <a:lnTo>
                    <a:pt x="559891" y="208285"/>
                  </a:lnTo>
                  <a:cubicBezTo>
                    <a:pt x="572616" y="222349"/>
                    <a:pt x="586681" y="230386"/>
                    <a:pt x="601415" y="230386"/>
                  </a:cubicBezTo>
                  <a:cubicBezTo>
                    <a:pt x="616818" y="230386"/>
                    <a:pt x="630882" y="221679"/>
                    <a:pt x="636910" y="209624"/>
                  </a:cubicBezTo>
                  <a:cubicBezTo>
                    <a:pt x="642268" y="198908"/>
                    <a:pt x="644277" y="186184"/>
                    <a:pt x="644277" y="166762"/>
                  </a:cubicBezTo>
                  <a:cubicBezTo>
                    <a:pt x="642938" y="146670"/>
                    <a:pt x="640259" y="128587"/>
                    <a:pt x="635570" y="118541"/>
                  </a:cubicBezTo>
                  <a:cubicBezTo>
                    <a:pt x="630213" y="107156"/>
                    <a:pt x="618158" y="99789"/>
                    <a:pt x="604763" y="99789"/>
                  </a:cubicBezTo>
                  <a:close/>
                  <a:moveTo>
                    <a:pt x="1033388" y="97780"/>
                  </a:moveTo>
                  <a:cubicBezTo>
                    <a:pt x="1012626" y="97780"/>
                    <a:pt x="1001911" y="109165"/>
                    <a:pt x="1001911" y="132606"/>
                  </a:cubicBezTo>
                  <a:cubicBezTo>
                    <a:pt x="1001911" y="154037"/>
                    <a:pt x="1013296" y="166092"/>
                    <a:pt x="1034058" y="166092"/>
                  </a:cubicBezTo>
                  <a:cubicBezTo>
                    <a:pt x="1054149" y="166092"/>
                    <a:pt x="1064195" y="154037"/>
                    <a:pt x="1064195" y="131266"/>
                  </a:cubicBezTo>
                  <a:cubicBezTo>
                    <a:pt x="1064865" y="108496"/>
                    <a:pt x="1055489" y="97780"/>
                    <a:pt x="1033388" y="97780"/>
                  </a:cubicBezTo>
                  <a:close/>
                  <a:moveTo>
                    <a:pt x="1584574" y="95770"/>
                  </a:moveTo>
                  <a:cubicBezTo>
                    <a:pt x="1560464" y="95770"/>
                    <a:pt x="1547069" y="113183"/>
                    <a:pt x="1545730" y="148009"/>
                  </a:cubicBezTo>
                  <a:lnTo>
                    <a:pt x="1622748" y="148009"/>
                  </a:lnTo>
                  <a:cubicBezTo>
                    <a:pt x="1622078" y="129926"/>
                    <a:pt x="1620069" y="118541"/>
                    <a:pt x="1614711" y="110504"/>
                  </a:cubicBezTo>
                  <a:cubicBezTo>
                    <a:pt x="1608684" y="101128"/>
                    <a:pt x="1597299" y="95770"/>
                    <a:pt x="1584574" y="95770"/>
                  </a:cubicBezTo>
                  <a:close/>
                  <a:moveTo>
                    <a:pt x="247799" y="95770"/>
                  </a:moveTo>
                  <a:cubicBezTo>
                    <a:pt x="223689" y="95770"/>
                    <a:pt x="210294" y="113183"/>
                    <a:pt x="208955" y="148009"/>
                  </a:cubicBezTo>
                  <a:lnTo>
                    <a:pt x="285973" y="148009"/>
                  </a:lnTo>
                  <a:cubicBezTo>
                    <a:pt x="285303" y="129926"/>
                    <a:pt x="283294" y="118541"/>
                    <a:pt x="277936" y="110504"/>
                  </a:cubicBezTo>
                  <a:cubicBezTo>
                    <a:pt x="271909" y="101128"/>
                    <a:pt x="260524" y="95770"/>
                    <a:pt x="247799" y="95770"/>
                  </a:cubicBezTo>
                  <a:close/>
                  <a:moveTo>
                    <a:pt x="421259" y="95770"/>
                  </a:moveTo>
                  <a:cubicBezTo>
                    <a:pt x="397149" y="95770"/>
                    <a:pt x="383754" y="113183"/>
                    <a:pt x="382414" y="148009"/>
                  </a:cubicBezTo>
                  <a:lnTo>
                    <a:pt x="459433" y="148009"/>
                  </a:lnTo>
                  <a:cubicBezTo>
                    <a:pt x="458763" y="129926"/>
                    <a:pt x="456754" y="118541"/>
                    <a:pt x="451396" y="110504"/>
                  </a:cubicBezTo>
                  <a:cubicBezTo>
                    <a:pt x="445369" y="101128"/>
                    <a:pt x="433983" y="95770"/>
                    <a:pt x="421259" y="95770"/>
                  </a:cubicBezTo>
                  <a:close/>
                  <a:moveTo>
                    <a:pt x="2377530" y="95770"/>
                  </a:moveTo>
                  <a:cubicBezTo>
                    <a:pt x="2353420" y="95770"/>
                    <a:pt x="2340025" y="113183"/>
                    <a:pt x="2338686" y="148009"/>
                  </a:cubicBezTo>
                  <a:lnTo>
                    <a:pt x="2415704" y="148009"/>
                  </a:lnTo>
                  <a:cubicBezTo>
                    <a:pt x="2415704" y="129926"/>
                    <a:pt x="2413026" y="118541"/>
                    <a:pt x="2407668" y="110504"/>
                  </a:cubicBezTo>
                  <a:cubicBezTo>
                    <a:pt x="2401640" y="101128"/>
                    <a:pt x="2390255" y="95770"/>
                    <a:pt x="2377530" y="95770"/>
                  </a:cubicBezTo>
                  <a:close/>
                  <a:moveTo>
                    <a:pt x="1034058" y="75679"/>
                  </a:moveTo>
                  <a:cubicBezTo>
                    <a:pt x="1059507" y="75679"/>
                    <a:pt x="1064865" y="85055"/>
                    <a:pt x="1085627" y="85055"/>
                  </a:cubicBezTo>
                  <a:cubicBezTo>
                    <a:pt x="1094333" y="85055"/>
                    <a:pt x="1101030" y="83046"/>
                    <a:pt x="1109067" y="77688"/>
                  </a:cubicBezTo>
                  <a:lnTo>
                    <a:pt x="1125141" y="93762"/>
                  </a:lnTo>
                  <a:cubicBezTo>
                    <a:pt x="1114425" y="101798"/>
                    <a:pt x="1107058" y="104477"/>
                    <a:pt x="1097012" y="104477"/>
                  </a:cubicBezTo>
                  <a:cubicBezTo>
                    <a:pt x="1092324" y="104477"/>
                    <a:pt x="1088306" y="103808"/>
                    <a:pt x="1085627" y="102468"/>
                  </a:cubicBezTo>
                  <a:cubicBezTo>
                    <a:pt x="1092324" y="111174"/>
                    <a:pt x="1095672" y="120551"/>
                    <a:pt x="1095672" y="131266"/>
                  </a:cubicBezTo>
                  <a:cubicBezTo>
                    <a:pt x="1095672" y="150019"/>
                    <a:pt x="1086296" y="168101"/>
                    <a:pt x="1070893" y="177478"/>
                  </a:cubicBezTo>
                  <a:cubicBezTo>
                    <a:pt x="1062186" y="182835"/>
                    <a:pt x="1051471" y="184844"/>
                    <a:pt x="1039415" y="184844"/>
                  </a:cubicBezTo>
                  <a:cubicBezTo>
                    <a:pt x="1016645" y="192881"/>
                    <a:pt x="1009278" y="198909"/>
                    <a:pt x="1009278" y="204267"/>
                  </a:cubicBezTo>
                  <a:cubicBezTo>
                    <a:pt x="1009278" y="209624"/>
                    <a:pt x="1014636" y="212303"/>
                    <a:pt x="1022672" y="212303"/>
                  </a:cubicBezTo>
                  <a:lnTo>
                    <a:pt x="1049461" y="212303"/>
                  </a:lnTo>
                  <a:cubicBezTo>
                    <a:pt x="1068883" y="212303"/>
                    <a:pt x="1079599" y="214982"/>
                    <a:pt x="1090315" y="221679"/>
                  </a:cubicBezTo>
                  <a:cubicBezTo>
                    <a:pt x="1103709" y="231056"/>
                    <a:pt x="1109067" y="242441"/>
                    <a:pt x="1109067" y="257175"/>
                  </a:cubicBezTo>
                  <a:cubicBezTo>
                    <a:pt x="1109067" y="294010"/>
                    <a:pt x="1082948" y="310083"/>
                    <a:pt x="1042094" y="310083"/>
                  </a:cubicBezTo>
                  <a:cubicBezTo>
                    <a:pt x="989186" y="310083"/>
                    <a:pt x="969094" y="291331"/>
                    <a:pt x="969094" y="267221"/>
                  </a:cubicBezTo>
                  <a:cubicBezTo>
                    <a:pt x="969094" y="261193"/>
                    <a:pt x="970434" y="255835"/>
                    <a:pt x="972443" y="249138"/>
                  </a:cubicBezTo>
                  <a:lnTo>
                    <a:pt x="999902" y="246459"/>
                  </a:lnTo>
                  <a:cubicBezTo>
                    <a:pt x="997223" y="250478"/>
                    <a:pt x="995214" y="256505"/>
                    <a:pt x="995214" y="261863"/>
                  </a:cubicBezTo>
                  <a:cubicBezTo>
                    <a:pt x="995214" y="270569"/>
                    <a:pt x="999232" y="277937"/>
                    <a:pt x="1005259" y="281285"/>
                  </a:cubicBezTo>
                  <a:cubicBezTo>
                    <a:pt x="1013296" y="285973"/>
                    <a:pt x="1026021" y="289322"/>
                    <a:pt x="1039415" y="289322"/>
                  </a:cubicBezTo>
                  <a:cubicBezTo>
                    <a:pt x="1065535" y="289322"/>
                    <a:pt x="1080269" y="280615"/>
                    <a:pt x="1080269" y="259854"/>
                  </a:cubicBezTo>
                  <a:cubicBezTo>
                    <a:pt x="1080269" y="250478"/>
                    <a:pt x="1076920" y="243780"/>
                    <a:pt x="1070893" y="239762"/>
                  </a:cubicBezTo>
                  <a:cubicBezTo>
                    <a:pt x="1064195" y="235074"/>
                    <a:pt x="1054149" y="233735"/>
                    <a:pt x="1037406" y="233735"/>
                  </a:cubicBezTo>
                  <a:cubicBezTo>
                    <a:pt x="1030709" y="233735"/>
                    <a:pt x="1016645" y="234404"/>
                    <a:pt x="1011287" y="234404"/>
                  </a:cubicBezTo>
                  <a:cubicBezTo>
                    <a:pt x="991195" y="234404"/>
                    <a:pt x="979810" y="225028"/>
                    <a:pt x="979810" y="210294"/>
                  </a:cubicBezTo>
                  <a:cubicBezTo>
                    <a:pt x="979810" y="196900"/>
                    <a:pt x="987177" y="188863"/>
                    <a:pt x="1009948" y="181496"/>
                  </a:cubicBezTo>
                  <a:cubicBezTo>
                    <a:pt x="987177" y="174129"/>
                    <a:pt x="971773" y="155376"/>
                    <a:pt x="971773" y="132606"/>
                  </a:cubicBezTo>
                  <a:cubicBezTo>
                    <a:pt x="971773" y="98450"/>
                    <a:pt x="997223" y="75679"/>
                    <a:pt x="1034058" y="75679"/>
                  </a:cubicBezTo>
                  <a:close/>
                  <a:moveTo>
                    <a:pt x="2750568" y="75679"/>
                  </a:moveTo>
                  <a:cubicBezTo>
                    <a:pt x="2774008" y="75679"/>
                    <a:pt x="2790082" y="85055"/>
                    <a:pt x="2797448" y="101798"/>
                  </a:cubicBezTo>
                  <a:cubicBezTo>
                    <a:pt x="2801467" y="111174"/>
                    <a:pt x="2801467" y="123899"/>
                    <a:pt x="2801467" y="139303"/>
                  </a:cubicBezTo>
                  <a:lnTo>
                    <a:pt x="2800127" y="194890"/>
                  </a:lnTo>
                  <a:cubicBezTo>
                    <a:pt x="2799458" y="222349"/>
                    <a:pt x="2801467" y="229716"/>
                    <a:pt x="2813522" y="236413"/>
                  </a:cubicBezTo>
                  <a:lnTo>
                    <a:pt x="2799458" y="254496"/>
                  </a:lnTo>
                  <a:cubicBezTo>
                    <a:pt x="2788072" y="250478"/>
                    <a:pt x="2779366" y="241771"/>
                    <a:pt x="2776687" y="229716"/>
                  </a:cubicBezTo>
                  <a:cubicBezTo>
                    <a:pt x="2760613" y="245790"/>
                    <a:pt x="2747219" y="252487"/>
                    <a:pt x="2727797" y="252487"/>
                  </a:cubicBezTo>
                  <a:cubicBezTo>
                    <a:pt x="2686274" y="252487"/>
                    <a:pt x="2673549" y="227037"/>
                    <a:pt x="2673549" y="204267"/>
                  </a:cubicBezTo>
                  <a:cubicBezTo>
                    <a:pt x="2673549" y="166092"/>
                    <a:pt x="2706366" y="143991"/>
                    <a:pt x="2762623" y="143991"/>
                  </a:cubicBezTo>
                  <a:cubicBezTo>
                    <a:pt x="2766641" y="143991"/>
                    <a:pt x="2769320" y="143991"/>
                    <a:pt x="2774678" y="144661"/>
                  </a:cubicBezTo>
                  <a:lnTo>
                    <a:pt x="2774678" y="132606"/>
                  </a:lnTo>
                  <a:cubicBezTo>
                    <a:pt x="2774678" y="117872"/>
                    <a:pt x="2774008" y="111844"/>
                    <a:pt x="2769320" y="106486"/>
                  </a:cubicBezTo>
                  <a:cubicBezTo>
                    <a:pt x="2763962" y="100459"/>
                    <a:pt x="2757265" y="97110"/>
                    <a:pt x="2746549" y="97110"/>
                  </a:cubicBezTo>
                  <a:cubicBezTo>
                    <a:pt x="2727797" y="97110"/>
                    <a:pt x="2703687" y="107156"/>
                    <a:pt x="2692971" y="117202"/>
                  </a:cubicBezTo>
                  <a:lnTo>
                    <a:pt x="2679577" y="98450"/>
                  </a:lnTo>
                  <a:cubicBezTo>
                    <a:pt x="2701678" y="83716"/>
                    <a:pt x="2725788" y="75679"/>
                    <a:pt x="2750568" y="75679"/>
                  </a:cubicBezTo>
                  <a:close/>
                  <a:moveTo>
                    <a:pt x="2153841" y="75009"/>
                  </a:moveTo>
                  <a:cubicBezTo>
                    <a:pt x="2154511" y="76349"/>
                    <a:pt x="2155850" y="84385"/>
                    <a:pt x="2155850" y="100459"/>
                  </a:cubicBezTo>
                  <a:cubicBezTo>
                    <a:pt x="2169915" y="84385"/>
                    <a:pt x="2186658" y="75679"/>
                    <a:pt x="2205410" y="75679"/>
                  </a:cubicBezTo>
                  <a:cubicBezTo>
                    <a:pt x="2222823" y="75679"/>
                    <a:pt x="2239566" y="83046"/>
                    <a:pt x="2250282" y="96440"/>
                  </a:cubicBezTo>
                  <a:cubicBezTo>
                    <a:pt x="2263006" y="111844"/>
                    <a:pt x="2269034" y="132606"/>
                    <a:pt x="2269034" y="162743"/>
                  </a:cubicBezTo>
                  <a:cubicBezTo>
                    <a:pt x="2269034" y="190872"/>
                    <a:pt x="2265016" y="206275"/>
                    <a:pt x="2255640" y="221679"/>
                  </a:cubicBezTo>
                  <a:cubicBezTo>
                    <a:pt x="2243585" y="241101"/>
                    <a:pt x="2225502" y="252487"/>
                    <a:pt x="2203401" y="252487"/>
                  </a:cubicBezTo>
                  <a:cubicBezTo>
                    <a:pt x="2185988" y="252487"/>
                    <a:pt x="2168575" y="245120"/>
                    <a:pt x="2157190" y="233065"/>
                  </a:cubicBezTo>
                  <a:lnTo>
                    <a:pt x="2157190" y="313432"/>
                  </a:lnTo>
                  <a:lnTo>
                    <a:pt x="2131070" y="318789"/>
                  </a:lnTo>
                  <a:lnTo>
                    <a:pt x="2131070" y="115862"/>
                  </a:lnTo>
                  <a:cubicBezTo>
                    <a:pt x="2131070" y="93092"/>
                    <a:pt x="2127722" y="81706"/>
                    <a:pt x="2127052" y="79697"/>
                  </a:cubicBezTo>
                  <a:close/>
                  <a:moveTo>
                    <a:pt x="746076" y="75009"/>
                  </a:moveTo>
                  <a:lnTo>
                    <a:pt x="746076" y="247129"/>
                  </a:lnTo>
                  <a:lnTo>
                    <a:pt x="718617" y="247129"/>
                  </a:lnTo>
                  <a:lnTo>
                    <a:pt x="718617" y="79698"/>
                  </a:lnTo>
                  <a:close/>
                  <a:moveTo>
                    <a:pt x="555873" y="75009"/>
                  </a:moveTo>
                  <a:cubicBezTo>
                    <a:pt x="556543" y="76349"/>
                    <a:pt x="557882" y="84385"/>
                    <a:pt x="557882" y="100459"/>
                  </a:cubicBezTo>
                  <a:cubicBezTo>
                    <a:pt x="571946" y="84385"/>
                    <a:pt x="588690" y="75679"/>
                    <a:pt x="607442" y="75679"/>
                  </a:cubicBezTo>
                  <a:cubicBezTo>
                    <a:pt x="624855" y="75679"/>
                    <a:pt x="641598" y="83046"/>
                    <a:pt x="652314" y="96440"/>
                  </a:cubicBezTo>
                  <a:cubicBezTo>
                    <a:pt x="665039" y="111844"/>
                    <a:pt x="671066" y="132606"/>
                    <a:pt x="671066" y="162743"/>
                  </a:cubicBezTo>
                  <a:cubicBezTo>
                    <a:pt x="671066" y="190872"/>
                    <a:pt x="667048" y="206275"/>
                    <a:pt x="657671" y="221679"/>
                  </a:cubicBezTo>
                  <a:cubicBezTo>
                    <a:pt x="645616" y="241101"/>
                    <a:pt x="627534" y="252487"/>
                    <a:pt x="605433" y="252487"/>
                  </a:cubicBezTo>
                  <a:cubicBezTo>
                    <a:pt x="588020" y="252487"/>
                    <a:pt x="570607" y="245120"/>
                    <a:pt x="559222" y="233065"/>
                  </a:cubicBezTo>
                  <a:lnTo>
                    <a:pt x="559222" y="313432"/>
                  </a:lnTo>
                  <a:lnTo>
                    <a:pt x="533102" y="318789"/>
                  </a:lnTo>
                  <a:lnTo>
                    <a:pt x="533102" y="115862"/>
                  </a:lnTo>
                  <a:cubicBezTo>
                    <a:pt x="533102" y="93092"/>
                    <a:pt x="529754" y="81706"/>
                    <a:pt x="529084" y="79697"/>
                  </a:cubicBezTo>
                  <a:close/>
                  <a:moveTo>
                    <a:pt x="2630016" y="75009"/>
                  </a:moveTo>
                  <a:lnTo>
                    <a:pt x="2630016" y="247129"/>
                  </a:lnTo>
                  <a:lnTo>
                    <a:pt x="2602557" y="247129"/>
                  </a:lnTo>
                  <a:lnTo>
                    <a:pt x="2602557" y="79698"/>
                  </a:lnTo>
                  <a:close/>
                  <a:moveTo>
                    <a:pt x="2562374" y="74339"/>
                  </a:moveTo>
                  <a:cubicBezTo>
                    <a:pt x="2566392" y="74339"/>
                    <a:pt x="2570410" y="75679"/>
                    <a:pt x="2571750" y="76348"/>
                  </a:cubicBezTo>
                  <a:lnTo>
                    <a:pt x="2561034" y="105146"/>
                  </a:lnTo>
                  <a:cubicBezTo>
                    <a:pt x="2559025" y="104477"/>
                    <a:pt x="2556346" y="103807"/>
                    <a:pt x="2553667" y="103807"/>
                  </a:cubicBezTo>
                  <a:cubicBezTo>
                    <a:pt x="2543621" y="103807"/>
                    <a:pt x="2533575" y="108495"/>
                    <a:pt x="2525539" y="115862"/>
                  </a:cubicBezTo>
                  <a:cubicBezTo>
                    <a:pt x="2517502" y="123899"/>
                    <a:pt x="2515493" y="128587"/>
                    <a:pt x="2515493" y="142651"/>
                  </a:cubicBezTo>
                  <a:lnTo>
                    <a:pt x="2515493" y="248468"/>
                  </a:lnTo>
                  <a:lnTo>
                    <a:pt x="2489373" y="248468"/>
                  </a:lnTo>
                  <a:lnTo>
                    <a:pt x="2489373" y="118541"/>
                  </a:lnTo>
                  <a:cubicBezTo>
                    <a:pt x="2489373" y="96440"/>
                    <a:pt x="2484686" y="85055"/>
                    <a:pt x="2483346" y="82376"/>
                  </a:cubicBezTo>
                  <a:lnTo>
                    <a:pt x="2509465" y="75009"/>
                  </a:lnTo>
                  <a:cubicBezTo>
                    <a:pt x="2510805" y="77688"/>
                    <a:pt x="2516162" y="89743"/>
                    <a:pt x="2514823" y="102468"/>
                  </a:cubicBezTo>
                  <a:cubicBezTo>
                    <a:pt x="2526878" y="85055"/>
                    <a:pt x="2544961" y="74339"/>
                    <a:pt x="2562374" y="74339"/>
                  </a:cubicBezTo>
                  <a:close/>
                  <a:moveTo>
                    <a:pt x="1585913" y="74339"/>
                  </a:moveTo>
                  <a:cubicBezTo>
                    <a:pt x="1603996" y="74339"/>
                    <a:pt x="1620069" y="81036"/>
                    <a:pt x="1631455" y="92422"/>
                  </a:cubicBezTo>
                  <a:cubicBezTo>
                    <a:pt x="1646189" y="107156"/>
                    <a:pt x="1650877" y="123229"/>
                    <a:pt x="1650877" y="163413"/>
                  </a:cubicBezTo>
                  <a:lnTo>
                    <a:pt x="1650877" y="167431"/>
                  </a:lnTo>
                  <a:lnTo>
                    <a:pt x="1545730" y="167431"/>
                  </a:lnTo>
                  <a:lnTo>
                    <a:pt x="1545730" y="168101"/>
                  </a:lnTo>
                  <a:lnTo>
                    <a:pt x="1545730" y="172119"/>
                  </a:lnTo>
                  <a:cubicBezTo>
                    <a:pt x="1545730" y="188193"/>
                    <a:pt x="1547739" y="200248"/>
                    <a:pt x="1553766" y="208954"/>
                  </a:cubicBezTo>
                  <a:cubicBezTo>
                    <a:pt x="1563142" y="223688"/>
                    <a:pt x="1578546" y="229716"/>
                    <a:pt x="1595959" y="229716"/>
                  </a:cubicBezTo>
                  <a:cubicBezTo>
                    <a:pt x="1612032" y="229716"/>
                    <a:pt x="1625427" y="224358"/>
                    <a:pt x="1637482" y="213642"/>
                  </a:cubicBezTo>
                  <a:lnTo>
                    <a:pt x="1647528" y="230385"/>
                  </a:lnTo>
                  <a:cubicBezTo>
                    <a:pt x="1632794" y="243780"/>
                    <a:pt x="1612032" y="251147"/>
                    <a:pt x="1590601" y="251147"/>
                  </a:cubicBezTo>
                  <a:cubicBezTo>
                    <a:pt x="1543721" y="251147"/>
                    <a:pt x="1515592" y="216991"/>
                    <a:pt x="1515592" y="161403"/>
                  </a:cubicBezTo>
                  <a:cubicBezTo>
                    <a:pt x="1515592" y="133275"/>
                    <a:pt x="1521619" y="114523"/>
                    <a:pt x="1535684" y="97779"/>
                  </a:cubicBezTo>
                  <a:cubicBezTo>
                    <a:pt x="1549078" y="81706"/>
                    <a:pt x="1565821" y="74339"/>
                    <a:pt x="1585913" y="74339"/>
                  </a:cubicBezTo>
                  <a:close/>
                  <a:moveTo>
                    <a:pt x="249138" y="74339"/>
                  </a:moveTo>
                  <a:cubicBezTo>
                    <a:pt x="267221" y="74339"/>
                    <a:pt x="283294" y="81036"/>
                    <a:pt x="294680" y="92422"/>
                  </a:cubicBezTo>
                  <a:cubicBezTo>
                    <a:pt x="309414" y="107156"/>
                    <a:pt x="314102" y="123229"/>
                    <a:pt x="314102" y="163413"/>
                  </a:cubicBezTo>
                  <a:lnTo>
                    <a:pt x="314102" y="167431"/>
                  </a:lnTo>
                  <a:lnTo>
                    <a:pt x="208955" y="167431"/>
                  </a:lnTo>
                  <a:lnTo>
                    <a:pt x="208955" y="168101"/>
                  </a:lnTo>
                  <a:lnTo>
                    <a:pt x="208955" y="172119"/>
                  </a:lnTo>
                  <a:cubicBezTo>
                    <a:pt x="208955" y="188193"/>
                    <a:pt x="210964" y="200248"/>
                    <a:pt x="216991" y="208954"/>
                  </a:cubicBezTo>
                  <a:cubicBezTo>
                    <a:pt x="226368" y="223688"/>
                    <a:pt x="241771" y="229716"/>
                    <a:pt x="259184" y="229716"/>
                  </a:cubicBezTo>
                  <a:cubicBezTo>
                    <a:pt x="275258" y="229716"/>
                    <a:pt x="288652" y="224358"/>
                    <a:pt x="300707" y="213642"/>
                  </a:cubicBezTo>
                  <a:lnTo>
                    <a:pt x="310753" y="230385"/>
                  </a:lnTo>
                  <a:cubicBezTo>
                    <a:pt x="296019" y="243780"/>
                    <a:pt x="275258" y="251147"/>
                    <a:pt x="253826" y="251147"/>
                  </a:cubicBezTo>
                  <a:cubicBezTo>
                    <a:pt x="206945" y="251147"/>
                    <a:pt x="178817" y="216991"/>
                    <a:pt x="178817" y="161403"/>
                  </a:cubicBezTo>
                  <a:cubicBezTo>
                    <a:pt x="178817" y="133275"/>
                    <a:pt x="184844" y="114523"/>
                    <a:pt x="198909" y="97779"/>
                  </a:cubicBezTo>
                  <a:cubicBezTo>
                    <a:pt x="212303" y="81706"/>
                    <a:pt x="229046" y="74339"/>
                    <a:pt x="249138" y="74339"/>
                  </a:cubicBezTo>
                  <a:close/>
                  <a:moveTo>
                    <a:pt x="821755" y="74339"/>
                  </a:moveTo>
                  <a:cubicBezTo>
                    <a:pt x="823094" y="77018"/>
                    <a:pt x="827782" y="88403"/>
                    <a:pt x="827782" y="100459"/>
                  </a:cubicBezTo>
                  <a:cubicBezTo>
                    <a:pt x="845195" y="83046"/>
                    <a:pt x="863278" y="74339"/>
                    <a:pt x="880691" y="74339"/>
                  </a:cubicBezTo>
                  <a:cubicBezTo>
                    <a:pt x="898773" y="74339"/>
                    <a:pt x="915516" y="84385"/>
                    <a:pt x="922214" y="99119"/>
                  </a:cubicBezTo>
                  <a:cubicBezTo>
                    <a:pt x="924893" y="105146"/>
                    <a:pt x="926232" y="111844"/>
                    <a:pt x="926232" y="118541"/>
                  </a:cubicBezTo>
                  <a:lnTo>
                    <a:pt x="926232" y="246459"/>
                  </a:lnTo>
                  <a:lnTo>
                    <a:pt x="900113" y="246459"/>
                  </a:lnTo>
                  <a:lnTo>
                    <a:pt x="900113" y="133945"/>
                  </a:lnTo>
                  <a:cubicBezTo>
                    <a:pt x="900113" y="115862"/>
                    <a:pt x="898773" y="111844"/>
                    <a:pt x="894085" y="105816"/>
                  </a:cubicBezTo>
                  <a:cubicBezTo>
                    <a:pt x="890067" y="101128"/>
                    <a:pt x="883369" y="98449"/>
                    <a:pt x="875333" y="98449"/>
                  </a:cubicBezTo>
                  <a:cubicBezTo>
                    <a:pt x="861938" y="98449"/>
                    <a:pt x="840507" y="109165"/>
                    <a:pt x="828452" y="121890"/>
                  </a:cubicBezTo>
                  <a:lnTo>
                    <a:pt x="828452" y="247129"/>
                  </a:lnTo>
                  <a:lnTo>
                    <a:pt x="803002" y="247129"/>
                  </a:lnTo>
                  <a:lnTo>
                    <a:pt x="803002" y="117202"/>
                  </a:lnTo>
                  <a:cubicBezTo>
                    <a:pt x="803002" y="95770"/>
                    <a:pt x="797645" y="83715"/>
                    <a:pt x="796305" y="81706"/>
                  </a:cubicBezTo>
                  <a:close/>
                  <a:moveTo>
                    <a:pt x="421928" y="74339"/>
                  </a:moveTo>
                  <a:cubicBezTo>
                    <a:pt x="440011" y="74339"/>
                    <a:pt x="456084" y="81036"/>
                    <a:pt x="467470" y="92422"/>
                  </a:cubicBezTo>
                  <a:cubicBezTo>
                    <a:pt x="482204" y="107156"/>
                    <a:pt x="486892" y="123229"/>
                    <a:pt x="486892" y="163413"/>
                  </a:cubicBezTo>
                  <a:lnTo>
                    <a:pt x="486892" y="167431"/>
                  </a:lnTo>
                  <a:lnTo>
                    <a:pt x="381745" y="167431"/>
                  </a:lnTo>
                  <a:lnTo>
                    <a:pt x="381745" y="168101"/>
                  </a:lnTo>
                  <a:lnTo>
                    <a:pt x="381745" y="172119"/>
                  </a:lnTo>
                  <a:cubicBezTo>
                    <a:pt x="381745" y="188193"/>
                    <a:pt x="383754" y="200248"/>
                    <a:pt x="389781" y="208954"/>
                  </a:cubicBezTo>
                  <a:cubicBezTo>
                    <a:pt x="399158" y="223688"/>
                    <a:pt x="414561" y="229716"/>
                    <a:pt x="431974" y="229716"/>
                  </a:cubicBezTo>
                  <a:cubicBezTo>
                    <a:pt x="448048" y="229716"/>
                    <a:pt x="461442" y="224358"/>
                    <a:pt x="473497" y="213642"/>
                  </a:cubicBezTo>
                  <a:lnTo>
                    <a:pt x="483543" y="230385"/>
                  </a:lnTo>
                  <a:cubicBezTo>
                    <a:pt x="468809" y="243780"/>
                    <a:pt x="448048" y="251147"/>
                    <a:pt x="426616" y="251147"/>
                  </a:cubicBezTo>
                  <a:cubicBezTo>
                    <a:pt x="379736" y="251147"/>
                    <a:pt x="351607" y="216991"/>
                    <a:pt x="351607" y="161403"/>
                  </a:cubicBezTo>
                  <a:cubicBezTo>
                    <a:pt x="351607" y="133275"/>
                    <a:pt x="357634" y="114523"/>
                    <a:pt x="371699" y="97779"/>
                  </a:cubicBezTo>
                  <a:cubicBezTo>
                    <a:pt x="385093" y="81706"/>
                    <a:pt x="401836" y="74339"/>
                    <a:pt x="421928" y="74339"/>
                  </a:cubicBezTo>
                  <a:close/>
                  <a:moveTo>
                    <a:pt x="2378869" y="74339"/>
                  </a:moveTo>
                  <a:cubicBezTo>
                    <a:pt x="2396952" y="74339"/>
                    <a:pt x="2413026" y="81036"/>
                    <a:pt x="2424411" y="92422"/>
                  </a:cubicBezTo>
                  <a:cubicBezTo>
                    <a:pt x="2439145" y="107156"/>
                    <a:pt x="2443833" y="123229"/>
                    <a:pt x="2443833" y="163413"/>
                  </a:cubicBezTo>
                  <a:lnTo>
                    <a:pt x="2443833" y="167431"/>
                  </a:lnTo>
                  <a:lnTo>
                    <a:pt x="2338686" y="167431"/>
                  </a:lnTo>
                  <a:lnTo>
                    <a:pt x="2338686" y="168101"/>
                  </a:lnTo>
                  <a:lnTo>
                    <a:pt x="2338686" y="172119"/>
                  </a:lnTo>
                  <a:cubicBezTo>
                    <a:pt x="2338686" y="188193"/>
                    <a:pt x="2340695" y="200248"/>
                    <a:pt x="2346722" y="208954"/>
                  </a:cubicBezTo>
                  <a:cubicBezTo>
                    <a:pt x="2356099" y="223688"/>
                    <a:pt x="2371502" y="229716"/>
                    <a:pt x="2388915" y="229716"/>
                  </a:cubicBezTo>
                  <a:cubicBezTo>
                    <a:pt x="2404989" y="229716"/>
                    <a:pt x="2418383" y="224358"/>
                    <a:pt x="2430438" y="213642"/>
                  </a:cubicBezTo>
                  <a:lnTo>
                    <a:pt x="2440484" y="230385"/>
                  </a:lnTo>
                  <a:cubicBezTo>
                    <a:pt x="2425750" y="243780"/>
                    <a:pt x="2404989" y="251147"/>
                    <a:pt x="2383557" y="251147"/>
                  </a:cubicBezTo>
                  <a:cubicBezTo>
                    <a:pt x="2336677" y="251147"/>
                    <a:pt x="2308548" y="216991"/>
                    <a:pt x="2308548" y="161403"/>
                  </a:cubicBezTo>
                  <a:cubicBezTo>
                    <a:pt x="2308548" y="133275"/>
                    <a:pt x="2314576" y="114523"/>
                    <a:pt x="2328640" y="97779"/>
                  </a:cubicBezTo>
                  <a:cubicBezTo>
                    <a:pt x="2342034" y="81706"/>
                    <a:pt x="2358777" y="74339"/>
                    <a:pt x="2378869" y="74339"/>
                  </a:cubicBezTo>
                  <a:close/>
                  <a:moveTo>
                    <a:pt x="1938189" y="74339"/>
                  </a:moveTo>
                  <a:cubicBezTo>
                    <a:pt x="1954932" y="74339"/>
                    <a:pt x="1971676" y="84385"/>
                    <a:pt x="1977703" y="102468"/>
                  </a:cubicBezTo>
                  <a:cubicBezTo>
                    <a:pt x="1993776" y="85055"/>
                    <a:pt x="2014538" y="74339"/>
                    <a:pt x="2031951" y="74339"/>
                  </a:cubicBezTo>
                  <a:cubicBezTo>
                    <a:pt x="2056731" y="74339"/>
                    <a:pt x="2074144" y="93091"/>
                    <a:pt x="2074144" y="119881"/>
                  </a:cubicBezTo>
                  <a:lnTo>
                    <a:pt x="2074144" y="247129"/>
                  </a:lnTo>
                  <a:lnTo>
                    <a:pt x="2047355" y="247129"/>
                  </a:lnTo>
                  <a:lnTo>
                    <a:pt x="2047355" y="123229"/>
                  </a:lnTo>
                  <a:cubicBezTo>
                    <a:pt x="2047355" y="107156"/>
                    <a:pt x="2039988" y="98449"/>
                    <a:pt x="2025924" y="98449"/>
                  </a:cubicBezTo>
                  <a:cubicBezTo>
                    <a:pt x="2010520" y="98449"/>
                    <a:pt x="1999135" y="108495"/>
                    <a:pt x="1981052" y="124568"/>
                  </a:cubicBezTo>
                  <a:lnTo>
                    <a:pt x="1981052" y="247798"/>
                  </a:lnTo>
                  <a:lnTo>
                    <a:pt x="1954263" y="247798"/>
                  </a:lnTo>
                  <a:lnTo>
                    <a:pt x="1954263" y="127917"/>
                  </a:lnTo>
                  <a:cubicBezTo>
                    <a:pt x="1954263" y="117871"/>
                    <a:pt x="1952923" y="111174"/>
                    <a:pt x="1949575" y="106486"/>
                  </a:cubicBezTo>
                  <a:cubicBezTo>
                    <a:pt x="1945556" y="101798"/>
                    <a:pt x="1940198" y="99789"/>
                    <a:pt x="1932162" y="99789"/>
                  </a:cubicBezTo>
                  <a:cubicBezTo>
                    <a:pt x="1919437" y="99789"/>
                    <a:pt x="1906712" y="106486"/>
                    <a:pt x="1889299" y="121890"/>
                  </a:cubicBezTo>
                  <a:lnTo>
                    <a:pt x="1889299" y="247798"/>
                  </a:lnTo>
                  <a:lnTo>
                    <a:pt x="1863850" y="247798"/>
                  </a:lnTo>
                  <a:lnTo>
                    <a:pt x="1863850" y="117202"/>
                  </a:lnTo>
                  <a:cubicBezTo>
                    <a:pt x="1863850" y="95770"/>
                    <a:pt x="1859162" y="83715"/>
                    <a:pt x="1857822" y="81036"/>
                  </a:cubicBezTo>
                  <a:lnTo>
                    <a:pt x="1883272" y="75009"/>
                  </a:lnTo>
                  <a:cubicBezTo>
                    <a:pt x="1884611" y="77688"/>
                    <a:pt x="1889299" y="89743"/>
                    <a:pt x="1889299" y="99789"/>
                  </a:cubicBezTo>
                  <a:cubicBezTo>
                    <a:pt x="1900685" y="87064"/>
                    <a:pt x="1920776" y="74339"/>
                    <a:pt x="1938189" y="74339"/>
                  </a:cubicBezTo>
                  <a:close/>
                  <a:moveTo>
                    <a:pt x="1265114" y="30138"/>
                  </a:moveTo>
                  <a:cubicBezTo>
                    <a:pt x="1264444" y="35496"/>
                    <a:pt x="1261765" y="58936"/>
                    <a:pt x="1261765" y="79028"/>
                  </a:cubicBezTo>
                  <a:lnTo>
                    <a:pt x="1303958" y="79028"/>
                  </a:lnTo>
                  <a:lnTo>
                    <a:pt x="1295921" y="99790"/>
                  </a:lnTo>
                  <a:lnTo>
                    <a:pt x="1260425" y="99790"/>
                  </a:lnTo>
                  <a:lnTo>
                    <a:pt x="1260425" y="208285"/>
                  </a:lnTo>
                  <a:cubicBezTo>
                    <a:pt x="1260425" y="227038"/>
                    <a:pt x="1265784" y="233065"/>
                    <a:pt x="1281857" y="233065"/>
                  </a:cubicBezTo>
                  <a:cubicBezTo>
                    <a:pt x="1289224" y="233065"/>
                    <a:pt x="1293912" y="231726"/>
                    <a:pt x="1298600" y="229716"/>
                  </a:cubicBezTo>
                  <a:lnTo>
                    <a:pt x="1302619" y="246460"/>
                  </a:lnTo>
                  <a:cubicBezTo>
                    <a:pt x="1293912" y="251148"/>
                    <a:pt x="1284536" y="253157"/>
                    <a:pt x="1273150" y="253157"/>
                  </a:cubicBezTo>
                  <a:cubicBezTo>
                    <a:pt x="1264444" y="253157"/>
                    <a:pt x="1257747" y="251148"/>
                    <a:pt x="1251049" y="248469"/>
                  </a:cubicBezTo>
                  <a:cubicBezTo>
                    <a:pt x="1238995" y="242441"/>
                    <a:pt x="1234976" y="231726"/>
                    <a:pt x="1234976" y="214982"/>
                  </a:cubicBezTo>
                  <a:lnTo>
                    <a:pt x="1234976" y="99120"/>
                  </a:lnTo>
                  <a:lnTo>
                    <a:pt x="1212875" y="99120"/>
                  </a:lnTo>
                  <a:lnTo>
                    <a:pt x="1212875" y="79028"/>
                  </a:lnTo>
                  <a:lnTo>
                    <a:pt x="1234976" y="79028"/>
                  </a:lnTo>
                  <a:cubicBezTo>
                    <a:pt x="1234976" y="64294"/>
                    <a:pt x="1236985" y="41523"/>
                    <a:pt x="1237655" y="36165"/>
                  </a:cubicBezTo>
                  <a:close/>
                  <a:moveTo>
                    <a:pt x="127918" y="16744"/>
                  </a:moveTo>
                  <a:lnTo>
                    <a:pt x="163413" y="16744"/>
                  </a:lnTo>
                  <a:lnTo>
                    <a:pt x="70321" y="125239"/>
                  </a:lnTo>
                  <a:lnTo>
                    <a:pt x="162744" y="248469"/>
                  </a:lnTo>
                  <a:lnTo>
                    <a:pt x="127248" y="248469"/>
                  </a:lnTo>
                  <a:lnTo>
                    <a:pt x="38844" y="125909"/>
                  </a:lnTo>
                  <a:close/>
                  <a:moveTo>
                    <a:pt x="9376" y="15404"/>
                  </a:moveTo>
                  <a:lnTo>
                    <a:pt x="37505" y="15404"/>
                  </a:lnTo>
                  <a:lnTo>
                    <a:pt x="37505" y="247799"/>
                  </a:lnTo>
                  <a:lnTo>
                    <a:pt x="9376" y="247799"/>
                  </a:lnTo>
                  <a:close/>
                  <a:moveTo>
                    <a:pt x="1778794" y="15404"/>
                  </a:moveTo>
                  <a:lnTo>
                    <a:pt x="1805583" y="15404"/>
                  </a:lnTo>
                  <a:lnTo>
                    <a:pt x="1805583" y="247799"/>
                  </a:lnTo>
                  <a:lnTo>
                    <a:pt x="1778794" y="247799"/>
                  </a:lnTo>
                  <a:close/>
                  <a:moveTo>
                    <a:pt x="732681" y="7367"/>
                  </a:moveTo>
                  <a:cubicBezTo>
                    <a:pt x="744067" y="7367"/>
                    <a:pt x="753443" y="16743"/>
                    <a:pt x="753443" y="28129"/>
                  </a:cubicBezTo>
                  <a:cubicBezTo>
                    <a:pt x="753443" y="38844"/>
                    <a:pt x="744736" y="48220"/>
                    <a:pt x="732681" y="48220"/>
                  </a:cubicBezTo>
                  <a:cubicBezTo>
                    <a:pt x="721296" y="48220"/>
                    <a:pt x="711920" y="38844"/>
                    <a:pt x="711920" y="28129"/>
                  </a:cubicBezTo>
                  <a:cubicBezTo>
                    <a:pt x="711920" y="16743"/>
                    <a:pt x="721296" y="7367"/>
                    <a:pt x="732681" y="7367"/>
                  </a:cubicBezTo>
                  <a:close/>
                  <a:moveTo>
                    <a:pt x="2616621" y="7367"/>
                  </a:moveTo>
                  <a:cubicBezTo>
                    <a:pt x="2628007" y="7367"/>
                    <a:pt x="2637383" y="16743"/>
                    <a:pt x="2637383" y="28129"/>
                  </a:cubicBezTo>
                  <a:cubicBezTo>
                    <a:pt x="2637383" y="38844"/>
                    <a:pt x="2628007" y="48220"/>
                    <a:pt x="2616621" y="48220"/>
                  </a:cubicBezTo>
                  <a:cubicBezTo>
                    <a:pt x="2605236" y="48220"/>
                    <a:pt x="2595860" y="38844"/>
                    <a:pt x="2595860" y="28129"/>
                  </a:cubicBezTo>
                  <a:cubicBezTo>
                    <a:pt x="2595860" y="16743"/>
                    <a:pt x="2605236" y="7367"/>
                    <a:pt x="2616621" y="7367"/>
                  </a:cubicBezTo>
                  <a:close/>
                  <a:moveTo>
                    <a:pt x="2878486" y="1339"/>
                  </a:moveTo>
                  <a:cubicBezTo>
                    <a:pt x="2879825" y="4018"/>
                    <a:pt x="2883174" y="18082"/>
                    <a:pt x="2883174" y="41523"/>
                  </a:cubicBezTo>
                  <a:lnTo>
                    <a:pt x="2883174" y="213642"/>
                  </a:lnTo>
                  <a:cubicBezTo>
                    <a:pt x="2883174" y="227037"/>
                    <a:pt x="2885183" y="230386"/>
                    <a:pt x="2892550" y="230386"/>
                  </a:cubicBezTo>
                  <a:cubicBezTo>
                    <a:pt x="2893220" y="230386"/>
                    <a:pt x="2894559" y="229716"/>
                    <a:pt x="2895898" y="229716"/>
                  </a:cubicBezTo>
                  <a:lnTo>
                    <a:pt x="2901256" y="247129"/>
                  </a:lnTo>
                  <a:cubicBezTo>
                    <a:pt x="2894559" y="250477"/>
                    <a:pt x="2891880" y="251817"/>
                    <a:pt x="2884513" y="251817"/>
                  </a:cubicBezTo>
                  <a:cubicBezTo>
                    <a:pt x="2876476" y="251817"/>
                    <a:pt x="2869779" y="249138"/>
                    <a:pt x="2864421" y="244450"/>
                  </a:cubicBezTo>
                  <a:cubicBezTo>
                    <a:pt x="2859063" y="239762"/>
                    <a:pt x="2856385" y="232395"/>
                    <a:pt x="2856385" y="220340"/>
                  </a:cubicBezTo>
                  <a:lnTo>
                    <a:pt x="2856385" y="41523"/>
                  </a:lnTo>
                  <a:cubicBezTo>
                    <a:pt x="2856385" y="22101"/>
                    <a:pt x="2853036" y="9376"/>
                    <a:pt x="2852366" y="6697"/>
                  </a:cubicBezTo>
                  <a:close/>
                  <a:moveTo>
                    <a:pt x="1362224" y="0"/>
                  </a:moveTo>
                  <a:cubicBezTo>
                    <a:pt x="1363564" y="2679"/>
                    <a:pt x="1366912" y="16743"/>
                    <a:pt x="1366912" y="40184"/>
                  </a:cubicBezTo>
                  <a:lnTo>
                    <a:pt x="1366912" y="79697"/>
                  </a:lnTo>
                  <a:cubicBezTo>
                    <a:pt x="1366912" y="89074"/>
                    <a:pt x="1366243" y="100459"/>
                    <a:pt x="1365573" y="102468"/>
                  </a:cubicBezTo>
                  <a:cubicBezTo>
                    <a:pt x="1380976" y="88404"/>
                    <a:pt x="1400399" y="75679"/>
                    <a:pt x="1421830" y="75679"/>
                  </a:cubicBezTo>
                  <a:cubicBezTo>
                    <a:pt x="1441922" y="75679"/>
                    <a:pt x="1460674" y="87064"/>
                    <a:pt x="1465362" y="102468"/>
                  </a:cubicBezTo>
                  <a:cubicBezTo>
                    <a:pt x="1467371" y="109165"/>
                    <a:pt x="1468041" y="114523"/>
                    <a:pt x="1468041" y="126578"/>
                  </a:cubicBezTo>
                  <a:lnTo>
                    <a:pt x="1468041" y="247129"/>
                  </a:lnTo>
                  <a:lnTo>
                    <a:pt x="1441922" y="247129"/>
                  </a:lnTo>
                  <a:lnTo>
                    <a:pt x="1441922" y="131266"/>
                  </a:lnTo>
                  <a:cubicBezTo>
                    <a:pt x="1441922" y="118541"/>
                    <a:pt x="1439913" y="111174"/>
                    <a:pt x="1435224" y="106486"/>
                  </a:cubicBezTo>
                  <a:cubicBezTo>
                    <a:pt x="1431206" y="102468"/>
                    <a:pt x="1423839" y="99789"/>
                    <a:pt x="1415802" y="99789"/>
                  </a:cubicBezTo>
                  <a:cubicBezTo>
                    <a:pt x="1399729" y="99789"/>
                    <a:pt x="1380976" y="110505"/>
                    <a:pt x="1366912" y="127918"/>
                  </a:cubicBezTo>
                  <a:lnTo>
                    <a:pt x="1366912" y="247799"/>
                  </a:lnTo>
                  <a:lnTo>
                    <a:pt x="1340793" y="247799"/>
                  </a:lnTo>
                  <a:lnTo>
                    <a:pt x="1340793" y="40184"/>
                  </a:lnTo>
                  <a:cubicBezTo>
                    <a:pt x="1340793" y="20761"/>
                    <a:pt x="1337444" y="8037"/>
                    <a:pt x="1336105" y="5358"/>
                  </a:cubicBezTo>
                  <a:close/>
                </a:path>
              </a:pathLst>
            </a:custGeom>
            <a:solidFill>
              <a:srgbClr val="FFFFFF"/>
            </a:solidFill>
            <a:ln w="66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</p:grpSp>
    </p:spTree>
    <p:extLst>
      <p:ext uri="{BB962C8B-B14F-4D97-AF65-F5344CB8AC3E}">
        <p14:creationId xmlns:p14="http://schemas.microsoft.com/office/powerpoint/2010/main" val="282019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09600" y="1706880"/>
            <a:ext cx="6746240" cy="1837643"/>
          </a:xfrm>
        </p:spPr>
        <p:txBody>
          <a:bodyPr/>
          <a:lstStyle>
            <a:lvl1pPr algn="l">
              <a:defRPr sz="3733" b="1">
                <a:solidFill>
                  <a:schemeClr val="accent5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4932547"/>
            <a:ext cx="5140960" cy="243840"/>
          </a:xfrm>
        </p:spPr>
        <p:txBody>
          <a:bodyPr/>
          <a:lstStyle>
            <a:lvl1pPr marL="0" indent="0" algn="l">
              <a:buNone/>
              <a:defRPr sz="1867" baseline="0">
                <a:solidFill>
                  <a:schemeClr val="bg1"/>
                </a:solidFill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GB"/>
              <a:t>Click to edit author name or date</a:t>
            </a:r>
            <a:endParaRPr lang="en-US"/>
          </a:p>
        </p:txBody>
      </p:sp>
      <p:sp>
        <p:nvSpPr>
          <p:cNvPr id="491" name="Freeform 490">
            <a:extLst>
              <a:ext uri="{FF2B5EF4-FFF2-40B4-BE49-F238E27FC236}">
                <a16:creationId xmlns:a16="http://schemas.microsoft.com/office/drawing/2014/main" id="{CE8E3D2C-8C95-4692-BF30-BCABA1E67069}"/>
              </a:ext>
            </a:extLst>
          </p:cNvPr>
          <p:cNvSpPr/>
          <p:nvPr/>
        </p:nvSpPr>
        <p:spPr>
          <a:xfrm>
            <a:off x="628848" y="614815"/>
            <a:ext cx="2008480" cy="527077"/>
          </a:xfrm>
          <a:custGeom>
            <a:avLst/>
            <a:gdLst>
              <a:gd name="connsiteX0" fmla="*/ 424847 w 1506360"/>
              <a:gd name="connsiteY0" fmla="*/ 294706 h 395308"/>
              <a:gd name="connsiteX1" fmla="*/ 396468 w 1506360"/>
              <a:gd name="connsiteY1" fmla="*/ 333527 h 395308"/>
              <a:gd name="connsiteX2" fmla="*/ 423178 w 1506360"/>
              <a:gd name="connsiteY2" fmla="*/ 376941 h 395308"/>
              <a:gd name="connsiteX3" fmla="*/ 452809 w 1506360"/>
              <a:gd name="connsiteY3" fmla="*/ 332693 h 395308"/>
              <a:gd name="connsiteX4" fmla="*/ 424847 w 1506360"/>
              <a:gd name="connsiteY4" fmla="*/ 294706 h 395308"/>
              <a:gd name="connsiteX5" fmla="*/ 558811 w 1506360"/>
              <a:gd name="connsiteY5" fmla="*/ 293036 h 395308"/>
              <a:gd name="connsiteX6" fmla="*/ 530849 w 1506360"/>
              <a:gd name="connsiteY6" fmla="*/ 334362 h 395308"/>
              <a:gd name="connsiteX7" fmla="*/ 558811 w 1506360"/>
              <a:gd name="connsiteY7" fmla="*/ 378192 h 395308"/>
              <a:gd name="connsiteX8" fmla="*/ 587189 w 1506360"/>
              <a:gd name="connsiteY8" fmla="*/ 334362 h 395308"/>
              <a:gd name="connsiteX9" fmla="*/ 558811 w 1506360"/>
              <a:gd name="connsiteY9" fmla="*/ 293036 h 395308"/>
              <a:gd name="connsiteX10" fmla="*/ 162343 w 1506360"/>
              <a:gd name="connsiteY10" fmla="*/ 293036 h 395308"/>
              <a:gd name="connsiteX11" fmla="*/ 134381 w 1506360"/>
              <a:gd name="connsiteY11" fmla="*/ 334362 h 395308"/>
              <a:gd name="connsiteX12" fmla="*/ 162343 w 1506360"/>
              <a:gd name="connsiteY12" fmla="*/ 378192 h 395308"/>
              <a:gd name="connsiteX13" fmla="*/ 190721 w 1506360"/>
              <a:gd name="connsiteY13" fmla="*/ 334362 h 395308"/>
              <a:gd name="connsiteX14" fmla="*/ 162343 w 1506360"/>
              <a:gd name="connsiteY14" fmla="*/ 293036 h 395308"/>
              <a:gd name="connsiteX15" fmla="*/ 704460 w 1506360"/>
              <a:gd name="connsiteY15" fmla="*/ 276757 h 395308"/>
              <a:gd name="connsiteX16" fmla="*/ 744524 w 1506360"/>
              <a:gd name="connsiteY16" fmla="*/ 319753 h 395308"/>
              <a:gd name="connsiteX17" fmla="*/ 744524 w 1506360"/>
              <a:gd name="connsiteY17" fmla="*/ 392803 h 395308"/>
              <a:gd name="connsiteX18" fmla="*/ 714893 w 1506360"/>
              <a:gd name="connsiteY18" fmla="*/ 392803 h 395308"/>
              <a:gd name="connsiteX19" fmla="*/ 714893 w 1506360"/>
              <a:gd name="connsiteY19" fmla="*/ 323509 h 395308"/>
              <a:gd name="connsiteX20" fmla="*/ 691523 w 1506360"/>
              <a:gd name="connsiteY20" fmla="*/ 297211 h 395308"/>
              <a:gd name="connsiteX21" fmla="*/ 664814 w 1506360"/>
              <a:gd name="connsiteY21" fmla="*/ 325596 h 395308"/>
              <a:gd name="connsiteX22" fmla="*/ 664814 w 1506360"/>
              <a:gd name="connsiteY22" fmla="*/ 393221 h 395308"/>
              <a:gd name="connsiteX23" fmla="*/ 635183 w 1506360"/>
              <a:gd name="connsiteY23" fmla="*/ 393221 h 395308"/>
              <a:gd name="connsiteX24" fmla="*/ 635183 w 1506360"/>
              <a:gd name="connsiteY24" fmla="*/ 280097 h 395308"/>
              <a:gd name="connsiteX25" fmla="*/ 664396 w 1506360"/>
              <a:gd name="connsiteY25" fmla="*/ 280097 h 395308"/>
              <a:gd name="connsiteX26" fmla="*/ 664396 w 1506360"/>
              <a:gd name="connsiteY26" fmla="*/ 292619 h 395308"/>
              <a:gd name="connsiteX27" fmla="*/ 664814 w 1506360"/>
              <a:gd name="connsiteY27" fmla="*/ 292619 h 395308"/>
              <a:gd name="connsiteX28" fmla="*/ 704460 w 1506360"/>
              <a:gd name="connsiteY28" fmla="*/ 276757 h 395308"/>
              <a:gd name="connsiteX29" fmla="*/ 308410 w 1506360"/>
              <a:gd name="connsiteY29" fmla="*/ 276757 h 395308"/>
              <a:gd name="connsiteX30" fmla="*/ 348474 w 1506360"/>
              <a:gd name="connsiteY30" fmla="*/ 319753 h 395308"/>
              <a:gd name="connsiteX31" fmla="*/ 348474 w 1506360"/>
              <a:gd name="connsiteY31" fmla="*/ 392803 h 395308"/>
              <a:gd name="connsiteX32" fmla="*/ 318843 w 1506360"/>
              <a:gd name="connsiteY32" fmla="*/ 392803 h 395308"/>
              <a:gd name="connsiteX33" fmla="*/ 318843 w 1506360"/>
              <a:gd name="connsiteY33" fmla="*/ 323509 h 395308"/>
              <a:gd name="connsiteX34" fmla="*/ 295473 w 1506360"/>
              <a:gd name="connsiteY34" fmla="*/ 297211 h 395308"/>
              <a:gd name="connsiteX35" fmla="*/ 268764 w 1506360"/>
              <a:gd name="connsiteY35" fmla="*/ 325596 h 395308"/>
              <a:gd name="connsiteX36" fmla="*/ 268764 w 1506360"/>
              <a:gd name="connsiteY36" fmla="*/ 393221 h 395308"/>
              <a:gd name="connsiteX37" fmla="*/ 239133 w 1506360"/>
              <a:gd name="connsiteY37" fmla="*/ 393221 h 395308"/>
              <a:gd name="connsiteX38" fmla="*/ 239133 w 1506360"/>
              <a:gd name="connsiteY38" fmla="*/ 280097 h 395308"/>
              <a:gd name="connsiteX39" fmla="*/ 268346 w 1506360"/>
              <a:gd name="connsiteY39" fmla="*/ 280097 h 395308"/>
              <a:gd name="connsiteX40" fmla="*/ 268346 w 1506360"/>
              <a:gd name="connsiteY40" fmla="*/ 292619 h 395308"/>
              <a:gd name="connsiteX41" fmla="*/ 268764 w 1506360"/>
              <a:gd name="connsiteY41" fmla="*/ 292619 h 395308"/>
              <a:gd name="connsiteX42" fmla="*/ 308410 w 1506360"/>
              <a:gd name="connsiteY42" fmla="*/ 276757 h 395308"/>
              <a:gd name="connsiteX43" fmla="*/ 558811 w 1506360"/>
              <a:gd name="connsiteY43" fmla="*/ 276339 h 395308"/>
              <a:gd name="connsiteX44" fmla="*/ 619741 w 1506360"/>
              <a:gd name="connsiteY44" fmla="*/ 334362 h 395308"/>
              <a:gd name="connsiteX45" fmla="*/ 558811 w 1506360"/>
              <a:gd name="connsiteY45" fmla="*/ 394890 h 395308"/>
              <a:gd name="connsiteX46" fmla="*/ 498297 w 1506360"/>
              <a:gd name="connsiteY46" fmla="*/ 334362 h 395308"/>
              <a:gd name="connsiteX47" fmla="*/ 558811 w 1506360"/>
              <a:gd name="connsiteY47" fmla="*/ 276339 h 395308"/>
              <a:gd name="connsiteX48" fmla="*/ 162343 w 1506360"/>
              <a:gd name="connsiteY48" fmla="*/ 276339 h 395308"/>
              <a:gd name="connsiteX49" fmla="*/ 223274 w 1506360"/>
              <a:gd name="connsiteY49" fmla="*/ 334362 h 395308"/>
              <a:gd name="connsiteX50" fmla="*/ 162343 w 1506360"/>
              <a:gd name="connsiteY50" fmla="*/ 394890 h 395308"/>
              <a:gd name="connsiteX51" fmla="*/ 101829 w 1506360"/>
              <a:gd name="connsiteY51" fmla="*/ 334362 h 395308"/>
              <a:gd name="connsiteX52" fmla="*/ 162343 w 1506360"/>
              <a:gd name="connsiteY52" fmla="*/ 276339 h 395308"/>
              <a:gd name="connsiteX53" fmla="*/ 0 w 1506360"/>
              <a:gd name="connsiteY53" fmla="*/ 233761 h 395308"/>
              <a:gd name="connsiteX54" fmla="*/ 31300 w 1506360"/>
              <a:gd name="connsiteY54" fmla="*/ 233761 h 395308"/>
              <a:gd name="connsiteX55" fmla="*/ 31300 w 1506360"/>
              <a:gd name="connsiteY55" fmla="*/ 370679 h 395308"/>
              <a:gd name="connsiteX56" fmla="*/ 97239 w 1506360"/>
              <a:gd name="connsiteY56" fmla="*/ 370679 h 395308"/>
              <a:gd name="connsiteX57" fmla="*/ 97239 w 1506360"/>
              <a:gd name="connsiteY57" fmla="*/ 391968 h 395308"/>
              <a:gd name="connsiteX58" fmla="*/ 0 w 1506360"/>
              <a:gd name="connsiteY58" fmla="*/ 391968 h 395308"/>
              <a:gd name="connsiteX59" fmla="*/ 452809 w 1506360"/>
              <a:gd name="connsiteY59" fmla="*/ 226248 h 395308"/>
              <a:gd name="connsiteX60" fmla="*/ 482439 w 1506360"/>
              <a:gd name="connsiteY60" fmla="*/ 226248 h 395308"/>
              <a:gd name="connsiteX61" fmla="*/ 482439 w 1506360"/>
              <a:gd name="connsiteY61" fmla="*/ 392386 h 395308"/>
              <a:gd name="connsiteX62" fmla="*/ 452809 w 1506360"/>
              <a:gd name="connsiteY62" fmla="*/ 392386 h 395308"/>
              <a:gd name="connsiteX63" fmla="*/ 452391 w 1506360"/>
              <a:gd name="connsiteY63" fmla="*/ 392386 h 395308"/>
              <a:gd name="connsiteX64" fmla="*/ 452391 w 1506360"/>
              <a:gd name="connsiteY64" fmla="*/ 376106 h 395308"/>
              <a:gd name="connsiteX65" fmla="*/ 451974 w 1506360"/>
              <a:gd name="connsiteY65" fmla="*/ 376106 h 395308"/>
              <a:gd name="connsiteX66" fmla="*/ 414414 w 1506360"/>
              <a:gd name="connsiteY66" fmla="*/ 395308 h 395308"/>
              <a:gd name="connsiteX67" fmla="*/ 363916 w 1506360"/>
              <a:gd name="connsiteY67" fmla="*/ 334780 h 395308"/>
              <a:gd name="connsiteX68" fmla="*/ 416918 w 1506360"/>
              <a:gd name="connsiteY68" fmla="*/ 276757 h 395308"/>
              <a:gd name="connsiteX69" fmla="*/ 452391 w 1506360"/>
              <a:gd name="connsiteY69" fmla="*/ 292619 h 395308"/>
              <a:gd name="connsiteX70" fmla="*/ 452809 w 1506360"/>
              <a:gd name="connsiteY70" fmla="*/ 292619 h 395308"/>
              <a:gd name="connsiteX71" fmla="*/ 668153 w 1506360"/>
              <a:gd name="connsiteY71" fmla="*/ 100184 h 395308"/>
              <a:gd name="connsiteX72" fmla="*/ 651877 w 1506360"/>
              <a:gd name="connsiteY72" fmla="*/ 105610 h 395308"/>
              <a:gd name="connsiteX73" fmla="*/ 630176 w 1506360"/>
              <a:gd name="connsiteY73" fmla="*/ 131491 h 395308"/>
              <a:gd name="connsiteX74" fmla="*/ 643530 w 1506360"/>
              <a:gd name="connsiteY74" fmla="*/ 148189 h 395308"/>
              <a:gd name="connsiteX75" fmla="*/ 668153 w 1506360"/>
              <a:gd name="connsiteY75" fmla="*/ 100184 h 395308"/>
              <a:gd name="connsiteX76" fmla="*/ 1335471 w 1506360"/>
              <a:gd name="connsiteY76" fmla="*/ 68459 h 395308"/>
              <a:gd name="connsiteX77" fmla="*/ 1308762 w 1506360"/>
              <a:gd name="connsiteY77" fmla="*/ 107280 h 395308"/>
              <a:gd name="connsiteX78" fmla="*/ 1334219 w 1506360"/>
              <a:gd name="connsiteY78" fmla="*/ 150693 h 395308"/>
              <a:gd name="connsiteX79" fmla="*/ 1362181 w 1506360"/>
              <a:gd name="connsiteY79" fmla="*/ 106445 h 395308"/>
              <a:gd name="connsiteX80" fmla="*/ 1335471 w 1506360"/>
              <a:gd name="connsiteY80" fmla="*/ 68459 h 395308"/>
              <a:gd name="connsiteX81" fmla="*/ 292552 w 1506360"/>
              <a:gd name="connsiteY81" fmla="*/ 68458 h 395308"/>
              <a:gd name="connsiteX82" fmla="*/ 264173 w 1506360"/>
              <a:gd name="connsiteY82" fmla="*/ 111037 h 395308"/>
              <a:gd name="connsiteX83" fmla="*/ 291300 w 1506360"/>
              <a:gd name="connsiteY83" fmla="*/ 150693 h 395308"/>
              <a:gd name="connsiteX84" fmla="*/ 317592 w 1506360"/>
              <a:gd name="connsiteY84" fmla="*/ 107280 h 395308"/>
              <a:gd name="connsiteX85" fmla="*/ 292552 w 1506360"/>
              <a:gd name="connsiteY85" fmla="*/ 68458 h 395308"/>
              <a:gd name="connsiteX86" fmla="*/ 1459419 w 1506360"/>
              <a:gd name="connsiteY86" fmla="*/ 67206 h 395308"/>
              <a:gd name="connsiteX87" fmla="*/ 1435213 w 1506360"/>
              <a:gd name="connsiteY87" fmla="*/ 96009 h 395308"/>
              <a:gd name="connsiteX88" fmla="*/ 1478617 w 1506360"/>
              <a:gd name="connsiteY88" fmla="*/ 96009 h 395308"/>
              <a:gd name="connsiteX89" fmla="*/ 1459419 w 1506360"/>
              <a:gd name="connsiteY89" fmla="*/ 67206 h 395308"/>
              <a:gd name="connsiteX90" fmla="*/ 1219870 w 1506360"/>
              <a:gd name="connsiteY90" fmla="*/ 67206 h 395308"/>
              <a:gd name="connsiteX91" fmla="*/ 1196081 w 1506360"/>
              <a:gd name="connsiteY91" fmla="*/ 96009 h 395308"/>
              <a:gd name="connsiteX92" fmla="*/ 1239067 w 1506360"/>
              <a:gd name="connsiteY92" fmla="*/ 96009 h 395308"/>
              <a:gd name="connsiteX93" fmla="*/ 1219870 w 1506360"/>
              <a:gd name="connsiteY93" fmla="*/ 67206 h 395308"/>
              <a:gd name="connsiteX94" fmla="*/ 414831 w 1506360"/>
              <a:gd name="connsiteY94" fmla="*/ 67206 h 395308"/>
              <a:gd name="connsiteX95" fmla="*/ 390625 w 1506360"/>
              <a:gd name="connsiteY95" fmla="*/ 96009 h 395308"/>
              <a:gd name="connsiteX96" fmla="*/ 434029 w 1506360"/>
              <a:gd name="connsiteY96" fmla="*/ 96009 h 395308"/>
              <a:gd name="connsiteX97" fmla="*/ 414831 w 1506360"/>
              <a:gd name="connsiteY97" fmla="*/ 67206 h 395308"/>
              <a:gd name="connsiteX98" fmla="*/ 1004525 w 1506360"/>
              <a:gd name="connsiteY98" fmla="*/ 66789 h 395308"/>
              <a:gd name="connsiteX99" fmla="*/ 977816 w 1506360"/>
              <a:gd name="connsiteY99" fmla="*/ 108115 h 395308"/>
              <a:gd name="connsiteX100" fmla="*/ 1004525 w 1506360"/>
              <a:gd name="connsiteY100" fmla="*/ 151945 h 395308"/>
              <a:gd name="connsiteX101" fmla="*/ 1031235 w 1506360"/>
              <a:gd name="connsiteY101" fmla="*/ 108115 h 395308"/>
              <a:gd name="connsiteX102" fmla="*/ 1004525 w 1506360"/>
              <a:gd name="connsiteY102" fmla="*/ 66789 h 395308"/>
              <a:gd name="connsiteX103" fmla="*/ 559645 w 1506360"/>
              <a:gd name="connsiteY103" fmla="*/ 53013 h 395308"/>
              <a:gd name="connsiteX104" fmla="*/ 588859 w 1506360"/>
              <a:gd name="connsiteY104" fmla="*/ 53013 h 395308"/>
              <a:gd name="connsiteX105" fmla="*/ 588859 w 1506360"/>
              <a:gd name="connsiteY105" fmla="*/ 166137 h 395308"/>
              <a:gd name="connsiteX106" fmla="*/ 559645 w 1506360"/>
              <a:gd name="connsiteY106" fmla="*/ 166137 h 395308"/>
              <a:gd name="connsiteX107" fmla="*/ 111846 w 1506360"/>
              <a:gd name="connsiteY107" fmla="*/ 50509 h 395308"/>
              <a:gd name="connsiteX108" fmla="*/ 144398 w 1506360"/>
              <a:gd name="connsiteY108" fmla="*/ 66372 h 395308"/>
              <a:gd name="connsiteX109" fmla="*/ 181124 w 1506360"/>
              <a:gd name="connsiteY109" fmla="*/ 50509 h 395308"/>
              <a:gd name="connsiteX110" fmla="*/ 219518 w 1506360"/>
              <a:gd name="connsiteY110" fmla="*/ 91835 h 395308"/>
              <a:gd name="connsiteX111" fmla="*/ 219518 w 1506360"/>
              <a:gd name="connsiteY111" fmla="*/ 166138 h 395308"/>
              <a:gd name="connsiteX112" fmla="*/ 190305 w 1506360"/>
              <a:gd name="connsiteY112" fmla="*/ 166138 h 395308"/>
              <a:gd name="connsiteX113" fmla="*/ 190305 w 1506360"/>
              <a:gd name="connsiteY113" fmla="*/ 97261 h 395308"/>
              <a:gd name="connsiteX114" fmla="*/ 171525 w 1506360"/>
              <a:gd name="connsiteY114" fmla="*/ 70546 h 395308"/>
              <a:gd name="connsiteX115" fmla="*/ 148572 w 1506360"/>
              <a:gd name="connsiteY115" fmla="*/ 98931 h 395308"/>
              <a:gd name="connsiteX116" fmla="*/ 148572 w 1506360"/>
              <a:gd name="connsiteY116" fmla="*/ 166556 h 395308"/>
              <a:gd name="connsiteX117" fmla="*/ 119358 w 1506360"/>
              <a:gd name="connsiteY117" fmla="*/ 166556 h 395308"/>
              <a:gd name="connsiteX118" fmla="*/ 119358 w 1506360"/>
              <a:gd name="connsiteY118" fmla="*/ 97679 h 395308"/>
              <a:gd name="connsiteX119" fmla="*/ 100160 w 1506360"/>
              <a:gd name="connsiteY119" fmla="*/ 70963 h 395308"/>
              <a:gd name="connsiteX120" fmla="*/ 77625 w 1506360"/>
              <a:gd name="connsiteY120" fmla="*/ 99766 h 395308"/>
              <a:gd name="connsiteX121" fmla="*/ 77625 w 1506360"/>
              <a:gd name="connsiteY121" fmla="*/ 166556 h 395308"/>
              <a:gd name="connsiteX122" fmla="*/ 48411 w 1506360"/>
              <a:gd name="connsiteY122" fmla="*/ 166556 h 395308"/>
              <a:gd name="connsiteX123" fmla="*/ 48411 w 1506360"/>
              <a:gd name="connsiteY123" fmla="*/ 53431 h 395308"/>
              <a:gd name="connsiteX124" fmla="*/ 77625 w 1506360"/>
              <a:gd name="connsiteY124" fmla="*/ 53431 h 395308"/>
              <a:gd name="connsiteX125" fmla="*/ 77625 w 1506360"/>
              <a:gd name="connsiteY125" fmla="*/ 66052 h 395308"/>
              <a:gd name="connsiteX126" fmla="*/ 77207 w 1506360"/>
              <a:gd name="connsiteY126" fmla="*/ 66372 h 395308"/>
              <a:gd name="connsiteX127" fmla="*/ 77625 w 1506360"/>
              <a:gd name="connsiteY127" fmla="*/ 66372 h 395308"/>
              <a:gd name="connsiteX128" fmla="*/ 77625 w 1506360"/>
              <a:gd name="connsiteY128" fmla="*/ 66052 h 395308"/>
              <a:gd name="connsiteX129" fmla="*/ 92492 w 1506360"/>
              <a:gd name="connsiteY129" fmla="*/ 54683 h 395308"/>
              <a:gd name="connsiteX130" fmla="*/ 111846 w 1506360"/>
              <a:gd name="connsiteY130" fmla="*/ 50509 h 395308"/>
              <a:gd name="connsiteX131" fmla="*/ 1459836 w 1506360"/>
              <a:gd name="connsiteY131" fmla="*/ 50509 h 395308"/>
              <a:gd name="connsiteX132" fmla="*/ 1506161 w 1506360"/>
              <a:gd name="connsiteY132" fmla="*/ 112289 h 395308"/>
              <a:gd name="connsiteX133" fmla="*/ 1506161 w 1506360"/>
              <a:gd name="connsiteY133" fmla="*/ 112706 h 395308"/>
              <a:gd name="connsiteX134" fmla="*/ 1434379 w 1506360"/>
              <a:gd name="connsiteY134" fmla="*/ 112706 h 395308"/>
              <a:gd name="connsiteX135" fmla="*/ 1466514 w 1506360"/>
              <a:gd name="connsiteY135" fmla="*/ 149858 h 395308"/>
              <a:gd name="connsiteX136" fmla="*/ 1496145 w 1506360"/>
              <a:gd name="connsiteY136" fmla="*/ 140674 h 395308"/>
              <a:gd name="connsiteX137" fmla="*/ 1504491 w 1506360"/>
              <a:gd name="connsiteY137" fmla="*/ 156536 h 395308"/>
              <a:gd name="connsiteX138" fmla="*/ 1461506 w 1506360"/>
              <a:gd name="connsiteY138" fmla="*/ 169060 h 395308"/>
              <a:gd name="connsiteX139" fmla="*/ 1403496 w 1506360"/>
              <a:gd name="connsiteY139" fmla="*/ 107697 h 395308"/>
              <a:gd name="connsiteX140" fmla="*/ 1459836 w 1506360"/>
              <a:gd name="connsiteY140" fmla="*/ 50509 h 395308"/>
              <a:gd name="connsiteX141" fmla="*/ 1220704 w 1506360"/>
              <a:gd name="connsiteY141" fmla="*/ 50509 h 395308"/>
              <a:gd name="connsiteX142" fmla="*/ 1267029 w 1506360"/>
              <a:gd name="connsiteY142" fmla="*/ 112289 h 395308"/>
              <a:gd name="connsiteX143" fmla="*/ 1267029 w 1506360"/>
              <a:gd name="connsiteY143" fmla="*/ 112706 h 395308"/>
              <a:gd name="connsiteX144" fmla="*/ 1195247 w 1506360"/>
              <a:gd name="connsiteY144" fmla="*/ 112706 h 395308"/>
              <a:gd name="connsiteX145" fmla="*/ 1227382 w 1506360"/>
              <a:gd name="connsiteY145" fmla="*/ 149858 h 395308"/>
              <a:gd name="connsiteX146" fmla="*/ 1257013 w 1506360"/>
              <a:gd name="connsiteY146" fmla="*/ 140674 h 395308"/>
              <a:gd name="connsiteX147" fmla="*/ 1265359 w 1506360"/>
              <a:gd name="connsiteY147" fmla="*/ 156536 h 395308"/>
              <a:gd name="connsiteX148" fmla="*/ 1222374 w 1506360"/>
              <a:gd name="connsiteY148" fmla="*/ 169060 h 395308"/>
              <a:gd name="connsiteX149" fmla="*/ 1164364 w 1506360"/>
              <a:gd name="connsiteY149" fmla="*/ 107697 h 395308"/>
              <a:gd name="connsiteX150" fmla="*/ 1220704 w 1506360"/>
              <a:gd name="connsiteY150" fmla="*/ 50509 h 395308"/>
              <a:gd name="connsiteX151" fmla="*/ 415248 w 1506360"/>
              <a:gd name="connsiteY151" fmla="*/ 50509 h 395308"/>
              <a:gd name="connsiteX152" fmla="*/ 461573 w 1506360"/>
              <a:gd name="connsiteY152" fmla="*/ 112289 h 395308"/>
              <a:gd name="connsiteX153" fmla="*/ 461573 w 1506360"/>
              <a:gd name="connsiteY153" fmla="*/ 112706 h 395308"/>
              <a:gd name="connsiteX154" fmla="*/ 389791 w 1506360"/>
              <a:gd name="connsiteY154" fmla="*/ 112706 h 395308"/>
              <a:gd name="connsiteX155" fmla="*/ 421926 w 1506360"/>
              <a:gd name="connsiteY155" fmla="*/ 149858 h 395308"/>
              <a:gd name="connsiteX156" fmla="*/ 451557 w 1506360"/>
              <a:gd name="connsiteY156" fmla="*/ 140674 h 395308"/>
              <a:gd name="connsiteX157" fmla="*/ 459903 w 1506360"/>
              <a:gd name="connsiteY157" fmla="*/ 156536 h 395308"/>
              <a:gd name="connsiteX158" fmla="*/ 416918 w 1506360"/>
              <a:gd name="connsiteY158" fmla="*/ 169060 h 395308"/>
              <a:gd name="connsiteX159" fmla="*/ 358908 w 1506360"/>
              <a:gd name="connsiteY159" fmla="*/ 107697 h 395308"/>
              <a:gd name="connsiteX160" fmla="*/ 415248 w 1506360"/>
              <a:gd name="connsiteY160" fmla="*/ 50509 h 395308"/>
              <a:gd name="connsiteX161" fmla="*/ 300064 w 1506360"/>
              <a:gd name="connsiteY161" fmla="*/ 50509 h 395308"/>
              <a:gd name="connsiteX162" fmla="*/ 348892 w 1506360"/>
              <a:gd name="connsiteY162" fmla="*/ 107280 h 395308"/>
              <a:gd name="connsiteX163" fmla="*/ 297560 w 1506360"/>
              <a:gd name="connsiteY163" fmla="*/ 169060 h 395308"/>
              <a:gd name="connsiteX164" fmla="*/ 264591 w 1506360"/>
              <a:gd name="connsiteY164" fmla="*/ 152362 h 395308"/>
              <a:gd name="connsiteX165" fmla="*/ 264591 w 1506360"/>
              <a:gd name="connsiteY165" fmla="*/ 222908 h 395308"/>
              <a:gd name="connsiteX166" fmla="*/ 235377 w 1506360"/>
              <a:gd name="connsiteY166" fmla="*/ 222908 h 395308"/>
              <a:gd name="connsiteX167" fmla="*/ 235377 w 1506360"/>
              <a:gd name="connsiteY167" fmla="*/ 53014 h 395308"/>
              <a:gd name="connsiteX168" fmla="*/ 264591 w 1506360"/>
              <a:gd name="connsiteY168" fmla="*/ 53014 h 395308"/>
              <a:gd name="connsiteX169" fmla="*/ 264591 w 1506360"/>
              <a:gd name="connsiteY169" fmla="*/ 68876 h 395308"/>
              <a:gd name="connsiteX170" fmla="*/ 265008 w 1506360"/>
              <a:gd name="connsiteY170" fmla="*/ 68876 h 395308"/>
              <a:gd name="connsiteX171" fmla="*/ 300064 w 1506360"/>
              <a:gd name="connsiteY171" fmla="*/ 50509 h 395308"/>
              <a:gd name="connsiteX172" fmla="*/ 1328794 w 1506360"/>
              <a:gd name="connsiteY172" fmla="*/ 50092 h 395308"/>
              <a:gd name="connsiteX173" fmla="*/ 1361763 w 1506360"/>
              <a:gd name="connsiteY173" fmla="*/ 66789 h 395308"/>
              <a:gd name="connsiteX174" fmla="*/ 1362181 w 1506360"/>
              <a:gd name="connsiteY174" fmla="*/ 66789 h 395308"/>
              <a:gd name="connsiteX175" fmla="*/ 1362181 w 1506360"/>
              <a:gd name="connsiteY175" fmla="*/ 53014 h 395308"/>
              <a:gd name="connsiteX176" fmla="*/ 1391394 w 1506360"/>
              <a:gd name="connsiteY176" fmla="*/ 53014 h 395308"/>
              <a:gd name="connsiteX177" fmla="*/ 1391394 w 1506360"/>
              <a:gd name="connsiteY177" fmla="*/ 155702 h 395308"/>
              <a:gd name="connsiteX178" fmla="*/ 1330046 w 1506360"/>
              <a:gd name="connsiteY178" fmla="*/ 222491 h 395308"/>
              <a:gd name="connsiteX179" fmla="*/ 1283722 w 1506360"/>
              <a:gd name="connsiteY179" fmla="*/ 211638 h 395308"/>
              <a:gd name="connsiteX180" fmla="*/ 1289565 w 1506360"/>
              <a:gd name="connsiteY180" fmla="*/ 193271 h 395308"/>
              <a:gd name="connsiteX181" fmla="*/ 1327959 w 1506360"/>
              <a:gd name="connsiteY181" fmla="*/ 202872 h 395308"/>
              <a:gd name="connsiteX182" fmla="*/ 1362181 w 1506360"/>
              <a:gd name="connsiteY182" fmla="*/ 164468 h 395308"/>
              <a:gd name="connsiteX183" fmla="*/ 1362181 w 1506360"/>
              <a:gd name="connsiteY183" fmla="*/ 149441 h 395308"/>
              <a:gd name="connsiteX184" fmla="*/ 1361763 w 1506360"/>
              <a:gd name="connsiteY184" fmla="*/ 149441 h 395308"/>
              <a:gd name="connsiteX185" fmla="*/ 1326290 w 1506360"/>
              <a:gd name="connsiteY185" fmla="*/ 168643 h 395308"/>
              <a:gd name="connsiteX186" fmla="*/ 1277879 w 1506360"/>
              <a:gd name="connsiteY186" fmla="*/ 108115 h 395308"/>
              <a:gd name="connsiteX187" fmla="*/ 1328794 w 1506360"/>
              <a:gd name="connsiteY187" fmla="*/ 50092 h 395308"/>
              <a:gd name="connsiteX188" fmla="*/ 1004525 w 1506360"/>
              <a:gd name="connsiteY188" fmla="*/ 50092 h 395308"/>
              <a:gd name="connsiteX189" fmla="*/ 1062535 w 1506360"/>
              <a:gd name="connsiteY189" fmla="*/ 108115 h 395308"/>
              <a:gd name="connsiteX190" fmla="*/ 1004525 w 1506360"/>
              <a:gd name="connsiteY190" fmla="*/ 168643 h 395308"/>
              <a:gd name="connsiteX191" fmla="*/ 946933 w 1506360"/>
              <a:gd name="connsiteY191" fmla="*/ 108115 h 395308"/>
              <a:gd name="connsiteX192" fmla="*/ 1004525 w 1506360"/>
              <a:gd name="connsiteY192" fmla="*/ 50092 h 395308"/>
              <a:gd name="connsiteX193" fmla="*/ 651877 w 1506360"/>
              <a:gd name="connsiteY193" fmla="*/ 50092 h 395308"/>
              <a:gd name="connsiteX194" fmla="*/ 696950 w 1506360"/>
              <a:gd name="connsiteY194" fmla="*/ 92253 h 395308"/>
              <a:gd name="connsiteX195" fmla="*/ 696950 w 1506360"/>
              <a:gd name="connsiteY195" fmla="*/ 138587 h 395308"/>
              <a:gd name="connsiteX196" fmla="*/ 701540 w 1506360"/>
              <a:gd name="connsiteY196" fmla="*/ 166138 h 395308"/>
              <a:gd name="connsiteX197" fmla="*/ 670657 w 1506360"/>
              <a:gd name="connsiteY197" fmla="*/ 166138 h 395308"/>
              <a:gd name="connsiteX198" fmla="*/ 667736 w 1506360"/>
              <a:gd name="connsiteY198" fmla="*/ 149441 h 395308"/>
              <a:gd name="connsiteX199" fmla="*/ 661476 w 1506360"/>
              <a:gd name="connsiteY199" fmla="*/ 154867 h 395308"/>
              <a:gd name="connsiteX200" fmla="*/ 633097 w 1506360"/>
              <a:gd name="connsiteY200" fmla="*/ 168643 h 395308"/>
              <a:gd name="connsiteX201" fmla="*/ 601797 w 1506360"/>
              <a:gd name="connsiteY201" fmla="*/ 134413 h 395308"/>
              <a:gd name="connsiteX202" fmla="*/ 642696 w 1506360"/>
              <a:gd name="connsiteY202" fmla="*/ 93088 h 395308"/>
              <a:gd name="connsiteX203" fmla="*/ 668571 w 1506360"/>
              <a:gd name="connsiteY203" fmla="*/ 85156 h 395308"/>
              <a:gd name="connsiteX204" fmla="*/ 648538 w 1506360"/>
              <a:gd name="connsiteY204" fmla="*/ 68041 h 395308"/>
              <a:gd name="connsiteX205" fmla="*/ 619325 w 1506360"/>
              <a:gd name="connsiteY205" fmla="*/ 79730 h 395308"/>
              <a:gd name="connsiteX206" fmla="*/ 609726 w 1506360"/>
              <a:gd name="connsiteY206" fmla="*/ 65537 h 395308"/>
              <a:gd name="connsiteX207" fmla="*/ 651877 w 1506360"/>
              <a:gd name="connsiteY207" fmla="*/ 50092 h 395308"/>
              <a:gd name="connsiteX208" fmla="*/ 530015 w 1506360"/>
              <a:gd name="connsiteY208" fmla="*/ 50092 h 395308"/>
              <a:gd name="connsiteX209" fmla="*/ 550047 w 1506360"/>
              <a:gd name="connsiteY209" fmla="*/ 60110 h 395308"/>
              <a:gd name="connsiteX210" fmla="*/ 539197 w 1506360"/>
              <a:gd name="connsiteY210" fmla="*/ 80982 h 395308"/>
              <a:gd name="connsiteX211" fmla="*/ 525425 w 1506360"/>
              <a:gd name="connsiteY211" fmla="*/ 77225 h 395308"/>
              <a:gd name="connsiteX212" fmla="*/ 505393 w 1506360"/>
              <a:gd name="connsiteY212" fmla="*/ 110202 h 395308"/>
              <a:gd name="connsiteX213" fmla="*/ 505393 w 1506360"/>
              <a:gd name="connsiteY213" fmla="*/ 166138 h 395308"/>
              <a:gd name="connsiteX214" fmla="*/ 476179 w 1506360"/>
              <a:gd name="connsiteY214" fmla="*/ 166138 h 395308"/>
              <a:gd name="connsiteX215" fmla="*/ 476179 w 1506360"/>
              <a:gd name="connsiteY215" fmla="*/ 53014 h 395308"/>
              <a:gd name="connsiteX216" fmla="*/ 505393 w 1506360"/>
              <a:gd name="connsiteY216" fmla="*/ 53014 h 395308"/>
              <a:gd name="connsiteX217" fmla="*/ 505393 w 1506360"/>
              <a:gd name="connsiteY217" fmla="*/ 72633 h 395308"/>
              <a:gd name="connsiteX218" fmla="*/ 511235 w 1506360"/>
              <a:gd name="connsiteY218" fmla="*/ 63867 h 395308"/>
              <a:gd name="connsiteX219" fmla="*/ 530015 w 1506360"/>
              <a:gd name="connsiteY219" fmla="*/ 50092 h 395308"/>
              <a:gd name="connsiteX220" fmla="*/ 0 w 1506360"/>
              <a:gd name="connsiteY220" fmla="*/ 7931 h 395308"/>
              <a:gd name="connsiteX221" fmla="*/ 30883 w 1506360"/>
              <a:gd name="connsiteY221" fmla="*/ 7931 h 395308"/>
              <a:gd name="connsiteX222" fmla="*/ 30883 w 1506360"/>
              <a:gd name="connsiteY222" fmla="*/ 166138 h 395308"/>
              <a:gd name="connsiteX223" fmla="*/ 0 w 1506360"/>
              <a:gd name="connsiteY223" fmla="*/ 166138 h 395308"/>
              <a:gd name="connsiteX224" fmla="*/ 905616 w 1506360"/>
              <a:gd name="connsiteY224" fmla="*/ 5009 h 395308"/>
              <a:gd name="connsiteX225" fmla="*/ 947349 w 1506360"/>
              <a:gd name="connsiteY225" fmla="*/ 17114 h 395308"/>
              <a:gd name="connsiteX226" fmla="*/ 937751 w 1506360"/>
              <a:gd name="connsiteY226" fmla="*/ 36316 h 395308"/>
              <a:gd name="connsiteX227" fmla="*/ 905616 w 1506360"/>
              <a:gd name="connsiteY227" fmla="*/ 27551 h 395308"/>
              <a:gd name="connsiteX228" fmla="*/ 850945 w 1506360"/>
              <a:gd name="connsiteY228" fmla="*/ 86409 h 395308"/>
              <a:gd name="connsiteX229" fmla="*/ 906451 w 1506360"/>
              <a:gd name="connsiteY229" fmla="*/ 146101 h 395308"/>
              <a:gd name="connsiteX230" fmla="*/ 937333 w 1506360"/>
              <a:gd name="connsiteY230" fmla="*/ 138170 h 395308"/>
              <a:gd name="connsiteX231" fmla="*/ 946097 w 1506360"/>
              <a:gd name="connsiteY231" fmla="*/ 157789 h 395308"/>
              <a:gd name="connsiteX232" fmla="*/ 905199 w 1506360"/>
              <a:gd name="connsiteY232" fmla="*/ 168643 h 395308"/>
              <a:gd name="connsiteX233" fmla="*/ 817976 w 1506360"/>
              <a:gd name="connsiteY233" fmla="*/ 85991 h 395308"/>
              <a:gd name="connsiteX234" fmla="*/ 905616 w 1506360"/>
              <a:gd name="connsiteY234" fmla="*/ 5009 h 395308"/>
              <a:gd name="connsiteX235" fmla="*/ 573835 w 1506360"/>
              <a:gd name="connsiteY235" fmla="*/ 1252 h 395308"/>
              <a:gd name="connsiteX236" fmla="*/ 591780 w 1506360"/>
              <a:gd name="connsiteY236" fmla="*/ 18784 h 395308"/>
              <a:gd name="connsiteX237" fmla="*/ 574252 w 1506360"/>
              <a:gd name="connsiteY237" fmla="*/ 37568 h 395308"/>
              <a:gd name="connsiteX238" fmla="*/ 556724 w 1506360"/>
              <a:gd name="connsiteY238" fmla="*/ 18784 h 395308"/>
              <a:gd name="connsiteX239" fmla="*/ 573835 w 1506360"/>
              <a:gd name="connsiteY239" fmla="*/ 1252 h 395308"/>
              <a:gd name="connsiteX240" fmla="*/ 1122630 w 1506360"/>
              <a:gd name="connsiteY240" fmla="*/ 0 h 395308"/>
              <a:gd name="connsiteX241" fmla="*/ 1151844 w 1506360"/>
              <a:gd name="connsiteY241" fmla="*/ 0 h 395308"/>
              <a:gd name="connsiteX242" fmla="*/ 1151844 w 1506360"/>
              <a:gd name="connsiteY242" fmla="*/ 166138 h 395308"/>
              <a:gd name="connsiteX243" fmla="*/ 1122630 w 1506360"/>
              <a:gd name="connsiteY243" fmla="*/ 166138 h 395308"/>
              <a:gd name="connsiteX244" fmla="*/ 1075054 w 1506360"/>
              <a:gd name="connsiteY244" fmla="*/ 0 h 395308"/>
              <a:gd name="connsiteX245" fmla="*/ 1104267 w 1506360"/>
              <a:gd name="connsiteY245" fmla="*/ 0 h 395308"/>
              <a:gd name="connsiteX246" fmla="*/ 1104267 w 1506360"/>
              <a:gd name="connsiteY246" fmla="*/ 166138 h 395308"/>
              <a:gd name="connsiteX247" fmla="*/ 1075054 w 1506360"/>
              <a:gd name="connsiteY247" fmla="*/ 166138 h 395308"/>
              <a:gd name="connsiteX248" fmla="*/ 715312 w 1506360"/>
              <a:gd name="connsiteY248" fmla="*/ 0 h 395308"/>
              <a:gd name="connsiteX249" fmla="*/ 744525 w 1506360"/>
              <a:gd name="connsiteY249" fmla="*/ 0 h 395308"/>
              <a:gd name="connsiteX250" fmla="*/ 744525 w 1506360"/>
              <a:gd name="connsiteY250" fmla="*/ 166138 h 395308"/>
              <a:gd name="connsiteX251" fmla="*/ 715312 w 1506360"/>
              <a:gd name="connsiteY251" fmla="*/ 166138 h 395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</a:cxnLst>
            <a:rect l="l" t="t" r="r" b="b"/>
            <a:pathLst>
              <a:path w="1506360" h="395308">
                <a:moveTo>
                  <a:pt x="424847" y="294706"/>
                </a:moveTo>
                <a:cubicBezTo>
                  <a:pt x="404815" y="294706"/>
                  <a:pt x="396886" y="311821"/>
                  <a:pt x="396468" y="333527"/>
                </a:cubicBezTo>
                <a:cubicBezTo>
                  <a:pt x="396468" y="355652"/>
                  <a:pt x="405232" y="376941"/>
                  <a:pt x="423178" y="376941"/>
                </a:cubicBezTo>
                <a:cubicBezTo>
                  <a:pt x="444045" y="376941"/>
                  <a:pt x="452809" y="355234"/>
                  <a:pt x="452809" y="332693"/>
                </a:cubicBezTo>
                <a:cubicBezTo>
                  <a:pt x="452809" y="313073"/>
                  <a:pt x="443210" y="294706"/>
                  <a:pt x="424847" y="294706"/>
                </a:cubicBezTo>
                <a:close/>
                <a:moveTo>
                  <a:pt x="558811" y="293036"/>
                </a:moveTo>
                <a:cubicBezTo>
                  <a:pt x="537944" y="293036"/>
                  <a:pt x="530849" y="315578"/>
                  <a:pt x="530849" y="334362"/>
                </a:cubicBezTo>
                <a:cubicBezTo>
                  <a:pt x="530849" y="354399"/>
                  <a:pt x="536692" y="378192"/>
                  <a:pt x="558811" y="378192"/>
                </a:cubicBezTo>
                <a:cubicBezTo>
                  <a:pt x="581346" y="378192"/>
                  <a:pt x="587189" y="354399"/>
                  <a:pt x="587189" y="334362"/>
                </a:cubicBezTo>
                <a:cubicBezTo>
                  <a:pt x="587189" y="315578"/>
                  <a:pt x="580512" y="293036"/>
                  <a:pt x="558811" y="293036"/>
                </a:cubicBezTo>
                <a:close/>
                <a:moveTo>
                  <a:pt x="162343" y="293036"/>
                </a:moveTo>
                <a:cubicBezTo>
                  <a:pt x="141476" y="293036"/>
                  <a:pt x="134381" y="315578"/>
                  <a:pt x="134381" y="334362"/>
                </a:cubicBezTo>
                <a:cubicBezTo>
                  <a:pt x="134381" y="354399"/>
                  <a:pt x="140224" y="378192"/>
                  <a:pt x="162343" y="378192"/>
                </a:cubicBezTo>
                <a:cubicBezTo>
                  <a:pt x="184878" y="378192"/>
                  <a:pt x="190721" y="354399"/>
                  <a:pt x="190721" y="334362"/>
                </a:cubicBezTo>
                <a:cubicBezTo>
                  <a:pt x="190721" y="315578"/>
                  <a:pt x="184044" y="293036"/>
                  <a:pt x="162343" y="293036"/>
                </a:cubicBezTo>
                <a:close/>
                <a:moveTo>
                  <a:pt x="704460" y="276757"/>
                </a:moveTo>
                <a:cubicBezTo>
                  <a:pt x="731587" y="276757"/>
                  <a:pt x="744524" y="291367"/>
                  <a:pt x="744524" y="319753"/>
                </a:cubicBezTo>
                <a:lnTo>
                  <a:pt x="744524" y="392803"/>
                </a:lnTo>
                <a:lnTo>
                  <a:pt x="714893" y="392803"/>
                </a:lnTo>
                <a:lnTo>
                  <a:pt x="714893" y="323509"/>
                </a:lnTo>
                <a:cubicBezTo>
                  <a:pt x="714893" y="307647"/>
                  <a:pt x="707799" y="297211"/>
                  <a:pt x="691523" y="297211"/>
                </a:cubicBezTo>
                <a:cubicBezTo>
                  <a:pt x="676499" y="297211"/>
                  <a:pt x="664814" y="306812"/>
                  <a:pt x="664814" y="325596"/>
                </a:cubicBezTo>
                <a:lnTo>
                  <a:pt x="664814" y="393221"/>
                </a:lnTo>
                <a:lnTo>
                  <a:pt x="635183" y="393221"/>
                </a:lnTo>
                <a:lnTo>
                  <a:pt x="635183" y="280097"/>
                </a:lnTo>
                <a:lnTo>
                  <a:pt x="664396" y="280097"/>
                </a:lnTo>
                <a:lnTo>
                  <a:pt x="664396" y="292619"/>
                </a:lnTo>
                <a:lnTo>
                  <a:pt x="664814" y="292619"/>
                </a:lnTo>
                <a:cubicBezTo>
                  <a:pt x="675247" y="281766"/>
                  <a:pt x="689853" y="276757"/>
                  <a:pt x="704460" y="276757"/>
                </a:cubicBezTo>
                <a:close/>
                <a:moveTo>
                  <a:pt x="308410" y="276757"/>
                </a:moveTo>
                <a:cubicBezTo>
                  <a:pt x="335537" y="276757"/>
                  <a:pt x="348474" y="291367"/>
                  <a:pt x="348474" y="319753"/>
                </a:cubicBezTo>
                <a:lnTo>
                  <a:pt x="348474" y="392803"/>
                </a:lnTo>
                <a:lnTo>
                  <a:pt x="318843" y="392803"/>
                </a:lnTo>
                <a:lnTo>
                  <a:pt x="318843" y="323509"/>
                </a:lnTo>
                <a:cubicBezTo>
                  <a:pt x="318843" y="307647"/>
                  <a:pt x="311749" y="297211"/>
                  <a:pt x="295473" y="297211"/>
                </a:cubicBezTo>
                <a:cubicBezTo>
                  <a:pt x="280449" y="297211"/>
                  <a:pt x="268764" y="306812"/>
                  <a:pt x="268764" y="325596"/>
                </a:cubicBezTo>
                <a:lnTo>
                  <a:pt x="268764" y="393221"/>
                </a:lnTo>
                <a:lnTo>
                  <a:pt x="239133" y="393221"/>
                </a:lnTo>
                <a:lnTo>
                  <a:pt x="239133" y="280097"/>
                </a:lnTo>
                <a:lnTo>
                  <a:pt x="268346" y="280097"/>
                </a:lnTo>
                <a:lnTo>
                  <a:pt x="268346" y="292619"/>
                </a:lnTo>
                <a:lnTo>
                  <a:pt x="268764" y="292619"/>
                </a:lnTo>
                <a:cubicBezTo>
                  <a:pt x="279197" y="281766"/>
                  <a:pt x="293804" y="276757"/>
                  <a:pt x="308410" y="276757"/>
                </a:cubicBezTo>
                <a:close/>
                <a:moveTo>
                  <a:pt x="558811" y="276339"/>
                </a:moveTo>
                <a:cubicBezTo>
                  <a:pt x="590111" y="276339"/>
                  <a:pt x="619741" y="297628"/>
                  <a:pt x="619741" y="334362"/>
                </a:cubicBezTo>
                <a:cubicBezTo>
                  <a:pt x="619741" y="369426"/>
                  <a:pt x="595119" y="394890"/>
                  <a:pt x="558811" y="394890"/>
                </a:cubicBezTo>
                <a:cubicBezTo>
                  <a:pt x="522503" y="394890"/>
                  <a:pt x="497880" y="369426"/>
                  <a:pt x="498297" y="334362"/>
                </a:cubicBezTo>
                <a:cubicBezTo>
                  <a:pt x="498297" y="297628"/>
                  <a:pt x="527928" y="276339"/>
                  <a:pt x="558811" y="276339"/>
                </a:cubicBezTo>
                <a:close/>
                <a:moveTo>
                  <a:pt x="162343" y="276339"/>
                </a:moveTo>
                <a:cubicBezTo>
                  <a:pt x="193643" y="276339"/>
                  <a:pt x="223274" y="297628"/>
                  <a:pt x="223274" y="334362"/>
                </a:cubicBezTo>
                <a:cubicBezTo>
                  <a:pt x="223274" y="369426"/>
                  <a:pt x="198651" y="394890"/>
                  <a:pt x="162343" y="394890"/>
                </a:cubicBezTo>
                <a:cubicBezTo>
                  <a:pt x="126035" y="394890"/>
                  <a:pt x="101412" y="369426"/>
                  <a:pt x="101829" y="334362"/>
                </a:cubicBezTo>
                <a:cubicBezTo>
                  <a:pt x="101829" y="297628"/>
                  <a:pt x="131460" y="276339"/>
                  <a:pt x="162343" y="276339"/>
                </a:cubicBezTo>
                <a:close/>
                <a:moveTo>
                  <a:pt x="0" y="233761"/>
                </a:moveTo>
                <a:lnTo>
                  <a:pt x="31300" y="233761"/>
                </a:lnTo>
                <a:lnTo>
                  <a:pt x="31300" y="370679"/>
                </a:lnTo>
                <a:lnTo>
                  <a:pt x="97239" y="370679"/>
                </a:lnTo>
                <a:lnTo>
                  <a:pt x="97239" y="391968"/>
                </a:lnTo>
                <a:lnTo>
                  <a:pt x="0" y="391968"/>
                </a:lnTo>
                <a:close/>
                <a:moveTo>
                  <a:pt x="452809" y="226248"/>
                </a:moveTo>
                <a:lnTo>
                  <a:pt x="482439" y="226248"/>
                </a:lnTo>
                <a:lnTo>
                  <a:pt x="482439" y="392386"/>
                </a:lnTo>
                <a:lnTo>
                  <a:pt x="452809" y="392386"/>
                </a:lnTo>
                <a:lnTo>
                  <a:pt x="452391" y="392386"/>
                </a:lnTo>
                <a:lnTo>
                  <a:pt x="452391" y="376106"/>
                </a:lnTo>
                <a:lnTo>
                  <a:pt x="451974" y="376106"/>
                </a:lnTo>
                <a:cubicBezTo>
                  <a:pt x="444462" y="385706"/>
                  <a:pt x="432359" y="395308"/>
                  <a:pt x="414414" y="395308"/>
                </a:cubicBezTo>
                <a:cubicBezTo>
                  <a:pt x="383948" y="395308"/>
                  <a:pt x="363916" y="371096"/>
                  <a:pt x="363916" y="334780"/>
                </a:cubicBezTo>
                <a:cubicBezTo>
                  <a:pt x="363916" y="305143"/>
                  <a:pt x="386035" y="276757"/>
                  <a:pt x="416918" y="276757"/>
                </a:cubicBezTo>
                <a:cubicBezTo>
                  <a:pt x="431942" y="276757"/>
                  <a:pt x="445296" y="282601"/>
                  <a:pt x="452391" y="292619"/>
                </a:cubicBezTo>
                <a:lnTo>
                  <a:pt x="452809" y="292619"/>
                </a:lnTo>
                <a:close/>
                <a:moveTo>
                  <a:pt x="668153" y="100184"/>
                </a:moveTo>
                <a:lnTo>
                  <a:pt x="651877" y="105610"/>
                </a:lnTo>
                <a:cubicBezTo>
                  <a:pt x="637271" y="110202"/>
                  <a:pt x="630176" y="118551"/>
                  <a:pt x="630176" y="131491"/>
                </a:cubicBezTo>
                <a:cubicBezTo>
                  <a:pt x="630176" y="141509"/>
                  <a:pt x="636436" y="148189"/>
                  <a:pt x="643530" y="148189"/>
                </a:cubicBezTo>
                <a:cubicBezTo>
                  <a:pt x="655216" y="148189"/>
                  <a:pt x="670240" y="133578"/>
                  <a:pt x="668153" y="100184"/>
                </a:cubicBezTo>
                <a:close/>
                <a:moveTo>
                  <a:pt x="1335471" y="68459"/>
                </a:moveTo>
                <a:cubicBezTo>
                  <a:pt x="1316274" y="68459"/>
                  <a:pt x="1308762" y="85574"/>
                  <a:pt x="1308762" y="107280"/>
                </a:cubicBezTo>
                <a:cubicBezTo>
                  <a:pt x="1308762" y="129404"/>
                  <a:pt x="1317109" y="150693"/>
                  <a:pt x="1334219" y="150693"/>
                </a:cubicBezTo>
                <a:cubicBezTo>
                  <a:pt x="1353834" y="150693"/>
                  <a:pt x="1362181" y="128987"/>
                  <a:pt x="1362181" y="106445"/>
                </a:cubicBezTo>
                <a:cubicBezTo>
                  <a:pt x="1362181" y="86826"/>
                  <a:pt x="1352999" y="68459"/>
                  <a:pt x="1335471" y="68459"/>
                </a:cubicBezTo>
                <a:close/>
                <a:moveTo>
                  <a:pt x="292552" y="68458"/>
                </a:moveTo>
                <a:cubicBezTo>
                  <a:pt x="274189" y="68458"/>
                  <a:pt x="264591" y="84738"/>
                  <a:pt x="264173" y="111037"/>
                </a:cubicBezTo>
                <a:cubicBezTo>
                  <a:pt x="264173" y="134830"/>
                  <a:pt x="275441" y="150693"/>
                  <a:pt x="291300" y="150693"/>
                </a:cubicBezTo>
                <a:cubicBezTo>
                  <a:pt x="310915" y="150693"/>
                  <a:pt x="317592" y="127316"/>
                  <a:pt x="317592" y="107280"/>
                </a:cubicBezTo>
                <a:cubicBezTo>
                  <a:pt x="317592" y="88078"/>
                  <a:pt x="309245" y="68458"/>
                  <a:pt x="292552" y="68458"/>
                </a:cubicBezTo>
                <a:close/>
                <a:moveTo>
                  <a:pt x="1459419" y="67206"/>
                </a:moveTo>
                <a:cubicBezTo>
                  <a:pt x="1442308" y="67206"/>
                  <a:pt x="1434796" y="80981"/>
                  <a:pt x="1435213" y="96009"/>
                </a:cubicBezTo>
                <a:lnTo>
                  <a:pt x="1478617" y="96009"/>
                </a:lnTo>
                <a:cubicBezTo>
                  <a:pt x="1479868" y="78894"/>
                  <a:pt x="1474026" y="67206"/>
                  <a:pt x="1459419" y="67206"/>
                </a:cubicBezTo>
                <a:close/>
                <a:moveTo>
                  <a:pt x="1219870" y="67206"/>
                </a:moveTo>
                <a:cubicBezTo>
                  <a:pt x="1203176" y="67206"/>
                  <a:pt x="1195664" y="80981"/>
                  <a:pt x="1196081" y="96009"/>
                </a:cubicBezTo>
                <a:lnTo>
                  <a:pt x="1239067" y="96009"/>
                </a:lnTo>
                <a:cubicBezTo>
                  <a:pt x="1240319" y="78894"/>
                  <a:pt x="1234477" y="67206"/>
                  <a:pt x="1219870" y="67206"/>
                </a:cubicBezTo>
                <a:close/>
                <a:moveTo>
                  <a:pt x="414831" y="67206"/>
                </a:moveTo>
                <a:cubicBezTo>
                  <a:pt x="397721" y="67206"/>
                  <a:pt x="390208" y="80981"/>
                  <a:pt x="390625" y="96009"/>
                </a:cubicBezTo>
                <a:lnTo>
                  <a:pt x="434029" y="96009"/>
                </a:lnTo>
                <a:cubicBezTo>
                  <a:pt x="435281" y="78894"/>
                  <a:pt x="429438" y="67206"/>
                  <a:pt x="414831" y="67206"/>
                </a:cubicBezTo>
                <a:close/>
                <a:moveTo>
                  <a:pt x="1004525" y="66789"/>
                </a:moveTo>
                <a:cubicBezTo>
                  <a:pt x="984493" y="66789"/>
                  <a:pt x="977816" y="89331"/>
                  <a:pt x="977816" y="108115"/>
                </a:cubicBezTo>
                <a:cubicBezTo>
                  <a:pt x="977816" y="128152"/>
                  <a:pt x="983658" y="151945"/>
                  <a:pt x="1004525" y="151945"/>
                </a:cubicBezTo>
                <a:cubicBezTo>
                  <a:pt x="1025810" y="151945"/>
                  <a:pt x="1031235" y="128152"/>
                  <a:pt x="1031235" y="108115"/>
                </a:cubicBezTo>
                <a:cubicBezTo>
                  <a:pt x="1031235" y="89331"/>
                  <a:pt x="1024975" y="66789"/>
                  <a:pt x="1004525" y="66789"/>
                </a:cubicBezTo>
                <a:close/>
                <a:moveTo>
                  <a:pt x="559645" y="53013"/>
                </a:moveTo>
                <a:lnTo>
                  <a:pt x="588859" y="53013"/>
                </a:lnTo>
                <a:lnTo>
                  <a:pt x="588859" y="166137"/>
                </a:lnTo>
                <a:lnTo>
                  <a:pt x="559645" y="166137"/>
                </a:lnTo>
                <a:close/>
                <a:moveTo>
                  <a:pt x="111846" y="50509"/>
                </a:moveTo>
                <a:cubicBezTo>
                  <a:pt x="125618" y="50509"/>
                  <a:pt x="137721" y="56353"/>
                  <a:pt x="144398" y="66372"/>
                </a:cubicBezTo>
                <a:cubicBezTo>
                  <a:pt x="153580" y="57188"/>
                  <a:pt x="167769" y="50509"/>
                  <a:pt x="181124" y="50509"/>
                </a:cubicBezTo>
                <a:cubicBezTo>
                  <a:pt x="206164" y="50092"/>
                  <a:pt x="219101" y="65954"/>
                  <a:pt x="219518" y="91835"/>
                </a:cubicBezTo>
                <a:lnTo>
                  <a:pt x="219518" y="166138"/>
                </a:lnTo>
                <a:lnTo>
                  <a:pt x="190305" y="166138"/>
                </a:lnTo>
                <a:lnTo>
                  <a:pt x="190305" y="97261"/>
                </a:lnTo>
                <a:cubicBezTo>
                  <a:pt x="190305" y="84321"/>
                  <a:pt x="185714" y="70546"/>
                  <a:pt x="171525" y="70546"/>
                </a:cubicBezTo>
                <a:cubicBezTo>
                  <a:pt x="157335" y="70546"/>
                  <a:pt x="148572" y="79312"/>
                  <a:pt x="148572" y="98931"/>
                </a:cubicBezTo>
                <a:lnTo>
                  <a:pt x="148572" y="166556"/>
                </a:lnTo>
                <a:lnTo>
                  <a:pt x="119358" y="166556"/>
                </a:lnTo>
                <a:lnTo>
                  <a:pt x="119358" y="97679"/>
                </a:lnTo>
                <a:cubicBezTo>
                  <a:pt x="119358" y="81817"/>
                  <a:pt x="112681" y="70963"/>
                  <a:pt x="100160" y="70963"/>
                </a:cubicBezTo>
                <a:cubicBezTo>
                  <a:pt x="86389" y="70963"/>
                  <a:pt x="77625" y="80564"/>
                  <a:pt x="77625" y="99766"/>
                </a:cubicBezTo>
                <a:lnTo>
                  <a:pt x="77625" y="166556"/>
                </a:lnTo>
                <a:lnTo>
                  <a:pt x="48411" y="166556"/>
                </a:lnTo>
                <a:lnTo>
                  <a:pt x="48411" y="53431"/>
                </a:lnTo>
                <a:lnTo>
                  <a:pt x="77625" y="53431"/>
                </a:lnTo>
                <a:lnTo>
                  <a:pt x="77625" y="66052"/>
                </a:lnTo>
                <a:lnTo>
                  <a:pt x="77207" y="66372"/>
                </a:lnTo>
                <a:lnTo>
                  <a:pt x="77625" y="66372"/>
                </a:lnTo>
                <a:lnTo>
                  <a:pt x="77625" y="66052"/>
                </a:lnTo>
                <a:lnTo>
                  <a:pt x="92492" y="54683"/>
                </a:lnTo>
                <a:cubicBezTo>
                  <a:pt x="98596" y="51970"/>
                  <a:pt x="105378" y="50509"/>
                  <a:pt x="111846" y="50509"/>
                </a:cubicBezTo>
                <a:close/>
                <a:moveTo>
                  <a:pt x="1459836" y="50509"/>
                </a:moveTo>
                <a:cubicBezTo>
                  <a:pt x="1494058" y="50509"/>
                  <a:pt x="1508247" y="78477"/>
                  <a:pt x="1506161" y="112289"/>
                </a:cubicBezTo>
                <a:lnTo>
                  <a:pt x="1506161" y="112706"/>
                </a:lnTo>
                <a:lnTo>
                  <a:pt x="1434379" y="112706"/>
                </a:lnTo>
                <a:cubicBezTo>
                  <a:pt x="1433544" y="133995"/>
                  <a:pt x="1448151" y="149858"/>
                  <a:pt x="1466514" y="149858"/>
                </a:cubicBezTo>
                <a:cubicBezTo>
                  <a:pt x="1477365" y="149858"/>
                  <a:pt x="1489050" y="145683"/>
                  <a:pt x="1496145" y="140674"/>
                </a:cubicBezTo>
                <a:lnTo>
                  <a:pt x="1504491" y="156536"/>
                </a:lnTo>
                <a:cubicBezTo>
                  <a:pt x="1489885" y="165303"/>
                  <a:pt x="1474026" y="169060"/>
                  <a:pt x="1461506" y="169060"/>
                </a:cubicBezTo>
                <a:cubicBezTo>
                  <a:pt x="1428536" y="169060"/>
                  <a:pt x="1403496" y="144849"/>
                  <a:pt x="1403496" y="107697"/>
                </a:cubicBezTo>
                <a:cubicBezTo>
                  <a:pt x="1403496" y="72633"/>
                  <a:pt x="1428536" y="50509"/>
                  <a:pt x="1459836" y="50509"/>
                </a:cubicBezTo>
                <a:close/>
                <a:moveTo>
                  <a:pt x="1220704" y="50509"/>
                </a:moveTo>
                <a:cubicBezTo>
                  <a:pt x="1254926" y="50509"/>
                  <a:pt x="1269115" y="78477"/>
                  <a:pt x="1267029" y="112289"/>
                </a:cubicBezTo>
                <a:lnTo>
                  <a:pt x="1267029" y="112706"/>
                </a:lnTo>
                <a:lnTo>
                  <a:pt x="1195247" y="112706"/>
                </a:lnTo>
                <a:cubicBezTo>
                  <a:pt x="1194412" y="133995"/>
                  <a:pt x="1209019" y="149858"/>
                  <a:pt x="1227382" y="149858"/>
                </a:cubicBezTo>
                <a:cubicBezTo>
                  <a:pt x="1238232" y="149858"/>
                  <a:pt x="1249918" y="145683"/>
                  <a:pt x="1257013" y="140674"/>
                </a:cubicBezTo>
                <a:lnTo>
                  <a:pt x="1265359" y="156536"/>
                </a:lnTo>
                <a:cubicBezTo>
                  <a:pt x="1250752" y="165303"/>
                  <a:pt x="1234894" y="169060"/>
                  <a:pt x="1222374" y="169060"/>
                </a:cubicBezTo>
                <a:cubicBezTo>
                  <a:pt x="1189404" y="169060"/>
                  <a:pt x="1164364" y="144849"/>
                  <a:pt x="1164364" y="107697"/>
                </a:cubicBezTo>
                <a:cubicBezTo>
                  <a:pt x="1164364" y="72633"/>
                  <a:pt x="1189404" y="50509"/>
                  <a:pt x="1220704" y="50509"/>
                </a:cubicBezTo>
                <a:close/>
                <a:moveTo>
                  <a:pt x="415248" y="50509"/>
                </a:moveTo>
                <a:cubicBezTo>
                  <a:pt x="449470" y="50509"/>
                  <a:pt x="463660" y="78477"/>
                  <a:pt x="461573" y="112289"/>
                </a:cubicBezTo>
                <a:lnTo>
                  <a:pt x="461573" y="112706"/>
                </a:lnTo>
                <a:lnTo>
                  <a:pt x="389791" y="112706"/>
                </a:lnTo>
                <a:cubicBezTo>
                  <a:pt x="388956" y="133995"/>
                  <a:pt x="403563" y="149858"/>
                  <a:pt x="421926" y="149858"/>
                </a:cubicBezTo>
                <a:cubicBezTo>
                  <a:pt x="432777" y="149858"/>
                  <a:pt x="444462" y="145683"/>
                  <a:pt x="451557" y="140674"/>
                </a:cubicBezTo>
                <a:lnTo>
                  <a:pt x="459903" y="156536"/>
                </a:lnTo>
                <a:cubicBezTo>
                  <a:pt x="445297" y="165303"/>
                  <a:pt x="429438" y="169060"/>
                  <a:pt x="416918" y="169060"/>
                </a:cubicBezTo>
                <a:cubicBezTo>
                  <a:pt x="383948" y="169060"/>
                  <a:pt x="358908" y="144849"/>
                  <a:pt x="358908" y="107697"/>
                </a:cubicBezTo>
                <a:cubicBezTo>
                  <a:pt x="358908" y="72633"/>
                  <a:pt x="383948" y="50509"/>
                  <a:pt x="415248" y="50509"/>
                </a:cubicBezTo>
                <a:close/>
                <a:moveTo>
                  <a:pt x="300064" y="50509"/>
                </a:moveTo>
                <a:cubicBezTo>
                  <a:pt x="334703" y="50509"/>
                  <a:pt x="348892" y="82234"/>
                  <a:pt x="348892" y="107280"/>
                </a:cubicBezTo>
                <a:cubicBezTo>
                  <a:pt x="348892" y="137335"/>
                  <a:pt x="328860" y="169060"/>
                  <a:pt x="297560" y="169060"/>
                </a:cubicBezTo>
                <a:cubicBezTo>
                  <a:pt x="284205" y="169060"/>
                  <a:pt x="272937" y="162381"/>
                  <a:pt x="264591" y="152362"/>
                </a:cubicBezTo>
                <a:lnTo>
                  <a:pt x="264591" y="222908"/>
                </a:lnTo>
                <a:lnTo>
                  <a:pt x="235377" y="222908"/>
                </a:lnTo>
                <a:lnTo>
                  <a:pt x="235377" y="53014"/>
                </a:lnTo>
                <a:lnTo>
                  <a:pt x="264591" y="53014"/>
                </a:lnTo>
                <a:lnTo>
                  <a:pt x="264591" y="68876"/>
                </a:lnTo>
                <a:lnTo>
                  <a:pt x="265008" y="68876"/>
                </a:lnTo>
                <a:cubicBezTo>
                  <a:pt x="272520" y="57188"/>
                  <a:pt x="286709" y="50509"/>
                  <a:pt x="300064" y="50509"/>
                </a:cubicBezTo>
                <a:close/>
                <a:moveTo>
                  <a:pt x="1328794" y="50092"/>
                </a:moveTo>
                <a:cubicBezTo>
                  <a:pt x="1342566" y="50092"/>
                  <a:pt x="1355503" y="56771"/>
                  <a:pt x="1361763" y="66789"/>
                </a:cubicBezTo>
                <a:lnTo>
                  <a:pt x="1362181" y="66789"/>
                </a:lnTo>
                <a:lnTo>
                  <a:pt x="1362181" y="53014"/>
                </a:lnTo>
                <a:lnTo>
                  <a:pt x="1391394" y="53014"/>
                </a:lnTo>
                <a:lnTo>
                  <a:pt x="1391394" y="155702"/>
                </a:lnTo>
                <a:cubicBezTo>
                  <a:pt x="1391394" y="205794"/>
                  <a:pt x="1363015" y="222491"/>
                  <a:pt x="1330046" y="222491"/>
                </a:cubicBezTo>
                <a:cubicBezTo>
                  <a:pt x="1313353" y="222491"/>
                  <a:pt x="1296659" y="218317"/>
                  <a:pt x="1283722" y="211638"/>
                </a:cubicBezTo>
                <a:lnTo>
                  <a:pt x="1289565" y="193271"/>
                </a:lnTo>
                <a:cubicBezTo>
                  <a:pt x="1300415" y="199950"/>
                  <a:pt x="1312936" y="202872"/>
                  <a:pt x="1327959" y="202872"/>
                </a:cubicBezTo>
                <a:cubicBezTo>
                  <a:pt x="1347157" y="202872"/>
                  <a:pt x="1362181" y="190766"/>
                  <a:pt x="1362181" y="164468"/>
                </a:cubicBezTo>
                <a:lnTo>
                  <a:pt x="1362181" y="149441"/>
                </a:lnTo>
                <a:lnTo>
                  <a:pt x="1361763" y="149441"/>
                </a:lnTo>
                <a:cubicBezTo>
                  <a:pt x="1354669" y="159041"/>
                  <a:pt x="1342983" y="168643"/>
                  <a:pt x="1326290" y="168643"/>
                </a:cubicBezTo>
                <a:cubicBezTo>
                  <a:pt x="1297077" y="168643"/>
                  <a:pt x="1277879" y="144432"/>
                  <a:pt x="1277879" y="108115"/>
                </a:cubicBezTo>
                <a:cubicBezTo>
                  <a:pt x="1277879" y="78477"/>
                  <a:pt x="1298746" y="50092"/>
                  <a:pt x="1328794" y="50092"/>
                </a:cubicBezTo>
                <a:close/>
                <a:moveTo>
                  <a:pt x="1004525" y="50092"/>
                </a:moveTo>
                <a:cubicBezTo>
                  <a:pt x="1034573" y="50092"/>
                  <a:pt x="1062535" y="71381"/>
                  <a:pt x="1062535" y="108115"/>
                </a:cubicBezTo>
                <a:cubicBezTo>
                  <a:pt x="1062535" y="143179"/>
                  <a:pt x="1039164" y="168643"/>
                  <a:pt x="1004525" y="168643"/>
                </a:cubicBezTo>
                <a:cubicBezTo>
                  <a:pt x="970304" y="168643"/>
                  <a:pt x="946933" y="143179"/>
                  <a:pt x="946933" y="108115"/>
                </a:cubicBezTo>
                <a:cubicBezTo>
                  <a:pt x="946933" y="71381"/>
                  <a:pt x="974894" y="50092"/>
                  <a:pt x="1004525" y="50092"/>
                </a:cubicBezTo>
                <a:close/>
                <a:moveTo>
                  <a:pt x="651877" y="50092"/>
                </a:moveTo>
                <a:cubicBezTo>
                  <a:pt x="671910" y="50092"/>
                  <a:pt x="696950" y="56771"/>
                  <a:pt x="696950" y="92253"/>
                </a:cubicBezTo>
                <a:lnTo>
                  <a:pt x="696950" y="138587"/>
                </a:lnTo>
                <a:cubicBezTo>
                  <a:pt x="696950" y="147771"/>
                  <a:pt x="698202" y="158206"/>
                  <a:pt x="701540" y="166138"/>
                </a:cubicBezTo>
                <a:lnTo>
                  <a:pt x="670657" y="166138"/>
                </a:lnTo>
                <a:cubicBezTo>
                  <a:pt x="668571" y="161964"/>
                  <a:pt x="667736" y="155702"/>
                  <a:pt x="667736" y="149441"/>
                </a:cubicBezTo>
                <a:lnTo>
                  <a:pt x="661476" y="154867"/>
                </a:lnTo>
                <a:cubicBezTo>
                  <a:pt x="653129" y="161546"/>
                  <a:pt x="643113" y="168643"/>
                  <a:pt x="633097" y="168643"/>
                </a:cubicBezTo>
                <a:cubicBezTo>
                  <a:pt x="615987" y="168643"/>
                  <a:pt x="601797" y="155284"/>
                  <a:pt x="601797" y="134413"/>
                </a:cubicBezTo>
                <a:cubicBezTo>
                  <a:pt x="601797" y="112707"/>
                  <a:pt x="617238" y="100601"/>
                  <a:pt x="642696" y="93088"/>
                </a:cubicBezTo>
                <a:lnTo>
                  <a:pt x="668571" y="85156"/>
                </a:lnTo>
                <a:cubicBezTo>
                  <a:pt x="666902" y="74721"/>
                  <a:pt x="658137" y="68041"/>
                  <a:pt x="648538" y="68041"/>
                </a:cubicBezTo>
                <a:cubicBezTo>
                  <a:pt x="636019" y="68041"/>
                  <a:pt x="626837" y="73051"/>
                  <a:pt x="619325" y="79730"/>
                </a:cubicBezTo>
                <a:lnTo>
                  <a:pt x="609726" y="65537"/>
                </a:lnTo>
                <a:cubicBezTo>
                  <a:pt x="623081" y="53849"/>
                  <a:pt x="636853" y="50092"/>
                  <a:pt x="651877" y="50092"/>
                </a:cubicBezTo>
                <a:close/>
                <a:moveTo>
                  <a:pt x="530015" y="50092"/>
                </a:moveTo>
                <a:cubicBezTo>
                  <a:pt x="536693" y="50092"/>
                  <a:pt x="543787" y="53849"/>
                  <a:pt x="550047" y="60110"/>
                </a:cubicBezTo>
                <a:lnTo>
                  <a:pt x="539197" y="80982"/>
                </a:lnTo>
                <a:cubicBezTo>
                  <a:pt x="534189" y="78477"/>
                  <a:pt x="531268" y="77225"/>
                  <a:pt x="525425" y="77225"/>
                </a:cubicBezTo>
                <a:cubicBezTo>
                  <a:pt x="515409" y="77225"/>
                  <a:pt x="505393" y="85574"/>
                  <a:pt x="505393" y="110202"/>
                </a:cubicBezTo>
                <a:lnTo>
                  <a:pt x="505393" y="166138"/>
                </a:lnTo>
                <a:lnTo>
                  <a:pt x="476179" y="166138"/>
                </a:lnTo>
                <a:lnTo>
                  <a:pt x="476179" y="53014"/>
                </a:lnTo>
                <a:lnTo>
                  <a:pt x="505393" y="53014"/>
                </a:lnTo>
                <a:lnTo>
                  <a:pt x="505393" y="72633"/>
                </a:lnTo>
                <a:lnTo>
                  <a:pt x="511235" y="63867"/>
                </a:lnTo>
                <a:cubicBezTo>
                  <a:pt x="514574" y="59276"/>
                  <a:pt x="521251" y="50092"/>
                  <a:pt x="530015" y="50092"/>
                </a:cubicBezTo>
                <a:close/>
                <a:moveTo>
                  <a:pt x="0" y="7931"/>
                </a:moveTo>
                <a:lnTo>
                  <a:pt x="30883" y="7931"/>
                </a:lnTo>
                <a:lnTo>
                  <a:pt x="30883" y="166138"/>
                </a:lnTo>
                <a:lnTo>
                  <a:pt x="0" y="166138"/>
                </a:lnTo>
                <a:close/>
                <a:moveTo>
                  <a:pt x="905616" y="5009"/>
                </a:moveTo>
                <a:cubicBezTo>
                  <a:pt x="921892" y="5009"/>
                  <a:pt x="936499" y="10853"/>
                  <a:pt x="947349" y="17114"/>
                </a:cubicBezTo>
                <a:lnTo>
                  <a:pt x="937751" y="36316"/>
                </a:lnTo>
                <a:cubicBezTo>
                  <a:pt x="930238" y="32142"/>
                  <a:pt x="917719" y="27551"/>
                  <a:pt x="905616" y="27551"/>
                </a:cubicBezTo>
                <a:cubicBezTo>
                  <a:pt x="873899" y="27551"/>
                  <a:pt x="850945" y="50509"/>
                  <a:pt x="850945" y="86409"/>
                </a:cubicBezTo>
                <a:cubicBezTo>
                  <a:pt x="850945" y="123977"/>
                  <a:pt x="876403" y="146101"/>
                  <a:pt x="906451" y="146101"/>
                </a:cubicBezTo>
                <a:cubicBezTo>
                  <a:pt x="918553" y="146101"/>
                  <a:pt x="929404" y="142762"/>
                  <a:pt x="937333" y="138170"/>
                </a:cubicBezTo>
                <a:lnTo>
                  <a:pt x="946097" y="157789"/>
                </a:lnTo>
                <a:cubicBezTo>
                  <a:pt x="936499" y="163634"/>
                  <a:pt x="920223" y="168643"/>
                  <a:pt x="905199" y="168643"/>
                </a:cubicBezTo>
                <a:cubicBezTo>
                  <a:pt x="851780" y="168643"/>
                  <a:pt x="817976" y="132326"/>
                  <a:pt x="817976" y="85991"/>
                </a:cubicBezTo>
                <a:cubicBezTo>
                  <a:pt x="817976" y="42578"/>
                  <a:pt x="851362" y="5009"/>
                  <a:pt x="905616" y="5009"/>
                </a:cubicBezTo>
                <a:close/>
                <a:moveTo>
                  <a:pt x="573835" y="1252"/>
                </a:moveTo>
                <a:cubicBezTo>
                  <a:pt x="583850" y="1252"/>
                  <a:pt x="591780" y="10018"/>
                  <a:pt x="591780" y="18784"/>
                </a:cubicBezTo>
                <a:cubicBezTo>
                  <a:pt x="591780" y="28385"/>
                  <a:pt x="585103" y="37568"/>
                  <a:pt x="574252" y="37568"/>
                </a:cubicBezTo>
                <a:cubicBezTo>
                  <a:pt x="563819" y="37986"/>
                  <a:pt x="556724" y="28802"/>
                  <a:pt x="556724" y="18784"/>
                </a:cubicBezTo>
                <a:cubicBezTo>
                  <a:pt x="556724" y="10018"/>
                  <a:pt x="563819" y="1252"/>
                  <a:pt x="573835" y="1252"/>
                </a:cubicBezTo>
                <a:close/>
                <a:moveTo>
                  <a:pt x="1122630" y="0"/>
                </a:moveTo>
                <a:lnTo>
                  <a:pt x="1151844" y="0"/>
                </a:lnTo>
                <a:lnTo>
                  <a:pt x="1151844" y="166138"/>
                </a:lnTo>
                <a:lnTo>
                  <a:pt x="1122630" y="166138"/>
                </a:lnTo>
                <a:close/>
                <a:moveTo>
                  <a:pt x="1075054" y="0"/>
                </a:moveTo>
                <a:lnTo>
                  <a:pt x="1104267" y="0"/>
                </a:lnTo>
                <a:lnTo>
                  <a:pt x="1104267" y="166138"/>
                </a:lnTo>
                <a:lnTo>
                  <a:pt x="1075054" y="166138"/>
                </a:lnTo>
                <a:close/>
                <a:moveTo>
                  <a:pt x="715312" y="0"/>
                </a:moveTo>
                <a:lnTo>
                  <a:pt x="744525" y="0"/>
                </a:lnTo>
                <a:lnTo>
                  <a:pt x="744525" y="166138"/>
                </a:lnTo>
                <a:lnTo>
                  <a:pt x="715312" y="166138"/>
                </a:lnTo>
                <a:close/>
              </a:path>
            </a:pathLst>
          </a:custGeom>
          <a:solidFill>
            <a:schemeClr val="bg1"/>
          </a:solidFill>
          <a:ln w="8631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GB" sz="2400"/>
          </a:p>
        </p:txBody>
      </p:sp>
      <p:sp>
        <p:nvSpPr>
          <p:cNvPr id="477" name="Subtitle 2">
            <a:extLst>
              <a:ext uri="{FF2B5EF4-FFF2-40B4-BE49-F238E27FC236}">
                <a16:creationId xmlns:a16="http://schemas.microsoft.com/office/drawing/2014/main" id="{97BD0CCD-2AF0-17E7-4379-DE54860B7D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3848233"/>
            <a:ext cx="5140960" cy="780604"/>
          </a:xfrm>
        </p:spPr>
        <p:txBody>
          <a:bodyPr/>
          <a:lstStyle>
            <a:lvl1pPr marL="0" indent="0" algn="l">
              <a:buNone/>
              <a:defRPr sz="2667">
                <a:solidFill>
                  <a:schemeClr val="bg1"/>
                </a:solidFill>
                <a:latin typeface="Arial"/>
                <a:cs typeface="Arial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grpSp>
        <p:nvGrpSpPr>
          <p:cNvPr id="494" name="Group 493">
            <a:extLst>
              <a:ext uri="{FF2B5EF4-FFF2-40B4-BE49-F238E27FC236}">
                <a16:creationId xmlns:a16="http://schemas.microsoft.com/office/drawing/2014/main" id="{D64A43BE-06DD-24F9-C71B-BD68ECC5B788}"/>
              </a:ext>
            </a:extLst>
          </p:cNvPr>
          <p:cNvGrpSpPr/>
          <p:nvPr userDrawn="1"/>
        </p:nvGrpSpPr>
        <p:grpSpPr>
          <a:xfrm>
            <a:off x="587129" y="5955677"/>
            <a:ext cx="3595329" cy="579496"/>
            <a:chOff x="2110672" y="64594"/>
            <a:chExt cx="4495873" cy="724646"/>
          </a:xfrm>
        </p:grpSpPr>
        <p:sp>
          <p:nvSpPr>
            <p:cNvPr id="492" name="Freeform 491">
              <a:extLst>
                <a:ext uri="{FF2B5EF4-FFF2-40B4-BE49-F238E27FC236}">
                  <a16:creationId xmlns:a16="http://schemas.microsoft.com/office/drawing/2014/main" id="{C2FDBBFE-5B78-BC42-C548-3E1985A1C6B2}"/>
                </a:ext>
              </a:extLst>
            </p:cNvPr>
            <p:cNvSpPr/>
            <p:nvPr/>
          </p:nvSpPr>
          <p:spPr>
            <a:xfrm>
              <a:off x="2110672" y="64594"/>
              <a:ext cx="1211535" cy="667048"/>
            </a:xfrm>
            <a:custGeom>
              <a:avLst/>
              <a:gdLst>
                <a:gd name="connsiteX0" fmla="*/ 748754 w 1211535"/>
                <a:gd name="connsiteY0" fmla="*/ 13395 h 667048"/>
                <a:gd name="connsiteX1" fmla="*/ 1211535 w 1211535"/>
                <a:gd name="connsiteY1" fmla="*/ 13395 h 667048"/>
                <a:gd name="connsiteX2" fmla="*/ 1190774 w 1211535"/>
                <a:gd name="connsiteY2" fmla="*/ 120551 h 667048"/>
                <a:gd name="connsiteX3" fmla="*/ 1037406 w 1211535"/>
                <a:gd name="connsiteY3" fmla="*/ 120551 h 667048"/>
                <a:gd name="connsiteX4" fmla="*/ 1037406 w 1211535"/>
                <a:gd name="connsiteY4" fmla="*/ 655663 h 667048"/>
                <a:gd name="connsiteX5" fmla="*/ 906140 w 1211535"/>
                <a:gd name="connsiteY5" fmla="*/ 655663 h 667048"/>
                <a:gd name="connsiteX6" fmla="*/ 906140 w 1211535"/>
                <a:gd name="connsiteY6" fmla="*/ 120551 h 667048"/>
                <a:gd name="connsiteX7" fmla="*/ 748754 w 1211535"/>
                <a:gd name="connsiteY7" fmla="*/ 120551 h 667048"/>
                <a:gd name="connsiteX8" fmla="*/ 0 w 1211535"/>
                <a:gd name="connsiteY8" fmla="*/ 13395 h 667048"/>
                <a:gd name="connsiteX9" fmla="*/ 134615 w 1211535"/>
                <a:gd name="connsiteY9" fmla="*/ 13395 h 667048"/>
                <a:gd name="connsiteX10" fmla="*/ 134615 w 1211535"/>
                <a:gd name="connsiteY10" fmla="*/ 655663 h 667048"/>
                <a:gd name="connsiteX11" fmla="*/ 0 w 1211535"/>
                <a:gd name="connsiteY11" fmla="*/ 655663 h 667048"/>
                <a:gd name="connsiteX12" fmla="*/ 523056 w 1211535"/>
                <a:gd name="connsiteY12" fmla="*/ 0 h 667048"/>
                <a:gd name="connsiteX13" fmla="*/ 685800 w 1211535"/>
                <a:gd name="connsiteY13" fmla="*/ 50899 h 667048"/>
                <a:gd name="connsiteX14" fmla="*/ 627533 w 1211535"/>
                <a:gd name="connsiteY14" fmla="*/ 138633 h 667048"/>
                <a:gd name="connsiteX15" fmla="*/ 525065 w 1211535"/>
                <a:gd name="connsiteY15" fmla="*/ 102468 h 667048"/>
                <a:gd name="connsiteX16" fmla="*/ 415900 w 1211535"/>
                <a:gd name="connsiteY16" fmla="*/ 158056 h 667048"/>
                <a:gd name="connsiteX17" fmla="*/ 379734 w 1211535"/>
                <a:gd name="connsiteY17" fmla="*/ 323478 h 667048"/>
                <a:gd name="connsiteX18" fmla="*/ 406523 w 1211535"/>
                <a:gd name="connsiteY18" fmla="*/ 495598 h 667048"/>
                <a:gd name="connsiteX19" fmla="*/ 530423 w 1211535"/>
                <a:gd name="connsiteY19" fmla="*/ 567928 h 667048"/>
                <a:gd name="connsiteX20" fmla="*/ 640258 w 1211535"/>
                <a:gd name="connsiteY20" fmla="*/ 526405 h 667048"/>
                <a:gd name="connsiteX21" fmla="*/ 699194 w 1211535"/>
                <a:gd name="connsiteY21" fmla="*/ 607442 h 667048"/>
                <a:gd name="connsiteX22" fmla="*/ 521047 w 1211535"/>
                <a:gd name="connsiteY22" fmla="*/ 667048 h 667048"/>
                <a:gd name="connsiteX23" fmla="*/ 311422 w 1211535"/>
                <a:gd name="connsiteY23" fmla="*/ 578644 h 667048"/>
                <a:gd name="connsiteX24" fmla="*/ 233734 w 1211535"/>
                <a:gd name="connsiteY24" fmla="*/ 348258 h 667048"/>
                <a:gd name="connsiteX25" fmla="*/ 277266 w 1211535"/>
                <a:gd name="connsiteY25" fmla="*/ 148679 h 667048"/>
                <a:gd name="connsiteX26" fmla="*/ 523056 w 1211535"/>
                <a:gd name="connsiteY26" fmla="*/ 0 h 667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11535" h="667048">
                  <a:moveTo>
                    <a:pt x="748754" y="13395"/>
                  </a:moveTo>
                  <a:lnTo>
                    <a:pt x="1211535" y="13395"/>
                  </a:lnTo>
                  <a:lnTo>
                    <a:pt x="1190774" y="120551"/>
                  </a:lnTo>
                  <a:lnTo>
                    <a:pt x="1037406" y="120551"/>
                  </a:lnTo>
                  <a:lnTo>
                    <a:pt x="1037406" y="655663"/>
                  </a:lnTo>
                  <a:lnTo>
                    <a:pt x="906140" y="655663"/>
                  </a:lnTo>
                  <a:lnTo>
                    <a:pt x="906140" y="120551"/>
                  </a:lnTo>
                  <a:lnTo>
                    <a:pt x="748754" y="120551"/>
                  </a:lnTo>
                  <a:close/>
                  <a:moveTo>
                    <a:pt x="0" y="13395"/>
                  </a:moveTo>
                  <a:lnTo>
                    <a:pt x="134615" y="13395"/>
                  </a:lnTo>
                  <a:lnTo>
                    <a:pt x="134615" y="655663"/>
                  </a:lnTo>
                  <a:lnTo>
                    <a:pt x="0" y="655663"/>
                  </a:lnTo>
                  <a:close/>
                  <a:moveTo>
                    <a:pt x="523056" y="0"/>
                  </a:moveTo>
                  <a:cubicBezTo>
                    <a:pt x="586680" y="0"/>
                    <a:pt x="650304" y="20092"/>
                    <a:pt x="685800" y="50899"/>
                  </a:cubicBezTo>
                  <a:lnTo>
                    <a:pt x="627533" y="138633"/>
                  </a:lnTo>
                  <a:cubicBezTo>
                    <a:pt x="595386" y="114523"/>
                    <a:pt x="561230" y="102468"/>
                    <a:pt x="525065" y="102468"/>
                  </a:cubicBezTo>
                  <a:cubicBezTo>
                    <a:pt x="481533" y="102468"/>
                    <a:pt x="439340" y="123899"/>
                    <a:pt x="415900" y="158056"/>
                  </a:cubicBezTo>
                  <a:cubicBezTo>
                    <a:pt x="391120" y="194890"/>
                    <a:pt x="379734" y="248469"/>
                    <a:pt x="379734" y="323478"/>
                  </a:cubicBezTo>
                  <a:cubicBezTo>
                    <a:pt x="379734" y="411212"/>
                    <a:pt x="387101" y="460102"/>
                    <a:pt x="406523" y="495598"/>
                  </a:cubicBezTo>
                  <a:cubicBezTo>
                    <a:pt x="432643" y="542479"/>
                    <a:pt x="474836" y="567928"/>
                    <a:pt x="530423" y="567928"/>
                  </a:cubicBezTo>
                  <a:cubicBezTo>
                    <a:pt x="568597" y="567928"/>
                    <a:pt x="602753" y="556543"/>
                    <a:pt x="640258" y="526405"/>
                  </a:cubicBezTo>
                  <a:lnTo>
                    <a:pt x="699194" y="607442"/>
                  </a:lnTo>
                  <a:cubicBezTo>
                    <a:pt x="648295" y="648295"/>
                    <a:pt x="594047" y="667048"/>
                    <a:pt x="521047" y="667048"/>
                  </a:cubicBezTo>
                  <a:cubicBezTo>
                    <a:pt x="432643" y="667048"/>
                    <a:pt x="363661" y="638249"/>
                    <a:pt x="311422" y="578644"/>
                  </a:cubicBezTo>
                  <a:cubicBezTo>
                    <a:pt x="259853" y="520378"/>
                    <a:pt x="233734" y="442689"/>
                    <a:pt x="233734" y="348258"/>
                  </a:cubicBezTo>
                  <a:cubicBezTo>
                    <a:pt x="233734" y="267891"/>
                    <a:pt x="247798" y="204267"/>
                    <a:pt x="277266" y="148679"/>
                  </a:cubicBezTo>
                  <a:cubicBezTo>
                    <a:pt x="327496" y="55587"/>
                    <a:pt x="419248" y="0"/>
                    <a:pt x="523056" y="0"/>
                  </a:cubicBezTo>
                  <a:close/>
                </a:path>
              </a:pathLst>
            </a:custGeom>
            <a:solidFill>
              <a:schemeClr val="accent5"/>
            </a:solidFill>
            <a:ln w="66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93" name="Freeform 492">
              <a:extLst>
                <a:ext uri="{FF2B5EF4-FFF2-40B4-BE49-F238E27FC236}">
                  <a16:creationId xmlns:a16="http://schemas.microsoft.com/office/drawing/2014/main" id="{7B94105F-BE3A-0CFC-4B6F-48464C9C2F99}"/>
                </a:ext>
              </a:extLst>
            </p:cNvPr>
            <p:cNvSpPr/>
            <p:nvPr/>
          </p:nvSpPr>
          <p:spPr>
            <a:xfrm>
              <a:off x="3501023" y="65935"/>
              <a:ext cx="3105522" cy="723305"/>
            </a:xfrm>
            <a:custGeom>
              <a:avLst/>
              <a:gdLst>
                <a:gd name="connsiteX0" fmla="*/ 3034531 w 3105522"/>
                <a:gd name="connsiteY0" fmla="*/ 504304 h 723305"/>
                <a:gd name="connsiteX1" fmla="*/ 3003054 w 3105522"/>
                <a:gd name="connsiteY1" fmla="*/ 521717 h 723305"/>
                <a:gd name="connsiteX2" fmla="*/ 2992339 w 3105522"/>
                <a:gd name="connsiteY2" fmla="*/ 570607 h 723305"/>
                <a:gd name="connsiteX3" fmla="*/ 2999036 w 3105522"/>
                <a:gd name="connsiteY3" fmla="*/ 614809 h 723305"/>
                <a:gd name="connsiteX4" fmla="*/ 3033192 w 3105522"/>
                <a:gd name="connsiteY4" fmla="*/ 634231 h 723305"/>
                <a:gd name="connsiteX5" fmla="*/ 3066009 w 3105522"/>
                <a:gd name="connsiteY5" fmla="*/ 623515 h 723305"/>
                <a:gd name="connsiteX6" fmla="*/ 3076055 w 3105522"/>
                <a:gd name="connsiteY6" fmla="*/ 611460 h 723305"/>
                <a:gd name="connsiteX7" fmla="*/ 3076055 w 3105522"/>
                <a:gd name="connsiteY7" fmla="*/ 521717 h 723305"/>
                <a:gd name="connsiteX8" fmla="*/ 3075385 w 3105522"/>
                <a:gd name="connsiteY8" fmla="*/ 521717 h 723305"/>
                <a:gd name="connsiteX9" fmla="*/ 3034531 w 3105522"/>
                <a:gd name="connsiteY9" fmla="*/ 504304 h 723305"/>
                <a:gd name="connsiteX10" fmla="*/ 1884611 w 3105522"/>
                <a:gd name="connsiteY10" fmla="*/ 502295 h 723305"/>
                <a:gd name="connsiteX11" fmla="*/ 1849785 w 3105522"/>
                <a:gd name="connsiteY11" fmla="*/ 520378 h 723305"/>
                <a:gd name="connsiteX12" fmla="*/ 1841749 w 3105522"/>
                <a:gd name="connsiteY12" fmla="*/ 564580 h 723305"/>
                <a:gd name="connsiteX13" fmla="*/ 1852464 w 3105522"/>
                <a:gd name="connsiteY13" fmla="*/ 619497 h 723305"/>
                <a:gd name="connsiteX14" fmla="*/ 1886620 w 3105522"/>
                <a:gd name="connsiteY14" fmla="*/ 636240 h 723305"/>
                <a:gd name="connsiteX15" fmla="*/ 1923455 w 3105522"/>
                <a:gd name="connsiteY15" fmla="*/ 610791 h 723305"/>
                <a:gd name="connsiteX16" fmla="*/ 1928813 w 3105522"/>
                <a:gd name="connsiteY16" fmla="*/ 573956 h 723305"/>
                <a:gd name="connsiteX17" fmla="*/ 1920776 w 3105522"/>
                <a:gd name="connsiteY17" fmla="*/ 523726 h 723305"/>
                <a:gd name="connsiteX18" fmla="*/ 1884611 w 3105522"/>
                <a:gd name="connsiteY18" fmla="*/ 502295 h 723305"/>
                <a:gd name="connsiteX19" fmla="*/ 219001 w 3105522"/>
                <a:gd name="connsiteY19" fmla="*/ 502295 h 723305"/>
                <a:gd name="connsiteX20" fmla="*/ 184175 w 3105522"/>
                <a:gd name="connsiteY20" fmla="*/ 520378 h 723305"/>
                <a:gd name="connsiteX21" fmla="*/ 176139 w 3105522"/>
                <a:gd name="connsiteY21" fmla="*/ 564580 h 723305"/>
                <a:gd name="connsiteX22" fmla="*/ 186854 w 3105522"/>
                <a:gd name="connsiteY22" fmla="*/ 619497 h 723305"/>
                <a:gd name="connsiteX23" fmla="*/ 221010 w 3105522"/>
                <a:gd name="connsiteY23" fmla="*/ 636240 h 723305"/>
                <a:gd name="connsiteX24" fmla="*/ 257845 w 3105522"/>
                <a:gd name="connsiteY24" fmla="*/ 610791 h 723305"/>
                <a:gd name="connsiteX25" fmla="*/ 263203 w 3105522"/>
                <a:gd name="connsiteY25" fmla="*/ 573956 h 723305"/>
                <a:gd name="connsiteX26" fmla="*/ 255166 w 3105522"/>
                <a:gd name="connsiteY26" fmla="*/ 523726 h 723305"/>
                <a:gd name="connsiteX27" fmla="*/ 219001 w 3105522"/>
                <a:gd name="connsiteY27" fmla="*/ 502295 h 723305"/>
                <a:gd name="connsiteX28" fmla="*/ 2859063 w 3105522"/>
                <a:gd name="connsiteY28" fmla="*/ 501625 h 723305"/>
                <a:gd name="connsiteX29" fmla="*/ 2820219 w 3105522"/>
                <a:gd name="connsiteY29" fmla="*/ 553864 h 723305"/>
                <a:gd name="connsiteX30" fmla="*/ 2897237 w 3105522"/>
                <a:gd name="connsiteY30" fmla="*/ 553864 h 723305"/>
                <a:gd name="connsiteX31" fmla="*/ 2889200 w 3105522"/>
                <a:gd name="connsiteY31" fmla="*/ 516359 h 723305"/>
                <a:gd name="connsiteX32" fmla="*/ 2859063 w 3105522"/>
                <a:gd name="connsiteY32" fmla="*/ 501625 h 723305"/>
                <a:gd name="connsiteX33" fmla="*/ 2425080 w 3105522"/>
                <a:gd name="connsiteY33" fmla="*/ 501625 h 723305"/>
                <a:gd name="connsiteX34" fmla="*/ 2386236 w 3105522"/>
                <a:gd name="connsiteY34" fmla="*/ 553864 h 723305"/>
                <a:gd name="connsiteX35" fmla="*/ 2463254 w 3105522"/>
                <a:gd name="connsiteY35" fmla="*/ 553864 h 723305"/>
                <a:gd name="connsiteX36" fmla="*/ 2455217 w 3105522"/>
                <a:gd name="connsiteY36" fmla="*/ 516359 h 723305"/>
                <a:gd name="connsiteX37" fmla="*/ 2425080 w 3105522"/>
                <a:gd name="connsiteY37" fmla="*/ 501625 h 723305"/>
                <a:gd name="connsiteX38" fmla="*/ 2600548 w 3105522"/>
                <a:gd name="connsiteY38" fmla="*/ 481533 h 723305"/>
                <a:gd name="connsiteX39" fmla="*/ 2646759 w 3105522"/>
                <a:gd name="connsiteY39" fmla="*/ 499615 h 723305"/>
                <a:gd name="connsiteX40" fmla="*/ 2632025 w 3105522"/>
                <a:gd name="connsiteY40" fmla="*/ 517698 h 723305"/>
                <a:gd name="connsiteX41" fmla="*/ 2599878 w 3105522"/>
                <a:gd name="connsiteY41" fmla="*/ 504304 h 723305"/>
                <a:gd name="connsiteX42" fmla="*/ 2568401 w 3105522"/>
                <a:gd name="connsiteY42" fmla="*/ 523056 h 723305"/>
                <a:gd name="connsiteX43" fmla="*/ 2559025 w 3105522"/>
                <a:gd name="connsiteY43" fmla="*/ 577974 h 723305"/>
                <a:gd name="connsiteX44" fmla="*/ 2600548 w 3105522"/>
                <a:gd name="connsiteY44" fmla="*/ 636240 h 723305"/>
                <a:gd name="connsiteX45" fmla="*/ 2636713 w 3105522"/>
                <a:gd name="connsiteY45" fmla="*/ 618157 h 723305"/>
                <a:gd name="connsiteX46" fmla="*/ 2651447 w 3105522"/>
                <a:gd name="connsiteY46" fmla="*/ 634900 h 723305"/>
                <a:gd name="connsiteX47" fmla="*/ 2599209 w 3105522"/>
                <a:gd name="connsiteY47" fmla="*/ 657671 h 723305"/>
                <a:gd name="connsiteX48" fmla="*/ 2545631 w 3105522"/>
                <a:gd name="connsiteY48" fmla="*/ 632221 h 723305"/>
                <a:gd name="connsiteX49" fmla="*/ 2529557 w 3105522"/>
                <a:gd name="connsiteY49" fmla="*/ 572616 h 723305"/>
                <a:gd name="connsiteX50" fmla="*/ 2555007 w 3105522"/>
                <a:gd name="connsiteY50" fmla="*/ 500955 h 723305"/>
                <a:gd name="connsiteX51" fmla="*/ 2600548 w 3105522"/>
                <a:gd name="connsiteY51" fmla="*/ 481533 h 723305"/>
                <a:gd name="connsiteX52" fmla="*/ 2203401 w 3105522"/>
                <a:gd name="connsiteY52" fmla="*/ 481533 h 723305"/>
                <a:gd name="connsiteX53" fmla="*/ 2209428 w 3105522"/>
                <a:gd name="connsiteY53" fmla="*/ 507652 h 723305"/>
                <a:gd name="connsiteX54" fmla="*/ 2262337 w 3105522"/>
                <a:gd name="connsiteY54" fmla="*/ 481533 h 723305"/>
                <a:gd name="connsiteX55" fmla="*/ 2303860 w 3105522"/>
                <a:gd name="connsiteY55" fmla="*/ 506313 h 723305"/>
                <a:gd name="connsiteX56" fmla="*/ 2307878 w 3105522"/>
                <a:gd name="connsiteY56" fmla="*/ 525735 h 723305"/>
                <a:gd name="connsiteX57" fmla="*/ 2307878 w 3105522"/>
                <a:gd name="connsiteY57" fmla="*/ 653653 h 723305"/>
                <a:gd name="connsiteX58" fmla="*/ 2281759 w 3105522"/>
                <a:gd name="connsiteY58" fmla="*/ 653653 h 723305"/>
                <a:gd name="connsiteX59" fmla="*/ 2281759 w 3105522"/>
                <a:gd name="connsiteY59" fmla="*/ 540469 h 723305"/>
                <a:gd name="connsiteX60" fmla="*/ 2275731 w 3105522"/>
                <a:gd name="connsiteY60" fmla="*/ 512340 h 723305"/>
                <a:gd name="connsiteX61" fmla="*/ 2256979 w 3105522"/>
                <a:gd name="connsiteY61" fmla="*/ 504973 h 723305"/>
                <a:gd name="connsiteX62" fmla="*/ 2210098 w 3105522"/>
                <a:gd name="connsiteY62" fmla="*/ 528414 h 723305"/>
                <a:gd name="connsiteX63" fmla="*/ 2210098 w 3105522"/>
                <a:gd name="connsiteY63" fmla="*/ 653653 h 723305"/>
                <a:gd name="connsiteX64" fmla="*/ 2184648 w 3105522"/>
                <a:gd name="connsiteY64" fmla="*/ 653653 h 723305"/>
                <a:gd name="connsiteX65" fmla="*/ 2184648 w 3105522"/>
                <a:gd name="connsiteY65" fmla="*/ 524395 h 723305"/>
                <a:gd name="connsiteX66" fmla="*/ 2177951 w 3105522"/>
                <a:gd name="connsiteY66" fmla="*/ 488900 h 723305"/>
                <a:gd name="connsiteX67" fmla="*/ 2023914 w 3105522"/>
                <a:gd name="connsiteY67" fmla="*/ 481533 h 723305"/>
                <a:gd name="connsiteX68" fmla="*/ 2029941 w 3105522"/>
                <a:gd name="connsiteY68" fmla="*/ 507652 h 723305"/>
                <a:gd name="connsiteX69" fmla="*/ 2082850 w 3105522"/>
                <a:gd name="connsiteY69" fmla="*/ 481533 h 723305"/>
                <a:gd name="connsiteX70" fmla="*/ 2124373 w 3105522"/>
                <a:gd name="connsiteY70" fmla="*/ 506313 h 723305"/>
                <a:gd name="connsiteX71" fmla="*/ 2128391 w 3105522"/>
                <a:gd name="connsiteY71" fmla="*/ 525735 h 723305"/>
                <a:gd name="connsiteX72" fmla="*/ 2128391 w 3105522"/>
                <a:gd name="connsiteY72" fmla="*/ 653653 h 723305"/>
                <a:gd name="connsiteX73" fmla="*/ 2102272 w 3105522"/>
                <a:gd name="connsiteY73" fmla="*/ 653653 h 723305"/>
                <a:gd name="connsiteX74" fmla="*/ 2102272 w 3105522"/>
                <a:gd name="connsiteY74" fmla="*/ 540469 h 723305"/>
                <a:gd name="connsiteX75" fmla="*/ 2096244 w 3105522"/>
                <a:gd name="connsiteY75" fmla="*/ 512340 h 723305"/>
                <a:gd name="connsiteX76" fmla="*/ 2077492 w 3105522"/>
                <a:gd name="connsiteY76" fmla="*/ 504973 h 723305"/>
                <a:gd name="connsiteX77" fmla="*/ 2030611 w 3105522"/>
                <a:gd name="connsiteY77" fmla="*/ 528414 h 723305"/>
                <a:gd name="connsiteX78" fmla="*/ 2030611 w 3105522"/>
                <a:gd name="connsiteY78" fmla="*/ 653653 h 723305"/>
                <a:gd name="connsiteX79" fmla="*/ 2005161 w 3105522"/>
                <a:gd name="connsiteY79" fmla="*/ 653653 h 723305"/>
                <a:gd name="connsiteX80" fmla="*/ 2005161 w 3105522"/>
                <a:gd name="connsiteY80" fmla="*/ 524395 h 723305"/>
                <a:gd name="connsiteX81" fmla="*/ 1998464 w 3105522"/>
                <a:gd name="connsiteY81" fmla="*/ 488900 h 723305"/>
                <a:gd name="connsiteX82" fmla="*/ 1735931 w 3105522"/>
                <a:gd name="connsiteY82" fmla="*/ 481533 h 723305"/>
                <a:gd name="connsiteX83" fmla="*/ 1782142 w 3105522"/>
                <a:gd name="connsiteY83" fmla="*/ 499615 h 723305"/>
                <a:gd name="connsiteX84" fmla="*/ 1767408 w 3105522"/>
                <a:gd name="connsiteY84" fmla="*/ 517698 h 723305"/>
                <a:gd name="connsiteX85" fmla="*/ 1735261 w 3105522"/>
                <a:gd name="connsiteY85" fmla="*/ 504304 h 723305"/>
                <a:gd name="connsiteX86" fmla="*/ 1703784 w 3105522"/>
                <a:gd name="connsiteY86" fmla="*/ 523056 h 723305"/>
                <a:gd name="connsiteX87" fmla="*/ 1694408 w 3105522"/>
                <a:gd name="connsiteY87" fmla="*/ 577974 h 723305"/>
                <a:gd name="connsiteX88" fmla="*/ 1735931 w 3105522"/>
                <a:gd name="connsiteY88" fmla="*/ 636240 h 723305"/>
                <a:gd name="connsiteX89" fmla="*/ 1772096 w 3105522"/>
                <a:gd name="connsiteY89" fmla="*/ 618157 h 723305"/>
                <a:gd name="connsiteX90" fmla="*/ 1786830 w 3105522"/>
                <a:gd name="connsiteY90" fmla="*/ 634900 h 723305"/>
                <a:gd name="connsiteX91" fmla="*/ 1734592 w 3105522"/>
                <a:gd name="connsiteY91" fmla="*/ 657671 h 723305"/>
                <a:gd name="connsiteX92" fmla="*/ 1681014 w 3105522"/>
                <a:gd name="connsiteY92" fmla="*/ 632221 h 723305"/>
                <a:gd name="connsiteX93" fmla="*/ 1664940 w 3105522"/>
                <a:gd name="connsiteY93" fmla="*/ 572616 h 723305"/>
                <a:gd name="connsiteX94" fmla="*/ 1690390 w 3105522"/>
                <a:gd name="connsiteY94" fmla="*/ 500955 h 723305"/>
                <a:gd name="connsiteX95" fmla="*/ 1735931 w 3105522"/>
                <a:gd name="connsiteY95" fmla="*/ 481533 h 723305"/>
                <a:gd name="connsiteX96" fmla="*/ 1262435 w 3105522"/>
                <a:gd name="connsiteY96" fmla="*/ 481533 h 723305"/>
                <a:gd name="connsiteX97" fmla="*/ 1262435 w 3105522"/>
                <a:gd name="connsiteY97" fmla="*/ 653653 h 723305"/>
                <a:gd name="connsiteX98" fmla="*/ 1234976 w 3105522"/>
                <a:gd name="connsiteY98" fmla="*/ 653653 h 723305"/>
                <a:gd name="connsiteX99" fmla="*/ 1234976 w 3105522"/>
                <a:gd name="connsiteY99" fmla="*/ 486221 h 723305"/>
                <a:gd name="connsiteX100" fmla="*/ 1074242 w 3105522"/>
                <a:gd name="connsiteY100" fmla="*/ 481533 h 723305"/>
                <a:gd name="connsiteX101" fmla="*/ 1080269 w 3105522"/>
                <a:gd name="connsiteY101" fmla="*/ 507652 h 723305"/>
                <a:gd name="connsiteX102" fmla="*/ 1133177 w 3105522"/>
                <a:gd name="connsiteY102" fmla="*/ 481533 h 723305"/>
                <a:gd name="connsiteX103" fmla="*/ 1174701 w 3105522"/>
                <a:gd name="connsiteY103" fmla="*/ 506313 h 723305"/>
                <a:gd name="connsiteX104" fmla="*/ 1178719 w 3105522"/>
                <a:gd name="connsiteY104" fmla="*/ 525735 h 723305"/>
                <a:gd name="connsiteX105" fmla="*/ 1178719 w 3105522"/>
                <a:gd name="connsiteY105" fmla="*/ 653653 h 723305"/>
                <a:gd name="connsiteX106" fmla="*/ 1152600 w 3105522"/>
                <a:gd name="connsiteY106" fmla="*/ 653653 h 723305"/>
                <a:gd name="connsiteX107" fmla="*/ 1152600 w 3105522"/>
                <a:gd name="connsiteY107" fmla="*/ 540469 h 723305"/>
                <a:gd name="connsiteX108" fmla="*/ 1146572 w 3105522"/>
                <a:gd name="connsiteY108" fmla="*/ 512340 h 723305"/>
                <a:gd name="connsiteX109" fmla="*/ 1127820 w 3105522"/>
                <a:gd name="connsiteY109" fmla="*/ 504973 h 723305"/>
                <a:gd name="connsiteX110" fmla="*/ 1080939 w 3105522"/>
                <a:gd name="connsiteY110" fmla="*/ 528414 h 723305"/>
                <a:gd name="connsiteX111" fmla="*/ 1080939 w 3105522"/>
                <a:gd name="connsiteY111" fmla="*/ 653653 h 723305"/>
                <a:gd name="connsiteX112" fmla="*/ 1055489 w 3105522"/>
                <a:gd name="connsiteY112" fmla="*/ 653653 h 723305"/>
                <a:gd name="connsiteX113" fmla="*/ 1055489 w 3105522"/>
                <a:gd name="connsiteY113" fmla="*/ 524395 h 723305"/>
                <a:gd name="connsiteX114" fmla="*/ 1048792 w 3105522"/>
                <a:gd name="connsiteY114" fmla="*/ 488900 h 723305"/>
                <a:gd name="connsiteX115" fmla="*/ 898104 w 3105522"/>
                <a:gd name="connsiteY115" fmla="*/ 481533 h 723305"/>
                <a:gd name="connsiteX116" fmla="*/ 898104 w 3105522"/>
                <a:gd name="connsiteY116" fmla="*/ 602754 h 723305"/>
                <a:gd name="connsiteX117" fmla="*/ 908149 w 3105522"/>
                <a:gd name="connsiteY117" fmla="*/ 630882 h 723305"/>
                <a:gd name="connsiteX118" fmla="*/ 928911 w 3105522"/>
                <a:gd name="connsiteY118" fmla="*/ 636909 h 723305"/>
                <a:gd name="connsiteX119" fmla="*/ 971773 w 3105522"/>
                <a:gd name="connsiteY119" fmla="*/ 606772 h 723305"/>
                <a:gd name="connsiteX120" fmla="*/ 971773 w 3105522"/>
                <a:gd name="connsiteY120" fmla="*/ 487560 h 723305"/>
                <a:gd name="connsiteX121" fmla="*/ 997893 w 3105522"/>
                <a:gd name="connsiteY121" fmla="*/ 482872 h 723305"/>
                <a:gd name="connsiteX122" fmla="*/ 997893 w 3105522"/>
                <a:gd name="connsiteY122" fmla="*/ 605432 h 723305"/>
                <a:gd name="connsiteX123" fmla="*/ 1009278 w 3105522"/>
                <a:gd name="connsiteY123" fmla="*/ 642937 h 723305"/>
                <a:gd name="connsiteX124" fmla="*/ 992535 w 3105522"/>
                <a:gd name="connsiteY124" fmla="*/ 661020 h 723305"/>
                <a:gd name="connsiteX125" fmla="*/ 974452 w 3105522"/>
                <a:gd name="connsiteY125" fmla="*/ 634231 h 723305"/>
                <a:gd name="connsiteX126" fmla="*/ 920874 w 3105522"/>
                <a:gd name="connsiteY126" fmla="*/ 659680 h 723305"/>
                <a:gd name="connsiteX127" fmla="*/ 876672 w 3105522"/>
                <a:gd name="connsiteY127" fmla="*/ 635570 h 723305"/>
                <a:gd name="connsiteX128" fmla="*/ 871984 w 3105522"/>
                <a:gd name="connsiteY128" fmla="*/ 610790 h 723305"/>
                <a:gd name="connsiteX129" fmla="*/ 871984 w 3105522"/>
                <a:gd name="connsiteY129" fmla="*/ 486891 h 723305"/>
                <a:gd name="connsiteX130" fmla="*/ 70991 w 3105522"/>
                <a:gd name="connsiteY130" fmla="*/ 481533 h 723305"/>
                <a:gd name="connsiteX131" fmla="*/ 117202 w 3105522"/>
                <a:gd name="connsiteY131" fmla="*/ 499615 h 723305"/>
                <a:gd name="connsiteX132" fmla="*/ 102468 w 3105522"/>
                <a:gd name="connsiteY132" fmla="*/ 517698 h 723305"/>
                <a:gd name="connsiteX133" fmla="*/ 70321 w 3105522"/>
                <a:gd name="connsiteY133" fmla="*/ 504304 h 723305"/>
                <a:gd name="connsiteX134" fmla="*/ 38844 w 3105522"/>
                <a:gd name="connsiteY134" fmla="*/ 523056 h 723305"/>
                <a:gd name="connsiteX135" fmla="*/ 29468 w 3105522"/>
                <a:gd name="connsiteY135" fmla="*/ 577974 h 723305"/>
                <a:gd name="connsiteX136" fmla="*/ 70991 w 3105522"/>
                <a:gd name="connsiteY136" fmla="*/ 636240 h 723305"/>
                <a:gd name="connsiteX137" fmla="*/ 107156 w 3105522"/>
                <a:gd name="connsiteY137" fmla="*/ 618157 h 723305"/>
                <a:gd name="connsiteX138" fmla="*/ 121890 w 3105522"/>
                <a:gd name="connsiteY138" fmla="*/ 634900 h 723305"/>
                <a:gd name="connsiteX139" fmla="*/ 69652 w 3105522"/>
                <a:gd name="connsiteY139" fmla="*/ 657671 h 723305"/>
                <a:gd name="connsiteX140" fmla="*/ 16073 w 3105522"/>
                <a:gd name="connsiteY140" fmla="*/ 632221 h 723305"/>
                <a:gd name="connsiteX141" fmla="*/ 0 w 3105522"/>
                <a:gd name="connsiteY141" fmla="*/ 572616 h 723305"/>
                <a:gd name="connsiteX142" fmla="*/ 25450 w 3105522"/>
                <a:gd name="connsiteY142" fmla="*/ 500955 h 723305"/>
                <a:gd name="connsiteX143" fmla="*/ 70991 w 3105522"/>
                <a:gd name="connsiteY143" fmla="*/ 481533 h 723305"/>
                <a:gd name="connsiteX144" fmla="*/ 1441252 w 3105522"/>
                <a:gd name="connsiteY144" fmla="*/ 480864 h 723305"/>
                <a:gd name="connsiteX145" fmla="*/ 1476078 w 3105522"/>
                <a:gd name="connsiteY145" fmla="*/ 590029 h 723305"/>
                <a:gd name="connsiteX146" fmla="*/ 1486124 w 3105522"/>
                <a:gd name="connsiteY146" fmla="*/ 632222 h 723305"/>
                <a:gd name="connsiteX147" fmla="*/ 1486794 w 3105522"/>
                <a:gd name="connsiteY147" fmla="*/ 632222 h 723305"/>
                <a:gd name="connsiteX148" fmla="*/ 1497509 w 3105522"/>
                <a:gd name="connsiteY148" fmla="*/ 596727 h 723305"/>
                <a:gd name="connsiteX149" fmla="*/ 1530996 w 3105522"/>
                <a:gd name="connsiteY149" fmla="*/ 486222 h 723305"/>
                <a:gd name="connsiteX150" fmla="*/ 1561133 w 3105522"/>
                <a:gd name="connsiteY150" fmla="*/ 486222 h 723305"/>
                <a:gd name="connsiteX151" fmla="*/ 1502197 w 3105522"/>
                <a:gd name="connsiteY151" fmla="*/ 660351 h 723305"/>
                <a:gd name="connsiteX152" fmla="*/ 1447949 w 3105522"/>
                <a:gd name="connsiteY152" fmla="*/ 723305 h 723305"/>
                <a:gd name="connsiteX153" fmla="*/ 1439913 w 3105522"/>
                <a:gd name="connsiteY153" fmla="*/ 705222 h 723305"/>
                <a:gd name="connsiteX154" fmla="*/ 1478757 w 3105522"/>
                <a:gd name="connsiteY154" fmla="*/ 653653 h 723305"/>
                <a:gd name="connsiteX155" fmla="*/ 1468041 w 3105522"/>
                <a:gd name="connsiteY155" fmla="*/ 655663 h 723305"/>
                <a:gd name="connsiteX156" fmla="*/ 1451298 w 3105522"/>
                <a:gd name="connsiteY156" fmla="*/ 595387 h 723305"/>
                <a:gd name="connsiteX157" fmla="*/ 1415133 w 3105522"/>
                <a:gd name="connsiteY157" fmla="*/ 489570 h 723305"/>
                <a:gd name="connsiteX158" fmla="*/ 680442 w 3105522"/>
                <a:gd name="connsiteY158" fmla="*/ 480864 h 723305"/>
                <a:gd name="connsiteX159" fmla="*/ 719956 w 3105522"/>
                <a:gd name="connsiteY159" fmla="*/ 508993 h 723305"/>
                <a:gd name="connsiteX160" fmla="*/ 774204 w 3105522"/>
                <a:gd name="connsiteY160" fmla="*/ 480864 h 723305"/>
                <a:gd name="connsiteX161" fmla="*/ 816397 w 3105522"/>
                <a:gd name="connsiteY161" fmla="*/ 526405 h 723305"/>
                <a:gd name="connsiteX162" fmla="*/ 816397 w 3105522"/>
                <a:gd name="connsiteY162" fmla="*/ 653653 h 723305"/>
                <a:gd name="connsiteX163" fmla="*/ 789608 w 3105522"/>
                <a:gd name="connsiteY163" fmla="*/ 653653 h 723305"/>
                <a:gd name="connsiteX164" fmla="*/ 789608 w 3105522"/>
                <a:gd name="connsiteY164" fmla="*/ 529754 h 723305"/>
                <a:gd name="connsiteX165" fmla="*/ 768176 w 3105522"/>
                <a:gd name="connsiteY165" fmla="*/ 504974 h 723305"/>
                <a:gd name="connsiteX166" fmla="*/ 723305 w 3105522"/>
                <a:gd name="connsiteY166" fmla="*/ 531093 h 723305"/>
                <a:gd name="connsiteX167" fmla="*/ 723305 w 3105522"/>
                <a:gd name="connsiteY167" fmla="*/ 654323 h 723305"/>
                <a:gd name="connsiteX168" fmla="*/ 696516 w 3105522"/>
                <a:gd name="connsiteY168" fmla="*/ 654323 h 723305"/>
                <a:gd name="connsiteX169" fmla="*/ 696516 w 3105522"/>
                <a:gd name="connsiteY169" fmla="*/ 534442 h 723305"/>
                <a:gd name="connsiteX170" fmla="*/ 691828 w 3105522"/>
                <a:gd name="connsiteY170" fmla="*/ 513011 h 723305"/>
                <a:gd name="connsiteX171" fmla="*/ 674414 w 3105522"/>
                <a:gd name="connsiteY171" fmla="*/ 506314 h 723305"/>
                <a:gd name="connsiteX172" fmla="*/ 631552 w 3105522"/>
                <a:gd name="connsiteY172" fmla="*/ 528415 h 723305"/>
                <a:gd name="connsiteX173" fmla="*/ 631552 w 3105522"/>
                <a:gd name="connsiteY173" fmla="*/ 654323 h 723305"/>
                <a:gd name="connsiteX174" fmla="*/ 606102 w 3105522"/>
                <a:gd name="connsiteY174" fmla="*/ 654323 h 723305"/>
                <a:gd name="connsiteX175" fmla="*/ 606102 w 3105522"/>
                <a:gd name="connsiteY175" fmla="*/ 523726 h 723305"/>
                <a:gd name="connsiteX176" fmla="*/ 600075 w 3105522"/>
                <a:gd name="connsiteY176" fmla="*/ 487561 h 723305"/>
                <a:gd name="connsiteX177" fmla="*/ 625525 w 3105522"/>
                <a:gd name="connsiteY177" fmla="*/ 481534 h 723305"/>
                <a:gd name="connsiteX178" fmla="*/ 631552 w 3105522"/>
                <a:gd name="connsiteY178" fmla="*/ 506314 h 723305"/>
                <a:gd name="connsiteX179" fmla="*/ 680442 w 3105522"/>
                <a:gd name="connsiteY179" fmla="*/ 480864 h 723305"/>
                <a:gd name="connsiteX180" fmla="*/ 413891 w 3105522"/>
                <a:gd name="connsiteY180" fmla="*/ 480864 h 723305"/>
                <a:gd name="connsiteX181" fmla="*/ 453405 w 3105522"/>
                <a:gd name="connsiteY181" fmla="*/ 508993 h 723305"/>
                <a:gd name="connsiteX182" fmla="*/ 507653 w 3105522"/>
                <a:gd name="connsiteY182" fmla="*/ 480864 h 723305"/>
                <a:gd name="connsiteX183" fmla="*/ 549846 w 3105522"/>
                <a:gd name="connsiteY183" fmla="*/ 526405 h 723305"/>
                <a:gd name="connsiteX184" fmla="*/ 549846 w 3105522"/>
                <a:gd name="connsiteY184" fmla="*/ 653653 h 723305"/>
                <a:gd name="connsiteX185" fmla="*/ 523057 w 3105522"/>
                <a:gd name="connsiteY185" fmla="*/ 653653 h 723305"/>
                <a:gd name="connsiteX186" fmla="*/ 523057 w 3105522"/>
                <a:gd name="connsiteY186" fmla="*/ 529754 h 723305"/>
                <a:gd name="connsiteX187" fmla="*/ 501625 w 3105522"/>
                <a:gd name="connsiteY187" fmla="*/ 504974 h 723305"/>
                <a:gd name="connsiteX188" fmla="*/ 456754 w 3105522"/>
                <a:gd name="connsiteY188" fmla="*/ 531093 h 723305"/>
                <a:gd name="connsiteX189" fmla="*/ 456754 w 3105522"/>
                <a:gd name="connsiteY189" fmla="*/ 654323 h 723305"/>
                <a:gd name="connsiteX190" fmla="*/ 429965 w 3105522"/>
                <a:gd name="connsiteY190" fmla="*/ 654323 h 723305"/>
                <a:gd name="connsiteX191" fmla="*/ 429965 w 3105522"/>
                <a:gd name="connsiteY191" fmla="*/ 534442 h 723305"/>
                <a:gd name="connsiteX192" fmla="*/ 425276 w 3105522"/>
                <a:gd name="connsiteY192" fmla="*/ 513011 h 723305"/>
                <a:gd name="connsiteX193" fmla="*/ 407863 w 3105522"/>
                <a:gd name="connsiteY193" fmla="*/ 506314 h 723305"/>
                <a:gd name="connsiteX194" fmla="*/ 365001 w 3105522"/>
                <a:gd name="connsiteY194" fmla="*/ 528415 h 723305"/>
                <a:gd name="connsiteX195" fmla="*/ 365001 w 3105522"/>
                <a:gd name="connsiteY195" fmla="*/ 654323 h 723305"/>
                <a:gd name="connsiteX196" fmla="*/ 339551 w 3105522"/>
                <a:gd name="connsiteY196" fmla="*/ 654323 h 723305"/>
                <a:gd name="connsiteX197" fmla="*/ 339551 w 3105522"/>
                <a:gd name="connsiteY197" fmla="*/ 523726 h 723305"/>
                <a:gd name="connsiteX198" fmla="*/ 333524 w 3105522"/>
                <a:gd name="connsiteY198" fmla="*/ 487561 h 723305"/>
                <a:gd name="connsiteX199" fmla="*/ 358974 w 3105522"/>
                <a:gd name="connsiteY199" fmla="*/ 481534 h 723305"/>
                <a:gd name="connsiteX200" fmla="*/ 365001 w 3105522"/>
                <a:gd name="connsiteY200" fmla="*/ 506314 h 723305"/>
                <a:gd name="connsiteX201" fmla="*/ 413891 w 3105522"/>
                <a:gd name="connsiteY201" fmla="*/ 480864 h 723305"/>
                <a:gd name="connsiteX202" fmla="*/ 2860402 w 3105522"/>
                <a:gd name="connsiteY202" fmla="*/ 480194 h 723305"/>
                <a:gd name="connsiteX203" fmla="*/ 2905944 w 3105522"/>
                <a:gd name="connsiteY203" fmla="*/ 498277 h 723305"/>
                <a:gd name="connsiteX204" fmla="*/ 2925366 w 3105522"/>
                <a:gd name="connsiteY204" fmla="*/ 569268 h 723305"/>
                <a:gd name="connsiteX205" fmla="*/ 2925366 w 3105522"/>
                <a:gd name="connsiteY205" fmla="*/ 573286 h 723305"/>
                <a:gd name="connsiteX206" fmla="*/ 2820219 w 3105522"/>
                <a:gd name="connsiteY206" fmla="*/ 573286 h 723305"/>
                <a:gd name="connsiteX207" fmla="*/ 2820219 w 3105522"/>
                <a:gd name="connsiteY207" fmla="*/ 573956 h 723305"/>
                <a:gd name="connsiteX208" fmla="*/ 2820219 w 3105522"/>
                <a:gd name="connsiteY208" fmla="*/ 577974 h 723305"/>
                <a:gd name="connsiteX209" fmla="*/ 2828255 w 3105522"/>
                <a:gd name="connsiteY209" fmla="*/ 614809 h 723305"/>
                <a:gd name="connsiteX210" fmla="*/ 2870448 w 3105522"/>
                <a:gd name="connsiteY210" fmla="*/ 635571 h 723305"/>
                <a:gd name="connsiteX211" fmla="*/ 2911971 w 3105522"/>
                <a:gd name="connsiteY211" fmla="*/ 619497 h 723305"/>
                <a:gd name="connsiteX212" fmla="*/ 2922017 w 3105522"/>
                <a:gd name="connsiteY212" fmla="*/ 636240 h 723305"/>
                <a:gd name="connsiteX213" fmla="*/ 2865090 w 3105522"/>
                <a:gd name="connsiteY213" fmla="*/ 657002 h 723305"/>
                <a:gd name="connsiteX214" fmla="*/ 2790081 w 3105522"/>
                <a:gd name="connsiteY214" fmla="*/ 567258 h 723305"/>
                <a:gd name="connsiteX215" fmla="*/ 2810173 w 3105522"/>
                <a:gd name="connsiteY215" fmla="*/ 503634 h 723305"/>
                <a:gd name="connsiteX216" fmla="*/ 2860402 w 3105522"/>
                <a:gd name="connsiteY216" fmla="*/ 480194 h 723305"/>
                <a:gd name="connsiteX217" fmla="*/ 2426419 w 3105522"/>
                <a:gd name="connsiteY217" fmla="*/ 480194 h 723305"/>
                <a:gd name="connsiteX218" fmla="*/ 2471961 w 3105522"/>
                <a:gd name="connsiteY218" fmla="*/ 498277 h 723305"/>
                <a:gd name="connsiteX219" fmla="*/ 2491383 w 3105522"/>
                <a:gd name="connsiteY219" fmla="*/ 569268 h 723305"/>
                <a:gd name="connsiteX220" fmla="*/ 2491383 w 3105522"/>
                <a:gd name="connsiteY220" fmla="*/ 573286 h 723305"/>
                <a:gd name="connsiteX221" fmla="*/ 2386236 w 3105522"/>
                <a:gd name="connsiteY221" fmla="*/ 573286 h 723305"/>
                <a:gd name="connsiteX222" fmla="*/ 2386236 w 3105522"/>
                <a:gd name="connsiteY222" fmla="*/ 573956 h 723305"/>
                <a:gd name="connsiteX223" fmla="*/ 2386236 w 3105522"/>
                <a:gd name="connsiteY223" fmla="*/ 577974 h 723305"/>
                <a:gd name="connsiteX224" fmla="*/ 2394272 w 3105522"/>
                <a:gd name="connsiteY224" fmla="*/ 614809 h 723305"/>
                <a:gd name="connsiteX225" fmla="*/ 2436465 w 3105522"/>
                <a:gd name="connsiteY225" fmla="*/ 635571 h 723305"/>
                <a:gd name="connsiteX226" fmla="*/ 2477988 w 3105522"/>
                <a:gd name="connsiteY226" fmla="*/ 619497 h 723305"/>
                <a:gd name="connsiteX227" fmla="*/ 2488034 w 3105522"/>
                <a:gd name="connsiteY227" fmla="*/ 636240 h 723305"/>
                <a:gd name="connsiteX228" fmla="*/ 2431107 w 3105522"/>
                <a:gd name="connsiteY228" fmla="*/ 657002 h 723305"/>
                <a:gd name="connsiteX229" fmla="*/ 2356098 w 3105522"/>
                <a:gd name="connsiteY229" fmla="*/ 567258 h 723305"/>
                <a:gd name="connsiteX230" fmla="*/ 2376190 w 3105522"/>
                <a:gd name="connsiteY230" fmla="*/ 503634 h 723305"/>
                <a:gd name="connsiteX231" fmla="*/ 2426419 w 3105522"/>
                <a:gd name="connsiteY231" fmla="*/ 480194 h 723305"/>
                <a:gd name="connsiteX232" fmla="*/ 1884611 w 3105522"/>
                <a:gd name="connsiteY232" fmla="*/ 480194 h 723305"/>
                <a:gd name="connsiteX233" fmla="*/ 1942208 w 3105522"/>
                <a:gd name="connsiteY233" fmla="*/ 509662 h 723305"/>
                <a:gd name="connsiteX234" fmla="*/ 1957611 w 3105522"/>
                <a:gd name="connsiteY234" fmla="*/ 571947 h 723305"/>
                <a:gd name="connsiteX235" fmla="*/ 1885950 w 3105522"/>
                <a:gd name="connsiteY235" fmla="*/ 658341 h 723305"/>
                <a:gd name="connsiteX236" fmla="*/ 1812950 w 3105522"/>
                <a:gd name="connsiteY236" fmla="*/ 568598 h 723305"/>
                <a:gd name="connsiteX237" fmla="*/ 1884611 w 3105522"/>
                <a:gd name="connsiteY237" fmla="*/ 480194 h 723305"/>
                <a:gd name="connsiteX238" fmla="*/ 219671 w 3105522"/>
                <a:gd name="connsiteY238" fmla="*/ 480194 h 723305"/>
                <a:gd name="connsiteX239" fmla="*/ 277267 w 3105522"/>
                <a:gd name="connsiteY239" fmla="*/ 509662 h 723305"/>
                <a:gd name="connsiteX240" fmla="*/ 292671 w 3105522"/>
                <a:gd name="connsiteY240" fmla="*/ 571947 h 723305"/>
                <a:gd name="connsiteX241" fmla="*/ 221010 w 3105522"/>
                <a:gd name="connsiteY241" fmla="*/ 658341 h 723305"/>
                <a:gd name="connsiteX242" fmla="*/ 148010 w 3105522"/>
                <a:gd name="connsiteY242" fmla="*/ 568598 h 723305"/>
                <a:gd name="connsiteX243" fmla="*/ 219671 w 3105522"/>
                <a:gd name="connsiteY243" fmla="*/ 480194 h 723305"/>
                <a:gd name="connsiteX244" fmla="*/ 2730476 w 3105522"/>
                <a:gd name="connsiteY244" fmla="*/ 435992 h 723305"/>
                <a:gd name="connsiteX245" fmla="*/ 2727127 w 3105522"/>
                <a:gd name="connsiteY245" fmla="*/ 484882 h 723305"/>
                <a:gd name="connsiteX246" fmla="*/ 2769320 w 3105522"/>
                <a:gd name="connsiteY246" fmla="*/ 484882 h 723305"/>
                <a:gd name="connsiteX247" fmla="*/ 2761283 w 3105522"/>
                <a:gd name="connsiteY247" fmla="*/ 505644 h 723305"/>
                <a:gd name="connsiteX248" fmla="*/ 2725788 w 3105522"/>
                <a:gd name="connsiteY248" fmla="*/ 505644 h 723305"/>
                <a:gd name="connsiteX249" fmla="*/ 2725788 w 3105522"/>
                <a:gd name="connsiteY249" fmla="*/ 614139 h 723305"/>
                <a:gd name="connsiteX250" fmla="*/ 2747219 w 3105522"/>
                <a:gd name="connsiteY250" fmla="*/ 638919 h 723305"/>
                <a:gd name="connsiteX251" fmla="*/ 2763962 w 3105522"/>
                <a:gd name="connsiteY251" fmla="*/ 635571 h 723305"/>
                <a:gd name="connsiteX252" fmla="*/ 2767981 w 3105522"/>
                <a:gd name="connsiteY252" fmla="*/ 652314 h 723305"/>
                <a:gd name="connsiteX253" fmla="*/ 2738512 w 3105522"/>
                <a:gd name="connsiteY253" fmla="*/ 659011 h 723305"/>
                <a:gd name="connsiteX254" fmla="*/ 2716411 w 3105522"/>
                <a:gd name="connsiteY254" fmla="*/ 654323 h 723305"/>
                <a:gd name="connsiteX255" fmla="*/ 2700338 w 3105522"/>
                <a:gd name="connsiteY255" fmla="*/ 620837 h 723305"/>
                <a:gd name="connsiteX256" fmla="*/ 2700338 w 3105522"/>
                <a:gd name="connsiteY256" fmla="*/ 504974 h 723305"/>
                <a:gd name="connsiteX257" fmla="*/ 2678237 w 3105522"/>
                <a:gd name="connsiteY257" fmla="*/ 504974 h 723305"/>
                <a:gd name="connsiteX258" fmla="*/ 2678237 w 3105522"/>
                <a:gd name="connsiteY258" fmla="*/ 484882 h 723305"/>
                <a:gd name="connsiteX259" fmla="*/ 2700338 w 3105522"/>
                <a:gd name="connsiteY259" fmla="*/ 484882 h 723305"/>
                <a:gd name="connsiteX260" fmla="*/ 2703017 w 3105522"/>
                <a:gd name="connsiteY260" fmla="*/ 442020 h 723305"/>
                <a:gd name="connsiteX261" fmla="*/ 1352848 w 3105522"/>
                <a:gd name="connsiteY261" fmla="*/ 435992 h 723305"/>
                <a:gd name="connsiteX262" fmla="*/ 1349499 w 3105522"/>
                <a:gd name="connsiteY262" fmla="*/ 484882 h 723305"/>
                <a:gd name="connsiteX263" fmla="*/ 1391692 w 3105522"/>
                <a:gd name="connsiteY263" fmla="*/ 484882 h 723305"/>
                <a:gd name="connsiteX264" fmla="*/ 1383655 w 3105522"/>
                <a:gd name="connsiteY264" fmla="*/ 505644 h 723305"/>
                <a:gd name="connsiteX265" fmla="*/ 1348160 w 3105522"/>
                <a:gd name="connsiteY265" fmla="*/ 505644 h 723305"/>
                <a:gd name="connsiteX266" fmla="*/ 1348160 w 3105522"/>
                <a:gd name="connsiteY266" fmla="*/ 614139 h 723305"/>
                <a:gd name="connsiteX267" fmla="*/ 1369591 w 3105522"/>
                <a:gd name="connsiteY267" fmla="*/ 638919 h 723305"/>
                <a:gd name="connsiteX268" fmla="*/ 1386334 w 3105522"/>
                <a:gd name="connsiteY268" fmla="*/ 635571 h 723305"/>
                <a:gd name="connsiteX269" fmla="*/ 1390353 w 3105522"/>
                <a:gd name="connsiteY269" fmla="*/ 652314 h 723305"/>
                <a:gd name="connsiteX270" fmla="*/ 1360884 w 3105522"/>
                <a:gd name="connsiteY270" fmla="*/ 659011 h 723305"/>
                <a:gd name="connsiteX271" fmla="*/ 1338783 w 3105522"/>
                <a:gd name="connsiteY271" fmla="*/ 654323 h 723305"/>
                <a:gd name="connsiteX272" fmla="*/ 1322710 w 3105522"/>
                <a:gd name="connsiteY272" fmla="*/ 620837 h 723305"/>
                <a:gd name="connsiteX273" fmla="*/ 1322710 w 3105522"/>
                <a:gd name="connsiteY273" fmla="*/ 504974 h 723305"/>
                <a:gd name="connsiteX274" fmla="*/ 1300609 w 3105522"/>
                <a:gd name="connsiteY274" fmla="*/ 504974 h 723305"/>
                <a:gd name="connsiteX275" fmla="*/ 1300609 w 3105522"/>
                <a:gd name="connsiteY275" fmla="*/ 484882 h 723305"/>
                <a:gd name="connsiteX276" fmla="*/ 1322710 w 3105522"/>
                <a:gd name="connsiteY276" fmla="*/ 484882 h 723305"/>
                <a:gd name="connsiteX277" fmla="*/ 1325389 w 3105522"/>
                <a:gd name="connsiteY277" fmla="*/ 442020 h 723305"/>
                <a:gd name="connsiteX278" fmla="*/ 1249041 w 3105522"/>
                <a:gd name="connsiteY278" fmla="*/ 413221 h 723305"/>
                <a:gd name="connsiteX279" fmla="*/ 1269802 w 3105522"/>
                <a:gd name="connsiteY279" fmla="*/ 433983 h 723305"/>
                <a:gd name="connsiteX280" fmla="*/ 1249041 w 3105522"/>
                <a:gd name="connsiteY280" fmla="*/ 454074 h 723305"/>
                <a:gd name="connsiteX281" fmla="*/ 1228279 w 3105522"/>
                <a:gd name="connsiteY281" fmla="*/ 433983 h 723305"/>
                <a:gd name="connsiteX282" fmla="*/ 1249041 w 3105522"/>
                <a:gd name="connsiteY282" fmla="*/ 413221 h 723305"/>
                <a:gd name="connsiteX283" fmla="*/ 3074045 w 3105522"/>
                <a:gd name="connsiteY283" fmla="*/ 406524 h 723305"/>
                <a:gd name="connsiteX284" fmla="*/ 3100165 w 3105522"/>
                <a:gd name="connsiteY284" fmla="*/ 411212 h 723305"/>
                <a:gd name="connsiteX285" fmla="*/ 3100165 w 3105522"/>
                <a:gd name="connsiteY285" fmla="*/ 599405 h 723305"/>
                <a:gd name="connsiteX286" fmla="*/ 3105522 w 3105522"/>
                <a:gd name="connsiteY286" fmla="*/ 653653 h 723305"/>
                <a:gd name="connsiteX287" fmla="*/ 3080073 w 3105522"/>
                <a:gd name="connsiteY287" fmla="*/ 653653 h 723305"/>
                <a:gd name="connsiteX288" fmla="*/ 3080073 w 3105522"/>
                <a:gd name="connsiteY288" fmla="*/ 654323 h 723305"/>
                <a:gd name="connsiteX289" fmla="*/ 3076055 w 3105522"/>
                <a:gd name="connsiteY289" fmla="*/ 636910 h 723305"/>
                <a:gd name="connsiteX290" fmla="*/ 3031183 w 3105522"/>
                <a:gd name="connsiteY290" fmla="*/ 656332 h 723305"/>
                <a:gd name="connsiteX291" fmla="*/ 2962201 w 3105522"/>
                <a:gd name="connsiteY291" fmla="*/ 571277 h 723305"/>
                <a:gd name="connsiteX292" fmla="*/ 2997027 w 3105522"/>
                <a:gd name="connsiteY292" fmla="*/ 492919 h 723305"/>
                <a:gd name="connsiteX293" fmla="*/ 3029174 w 3105522"/>
                <a:gd name="connsiteY293" fmla="*/ 482203 h 723305"/>
                <a:gd name="connsiteX294" fmla="*/ 3074715 w 3105522"/>
                <a:gd name="connsiteY294" fmla="*/ 503634 h 723305"/>
                <a:gd name="connsiteX295" fmla="*/ 3074045 w 3105522"/>
                <a:gd name="connsiteY295" fmla="*/ 477515 h 723305"/>
                <a:gd name="connsiteX296" fmla="*/ 2760613 w 3105522"/>
                <a:gd name="connsiteY296" fmla="*/ 162074 h 723305"/>
                <a:gd name="connsiteX297" fmla="*/ 2703017 w 3105522"/>
                <a:gd name="connsiteY297" fmla="*/ 202257 h 723305"/>
                <a:gd name="connsiteX298" fmla="*/ 2731815 w 3105522"/>
                <a:gd name="connsiteY298" fmla="*/ 233065 h 723305"/>
                <a:gd name="connsiteX299" fmla="*/ 2772669 w 3105522"/>
                <a:gd name="connsiteY299" fmla="*/ 206945 h 723305"/>
                <a:gd name="connsiteX300" fmla="*/ 2774008 w 3105522"/>
                <a:gd name="connsiteY300" fmla="*/ 162743 h 723305"/>
                <a:gd name="connsiteX301" fmla="*/ 2760613 w 3105522"/>
                <a:gd name="connsiteY301" fmla="*/ 162074 h 723305"/>
                <a:gd name="connsiteX302" fmla="*/ 2202061 w 3105522"/>
                <a:gd name="connsiteY302" fmla="*/ 99789 h 723305"/>
                <a:gd name="connsiteX303" fmla="*/ 2157190 w 3105522"/>
                <a:gd name="connsiteY303" fmla="*/ 123229 h 723305"/>
                <a:gd name="connsiteX304" fmla="*/ 2157190 w 3105522"/>
                <a:gd name="connsiteY304" fmla="*/ 208285 h 723305"/>
                <a:gd name="connsiteX305" fmla="*/ 2198713 w 3105522"/>
                <a:gd name="connsiteY305" fmla="*/ 230386 h 723305"/>
                <a:gd name="connsiteX306" fmla="*/ 2234208 w 3105522"/>
                <a:gd name="connsiteY306" fmla="*/ 209624 h 723305"/>
                <a:gd name="connsiteX307" fmla="*/ 2241575 w 3105522"/>
                <a:gd name="connsiteY307" fmla="*/ 166762 h 723305"/>
                <a:gd name="connsiteX308" fmla="*/ 2232869 w 3105522"/>
                <a:gd name="connsiteY308" fmla="*/ 118541 h 723305"/>
                <a:gd name="connsiteX309" fmla="*/ 2202061 w 3105522"/>
                <a:gd name="connsiteY309" fmla="*/ 99789 h 723305"/>
                <a:gd name="connsiteX310" fmla="*/ 604763 w 3105522"/>
                <a:gd name="connsiteY310" fmla="*/ 99789 h 723305"/>
                <a:gd name="connsiteX311" fmla="*/ 559891 w 3105522"/>
                <a:gd name="connsiteY311" fmla="*/ 123229 h 723305"/>
                <a:gd name="connsiteX312" fmla="*/ 559891 w 3105522"/>
                <a:gd name="connsiteY312" fmla="*/ 208285 h 723305"/>
                <a:gd name="connsiteX313" fmla="*/ 601415 w 3105522"/>
                <a:gd name="connsiteY313" fmla="*/ 230386 h 723305"/>
                <a:gd name="connsiteX314" fmla="*/ 636910 w 3105522"/>
                <a:gd name="connsiteY314" fmla="*/ 209624 h 723305"/>
                <a:gd name="connsiteX315" fmla="*/ 644277 w 3105522"/>
                <a:gd name="connsiteY315" fmla="*/ 166762 h 723305"/>
                <a:gd name="connsiteX316" fmla="*/ 635570 w 3105522"/>
                <a:gd name="connsiteY316" fmla="*/ 118541 h 723305"/>
                <a:gd name="connsiteX317" fmla="*/ 604763 w 3105522"/>
                <a:gd name="connsiteY317" fmla="*/ 99789 h 723305"/>
                <a:gd name="connsiteX318" fmla="*/ 1033388 w 3105522"/>
                <a:gd name="connsiteY318" fmla="*/ 97780 h 723305"/>
                <a:gd name="connsiteX319" fmla="*/ 1001911 w 3105522"/>
                <a:gd name="connsiteY319" fmla="*/ 132606 h 723305"/>
                <a:gd name="connsiteX320" fmla="*/ 1034058 w 3105522"/>
                <a:gd name="connsiteY320" fmla="*/ 166092 h 723305"/>
                <a:gd name="connsiteX321" fmla="*/ 1064195 w 3105522"/>
                <a:gd name="connsiteY321" fmla="*/ 131266 h 723305"/>
                <a:gd name="connsiteX322" fmla="*/ 1033388 w 3105522"/>
                <a:gd name="connsiteY322" fmla="*/ 97780 h 723305"/>
                <a:gd name="connsiteX323" fmla="*/ 1584574 w 3105522"/>
                <a:gd name="connsiteY323" fmla="*/ 95770 h 723305"/>
                <a:gd name="connsiteX324" fmla="*/ 1545730 w 3105522"/>
                <a:gd name="connsiteY324" fmla="*/ 148009 h 723305"/>
                <a:gd name="connsiteX325" fmla="*/ 1622748 w 3105522"/>
                <a:gd name="connsiteY325" fmla="*/ 148009 h 723305"/>
                <a:gd name="connsiteX326" fmla="*/ 1614711 w 3105522"/>
                <a:gd name="connsiteY326" fmla="*/ 110504 h 723305"/>
                <a:gd name="connsiteX327" fmla="*/ 1584574 w 3105522"/>
                <a:gd name="connsiteY327" fmla="*/ 95770 h 723305"/>
                <a:gd name="connsiteX328" fmla="*/ 247799 w 3105522"/>
                <a:gd name="connsiteY328" fmla="*/ 95770 h 723305"/>
                <a:gd name="connsiteX329" fmla="*/ 208955 w 3105522"/>
                <a:gd name="connsiteY329" fmla="*/ 148009 h 723305"/>
                <a:gd name="connsiteX330" fmla="*/ 285973 w 3105522"/>
                <a:gd name="connsiteY330" fmla="*/ 148009 h 723305"/>
                <a:gd name="connsiteX331" fmla="*/ 277936 w 3105522"/>
                <a:gd name="connsiteY331" fmla="*/ 110504 h 723305"/>
                <a:gd name="connsiteX332" fmla="*/ 247799 w 3105522"/>
                <a:gd name="connsiteY332" fmla="*/ 95770 h 723305"/>
                <a:gd name="connsiteX333" fmla="*/ 421259 w 3105522"/>
                <a:gd name="connsiteY333" fmla="*/ 95770 h 723305"/>
                <a:gd name="connsiteX334" fmla="*/ 382414 w 3105522"/>
                <a:gd name="connsiteY334" fmla="*/ 148009 h 723305"/>
                <a:gd name="connsiteX335" fmla="*/ 459433 w 3105522"/>
                <a:gd name="connsiteY335" fmla="*/ 148009 h 723305"/>
                <a:gd name="connsiteX336" fmla="*/ 451396 w 3105522"/>
                <a:gd name="connsiteY336" fmla="*/ 110504 h 723305"/>
                <a:gd name="connsiteX337" fmla="*/ 421259 w 3105522"/>
                <a:gd name="connsiteY337" fmla="*/ 95770 h 723305"/>
                <a:gd name="connsiteX338" fmla="*/ 2377530 w 3105522"/>
                <a:gd name="connsiteY338" fmla="*/ 95770 h 723305"/>
                <a:gd name="connsiteX339" fmla="*/ 2338686 w 3105522"/>
                <a:gd name="connsiteY339" fmla="*/ 148009 h 723305"/>
                <a:gd name="connsiteX340" fmla="*/ 2415704 w 3105522"/>
                <a:gd name="connsiteY340" fmla="*/ 148009 h 723305"/>
                <a:gd name="connsiteX341" fmla="*/ 2407668 w 3105522"/>
                <a:gd name="connsiteY341" fmla="*/ 110504 h 723305"/>
                <a:gd name="connsiteX342" fmla="*/ 2377530 w 3105522"/>
                <a:gd name="connsiteY342" fmla="*/ 95770 h 723305"/>
                <a:gd name="connsiteX343" fmla="*/ 1034058 w 3105522"/>
                <a:gd name="connsiteY343" fmla="*/ 75679 h 723305"/>
                <a:gd name="connsiteX344" fmla="*/ 1085627 w 3105522"/>
                <a:gd name="connsiteY344" fmla="*/ 85055 h 723305"/>
                <a:gd name="connsiteX345" fmla="*/ 1109067 w 3105522"/>
                <a:gd name="connsiteY345" fmla="*/ 77688 h 723305"/>
                <a:gd name="connsiteX346" fmla="*/ 1125141 w 3105522"/>
                <a:gd name="connsiteY346" fmla="*/ 93762 h 723305"/>
                <a:gd name="connsiteX347" fmla="*/ 1097012 w 3105522"/>
                <a:gd name="connsiteY347" fmla="*/ 104477 h 723305"/>
                <a:gd name="connsiteX348" fmla="*/ 1085627 w 3105522"/>
                <a:gd name="connsiteY348" fmla="*/ 102468 h 723305"/>
                <a:gd name="connsiteX349" fmla="*/ 1095672 w 3105522"/>
                <a:gd name="connsiteY349" fmla="*/ 131266 h 723305"/>
                <a:gd name="connsiteX350" fmla="*/ 1070893 w 3105522"/>
                <a:gd name="connsiteY350" fmla="*/ 177478 h 723305"/>
                <a:gd name="connsiteX351" fmla="*/ 1039415 w 3105522"/>
                <a:gd name="connsiteY351" fmla="*/ 184844 h 723305"/>
                <a:gd name="connsiteX352" fmla="*/ 1009278 w 3105522"/>
                <a:gd name="connsiteY352" fmla="*/ 204267 h 723305"/>
                <a:gd name="connsiteX353" fmla="*/ 1022672 w 3105522"/>
                <a:gd name="connsiteY353" fmla="*/ 212303 h 723305"/>
                <a:gd name="connsiteX354" fmla="*/ 1049461 w 3105522"/>
                <a:gd name="connsiteY354" fmla="*/ 212303 h 723305"/>
                <a:gd name="connsiteX355" fmla="*/ 1090315 w 3105522"/>
                <a:gd name="connsiteY355" fmla="*/ 221679 h 723305"/>
                <a:gd name="connsiteX356" fmla="*/ 1109067 w 3105522"/>
                <a:gd name="connsiteY356" fmla="*/ 257175 h 723305"/>
                <a:gd name="connsiteX357" fmla="*/ 1042094 w 3105522"/>
                <a:gd name="connsiteY357" fmla="*/ 310083 h 723305"/>
                <a:gd name="connsiteX358" fmla="*/ 969094 w 3105522"/>
                <a:gd name="connsiteY358" fmla="*/ 267221 h 723305"/>
                <a:gd name="connsiteX359" fmla="*/ 972443 w 3105522"/>
                <a:gd name="connsiteY359" fmla="*/ 249138 h 723305"/>
                <a:gd name="connsiteX360" fmla="*/ 999902 w 3105522"/>
                <a:gd name="connsiteY360" fmla="*/ 246459 h 723305"/>
                <a:gd name="connsiteX361" fmla="*/ 995214 w 3105522"/>
                <a:gd name="connsiteY361" fmla="*/ 261863 h 723305"/>
                <a:gd name="connsiteX362" fmla="*/ 1005259 w 3105522"/>
                <a:gd name="connsiteY362" fmla="*/ 281285 h 723305"/>
                <a:gd name="connsiteX363" fmla="*/ 1039415 w 3105522"/>
                <a:gd name="connsiteY363" fmla="*/ 289322 h 723305"/>
                <a:gd name="connsiteX364" fmla="*/ 1080269 w 3105522"/>
                <a:gd name="connsiteY364" fmla="*/ 259854 h 723305"/>
                <a:gd name="connsiteX365" fmla="*/ 1070893 w 3105522"/>
                <a:gd name="connsiteY365" fmla="*/ 239762 h 723305"/>
                <a:gd name="connsiteX366" fmla="*/ 1037406 w 3105522"/>
                <a:gd name="connsiteY366" fmla="*/ 233735 h 723305"/>
                <a:gd name="connsiteX367" fmla="*/ 1011287 w 3105522"/>
                <a:gd name="connsiteY367" fmla="*/ 234404 h 723305"/>
                <a:gd name="connsiteX368" fmla="*/ 979810 w 3105522"/>
                <a:gd name="connsiteY368" fmla="*/ 210294 h 723305"/>
                <a:gd name="connsiteX369" fmla="*/ 1009948 w 3105522"/>
                <a:gd name="connsiteY369" fmla="*/ 181496 h 723305"/>
                <a:gd name="connsiteX370" fmla="*/ 971773 w 3105522"/>
                <a:gd name="connsiteY370" fmla="*/ 132606 h 723305"/>
                <a:gd name="connsiteX371" fmla="*/ 1034058 w 3105522"/>
                <a:gd name="connsiteY371" fmla="*/ 75679 h 723305"/>
                <a:gd name="connsiteX372" fmla="*/ 2750568 w 3105522"/>
                <a:gd name="connsiteY372" fmla="*/ 75679 h 723305"/>
                <a:gd name="connsiteX373" fmla="*/ 2797448 w 3105522"/>
                <a:gd name="connsiteY373" fmla="*/ 101798 h 723305"/>
                <a:gd name="connsiteX374" fmla="*/ 2801467 w 3105522"/>
                <a:gd name="connsiteY374" fmla="*/ 139303 h 723305"/>
                <a:gd name="connsiteX375" fmla="*/ 2800127 w 3105522"/>
                <a:gd name="connsiteY375" fmla="*/ 194890 h 723305"/>
                <a:gd name="connsiteX376" fmla="*/ 2813522 w 3105522"/>
                <a:gd name="connsiteY376" fmla="*/ 236413 h 723305"/>
                <a:gd name="connsiteX377" fmla="*/ 2799458 w 3105522"/>
                <a:gd name="connsiteY377" fmla="*/ 254496 h 723305"/>
                <a:gd name="connsiteX378" fmla="*/ 2776687 w 3105522"/>
                <a:gd name="connsiteY378" fmla="*/ 229716 h 723305"/>
                <a:gd name="connsiteX379" fmla="*/ 2727797 w 3105522"/>
                <a:gd name="connsiteY379" fmla="*/ 252487 h 723305"/>
                <a:gd name="connsiteX380" fmla="*/ 2673549 w 3105522"/>
                <a:gd name="connsiteY380" fmla="*/ 204267 h 723305"/>
                <a:gd name="connsiteX381" fmla="*/ 2762623 w 3105522"/>
                <a:gd name="connsiteY381" fmla="*/ 143991 h 723305"/>
                <a:gd name="connsiteX382" fmla="*/ 2774678 w 3105522"/>
                <a:gd name="connsiteY382" fmla="*/ 144661 h 723305"/>
                <a:gd name="connsiteX383" fmla="*/ 2774678 w 3105522"/>
                <a:gd name="connsiteY383" fmla="*/ 132606 h 723305"/>
                <a:gd name="connsiteX384" fmla="*/ 2769320 w 3105522"/>
                <a:gd name="connsiteY384" fmla="*/ 106486 h 723305"/>
                <a:gd name="connsiteX385" fmla="*/ 2746549 w 3105522"/>
                <a:gd name="connsiteY385" fmla="*/ 97110 h 723305"/>
                <a:gd name="connsiteX386" fmla="*/ 2692971 w 3105522"/>
                <a:gd name="connsiteY386" fmla="*/ 117202 h 723305"/>
                <a:gd name="connsiteX387" fmla="*/ 2679577 w 3105522"/>
                <a:gd name="connsiteY387" fmla="*/ 98450 h 723305"/>
                <a:gd name="connsiteX388" fmla="*/ 2750568 w 3105522"/>
                <a:gd name="connsiteY388" fmla="*/ 75679 h 723305"/>
                <a:gd name="connsiteX389" fmla="*/ 2153841 w 3105522"/>
                <a:gd name="connsiteY389" fmla="*/ 75009 h 723305"/>
                <a:gd name="connsiteX390" fmla="*/ 2155850 w 3105522"/>
                <a:gd name="connsiteY390" fmla="*/ 100459 h 723305"/>
                <a:gd name="connsiteX391" fmla="*/ 2205410 w 3105522"/>
                <a:gd name="connsiteY391" fmla="*/ 75679 h 723305"/>
                <a:gd name="connsiteX392" fmla="*/ 2250282 w 3105522"/>
                <a:gd name="connsiteY392" fmla="*/ 96440 h 723305"/>
                <a:gd name="connsiteX393" fmla="*/ 2269034 w 3105522"/>
                <a:gd name="connsiteY393" fmla="*/ 162743 h 723305"/>
                <a:gd name="connsiteX394" fmla="*/ 2255640 w 3105522"/>
                <a:gd name="connsiteY394" fmla="*/ 221679 h 723305"/>
                <a:gd name="connsiteX395" fmla="*/ 2203401 w 3105522"/>
                <a:gd name="connsiteY395" fmla="*/ 252487 h 723305"/>
                <a:gd name="connsiteX396" fmla="*/ 2157190 w 3105522"/>
                <a:gd name="connsiteY396" fmla="*/ 233065 h 723305"/>
                <a:gd name="connsiteX397" fmla="*/ 2157190 w 3105522"/>
                <a:gd name="connsiteY397" fmla="*/ 313432 h 723305"/>
                <a:gd name="connsiteX398" fmla="*/ 2131070 w 3105522"/>
                <a:gd name="connsiteY398" fmla="*/ 318789 h 723305"/>
                <a:gd name="connsiteX399" fmla="*/ 2131070 w 3105522"/>
                <a:gd name="connsiteY399" fmla="*/ 115862 h 723305"/>
                <a:gd name="connsiteX400" fmla="*/ 2127052 w 3105522"/>
                <a:gd name="connsiteY400" fmla="*/ 79697 h 723305"/>
                <a:gd name="connsiteX401" fmla="*/ 746076 w 3105522"/>
                <a:gd name="connsiteY401" fmla="*/ 75009 h 723305"/>
                <a:gd name="connsiteX402" fmla="*/ 746076 w 3105522"/>
                <a:gd name="connsiteY402" fmla="*/ 247129 h 723305"/>
                <a:gd name="connsiteX403" fmla="*/ 718617 w 3105522"/>
                <a:gd name="connsiteY403" fmla="*/ 247129 h 723305"/>
                <a:gd name="connsiteX404" fmla="*/ 718617 w 3105522"/>
                <a:gd name="connsiteY404" fmla="*/ 79698 h 723305"/>
                <a:gd name="connsiteX405" fmla="*/ 555873 w 3105522"/>
                <a:gd name="connsiteY405" fmla="*/ 75009 h 723305"/>
                <a:gd name="connsiteX406" fmla="*/ 557882 w 3105522"/>
                <a:gd name="connsiteY406" fmla="*/ 100459 h 723305"/>
                <a:gd name="connsiteX407" fmla="*/ 607442 w 3105522"/>
                <a:gd name="connsiteY407" fmla="*/ 75679 h 723305"/>
                <a:gd name="connsiteX408" fmla="*/ 652314 w 3105522"/>
                <a:gd name="connsiteY408" fmla="*/ 96440 h 723305"/>
                <a:gd name="connsiteX409" fmla="*/ 671066 w 3105522"/>
                <a:gd name="connsiteY409" fmla="*/ 162743 h 723305"/>
                <a:gd name="connsiteX410" fmla="*/ 657671 w 3105522"/>
                <a:gd name="connsiteY410" fmla="*/ 221679 h 723305"/>
                <a:gd name="connsiteX411" fmla="*/ 605433 w 3105522"/>
                <a:gd name="connsiteY411" fmla="*/ 252487 h 723305"/>
                <a:gd name="connsiteX412" fmla="*/ 559222 w 3105522"/>
                <a:gd name="connsiteY412" fmla="*/ 233065 h 723305"/>
                <a:gd name="connsiteX413" fmla="*/ 559222 w 3105522"/>
                <a:gd name="connsiteY413" fmla="*/ 313432 h 723305"/>
                <a:gd name="connsiteX414" fmla="*/ 533102 w 3105522"/>
                <a:gd name="connsiteY414" fmla="*/ 318789 h 723305"/>
                <a:gd name="connsiteX415" fmla="*/ 533102 w 3105522"/>
                <a:gd name="connsiteY415" fmla="*/ 115862 h 723305"/>
                <a:gd name="connsiteX416" fmla="*/ 529084 w 3105522"/>
                <a:gd name="connsiteY416" fmla="*/ 79697 h 723305"/>
                <a:gd name="connsiteX417" fmla="*/ 2630016 w 3105522"/>
                <a:gd name="connsiteY417" fmla="*/ 75009 h 723305"/>
                <a:gd name="connsiteX418" fmla="*/ 2630016 w 3105522"/>
                <a:gd name="connsiteY418" fmla="*/ 247129 h 723305"/>
                <a:gd name="connsiteX419" fmla="*/ 2602557 w 3105522"/>
                <a:gd name="connsiteY419" fmla="*/ 247129 h 723305"/>
                <a:gd name="connsiteX420" fmla="*/ 2602557 w 3105522"/>
                <a:gd name="connsiteY420" fmla="*/ 79698 h 723305"/>
                <a:gd name="connsiteX421" fmla="*/ 2562374 w 3105522"/>
                <a:gd name="connsiteY421" fmla="*/ 74339 h 723305"/>
                <a:gd name="connsiteX422" fmla="*/ 2571750 w 3105522"/>
                <a:gd name="connsiteY422" fmla="*/ 76348 h 723305"/>
                <a:gd name="connsiteX423" fmla="*/ 2561034 w 3105522"/>
                <a:gd name="connsiteY423" fmla="*/ 105146 h 723305"/>
                <a:gd name="connsiteX424" fmla="*/ 2553667 w 3105522"/>
                <a:gd name="connsiteY424" fmla="*/ 103807 h 723305"/>
                <a:gd name="connsiteX425" fmla="*/ 2525539 w 3105522"/>
                <a:gd name="connsiteY425" fmla="*/ 115862 h 723305"/>
                <a:gd name="connsiteX426" fmla="*/ 2515493 w 3105522"/>
                <a:gd name="connsiteY426" fmla="*/ 142651 h 723305"/>
                <a:gd name="connsiteX427" fmla="*/ 2515493 w 3105522"/>
                <a:gd name="connsiteY427" fmla="*/ 248468 h 723305"/>
                <a:gd name="connsiteX428" fmla="*/ 2489373 w 3105522"/>
                <a:gd name="connsiteY428" fmla="*/ 248468 h 723305"/>
                <a:gd name="connsiteX429" fmla="*/ 2489373 w 3105522"/>
                <a:gd name="connsiteY429" fmla="*/ 118541 h 723305"/>
                <a:gd name="connsiteX430" fmla="*/ 2483346 w 3105522"/>
                <a:gd name="connsiteY430" fmla="*/ 82376 h 723305"/>
                <a:gd name="connsiteX431" fmla="*/ 2509465 w 3105522"/>
                <a:gd name="connsiteY431" fmla="*/ 75009 h 723305"/>
                <a:gd name="connsiteX432" fmla="*/ 2514823 w 3105522"/>
                <a:gd name="connsiteY432" fmla="*/ 102468 h 723305"/>
                <a:gd name="connsiteX433" fmla="*/ 2562374 w 3105522"/>
                <a:gd name="connsiteY433" fmla="*/ 74339 h 723305"/>
                <a:gd name="connsiteX434" fmla="*/ 1585913 w 3105522"/>
                <a:gd name="connsiteY434" fmla="*/ 74339 h 723305"/>
                <a:gd name="connsiteX435" fmla="*/ 1631455 w 3105522"/>
                <a:gd name="connsiteY435" fmla="*/ 92422 h 723305"/>
                <a:gd name="connsiteX436" fmla="*/ 1650877 w 3105522"/>
                <a:gd name="connsiteY436" fmla="*/ 163413 h 723305"/>
                <a:gd name="connsiteX437" fmla="*/ 1650877 w 3105522"/>
                <a:gd name="connsiteY437" fmla="*/ 167431 h 723305"/>
                <a:gd name="connsiteX438" fmla="*/ 1545730 w 3105522"/>
                <a:gd name="connsiteY438" fmla="*/ 167431 h 723305"/>
                <a:gd name="connsiteX439" fmla="*/ 1545730 w 3105522"/>
                <a:gd name="connsiteY439" fmla="*/ 168101 h 723305"/>
                <a:gd name="connsiteX440" fmla="*/ 1545730 w 3105522"/>
                <a:gd name="connsiteY440" fmla="*/ 172119 h 723305"/>
                <a:gd name="connsiteX441" fmla="*/ 1553766 w 3105522"/>
                <a:gd name="connsiteY441" fmla="*/ 208954 h 723305"/>
                <a:gd name="connsiteX442" fmla="*/ 1595959 w 3105522"/>
                <a:gd name="connsiteY442" fmla="*/ 229716 h 723305"/>
                <a:gd name="connsiteX443" fmla="*/ 1637482 w 3105522"/>
                <a:gd name="connsiteY443" fmla="*/ 213642 h 723305"/>
                <a:gd name="connsiteX444" fmla="*/ 1647528 w 3105522"/>
                <a:gd name="connsiteY444" fmla="*/ 230385 h 723305"/>
                <a:gd name="connsiteX445" fmla="*/ 1590601 w 3105522"/>
                <a:gd name="connsiteY445" fmla="*/ 251147 h 723305"/>
                <a:gd name="connsiteX446" fmla="*/ 1515592 w 3105522"/>
                <a:gd name="connsiteY446" fmla="*/ 161403 h 723305"/>
                <a:gd name="connsiteX447" fmla="*/ 1535684 w 3105522"/>
                <a:gd name="connsiteY447" fmla="*/ 97779 h 723305"/>
                <a:gd name="connsiteX448" fmla="*/ 1585913 w 3105522"/>
                <a:gd name="connsiteY448" fmla="*/ 74339 h 723305"/>
                <a:gd name="connsiteX449" fmla="*/ 249138 w 3105522"/>
                <a:gd name="connsiteY449" fmla="*/ 74339 h 723305"/>
                <a:gd name="connsiteX450" fmla="*/ 294680 w 3105522"/>
                <a:gd name="connsiteY450" fmla="*/ 92422 h 723305"/>
                <a:gd name="connsiteX451" fmla="*/ 314102 w 3105522"/>
                <a:gd name="connsiteY451" fmla="*/ 163413 h 723305"/>
                <a:gd name="connsiteX452" fmla="*/ 314102 w 3105522"/>
                <a:gd name="connsiteY452" fmla="*/ 167431 h 723305"/>
                <a:gd name="connsiteX453" fmla="*/ 208955 w 3105522"/>
                <a:gd name="connsiteY453" fmla="*/ 167431 h 723305"/>
                <a:gd name="connsiteX454" fmla="*/ 208955 w 3105522"/>
                <a:gd name="connsiteY454" fmla="*/ 168101 h 723305"/>
                <a:gd name="connsiteX455" fmla="*/ 208955 w 3105522"/>
                <a:gd name="connsiteY455" fmla="*/ 172119 h 723305"/>
                <a:gd name="connsiteX456" fmla="*/ 216991 w 3105522"/>
                <a:gd name="connsiteY456" fmla="*/ 208954 h 723305"/>
                <a:gd name="connsiteX457" fmla="*/ 259184 w 3105522"/>
                <a:gd name="connsiteY457" fmla="*/ 229716 h 723305"/>
                <a:gd name="connsiteX458" fmla="*/ 300707 w 3105522"/>
                <a:gd name="connsiteY458" fmla="*/ 213642 h 723305"/>
                <a:gd name="connsiteX459" fmla="*/ 310753 w 3105522"/>
                <a:gd name="connsiteY459" fmla="*/ 230385 h 723305"/>
                <a:gd name="connsiteX460" fmla="*/ 253826 w 3105522"/>
                <a:gd name="connsiteY460" fmla="*/ 251147 h 723305"/>
                <a:gd name="connsiteX461" fmla="*/ 178817 w 3105522"/>
                <a:gd name="connsiteY461" fmla="*/ 161403 h 723305"/>
                <a:gd name="connsiteX462" fmla="*/ 198909 w 3105522"/>
                <a:gd name="connsiteY462" fmla="*/ 97779 h 723305"/>
                <a:gd name="connsiteX463" fmla="*/ 249138 w 3105522"/>
                <a:gd name="connsiteY463" fmla="*/ 74339 h 723305"/>
                <a:gd name="connsiteX464" fmla="*/ 821755 w 3105522"/>
                <a:gd name="connsiteY464" fmla="*/ 74339 h 723305"/>
                <a:gd name="connsiteX465" fmla="*/ 827782 w 3105522"/>
                <a:gd name="connsiteY465" fmla="*/ 100459 h 723305"/>
                <a:gd name="connsiteX466" fmla="*/ 880691 w 3105522"/>
                <a:gd name="connsiteY466" fmla="*/ 74339 h 723305"/>
                <a:gd name="connsiteX467" fmla="*/ 922214 w 3105522"/>
                <a:gd name="connsiteY467" fmla="*/ 99119 h 723305"/>
                <a:gd name="connsiteX468" fmla="*/ 926232 w 3105522"/>
                <a:gd name="connsiteY468" fmla="*/ 118541 h 723305"/>
                <a:gd name="connsiteX469" fmla="*/ 926232 w 3105522"/>
                <a:gd name="connsiteY469" fmla="*/ 246459 h 723305"/>
                <a:gd name="connsiteX470" fmla="*/ 900113 w 3105522"/>
                <a:gd name="connsiteY470" fmla="*/ 246459 h 723305"/>
                <a:gd name="connsiteX471" fmla="*/ 900113 w 3105522"/>
                <a:gd name="connsiteY471" fmla="*/ 133945 h 723305"/>
                <a:gd name="connsiteX472" fmla="*/ 894085 w 3105522"/>
                <a:gd name="connsiteY472" fmla="*/ 105816 h 723305"/>
                <a:gd name="connsiteX473" fmla="*/ 875333 w 3105522"/>
                <a:gd name="connsiteY473" fmla="*/ 98449 h 723305"/>
                <a:gd name="connsiteX474" fmla="*/ 828452 w 3105522"/>
                <a:gd name="connsiteY474" fmla="*/ 121890 h 723305"/>
                <a:gd name="connsiteX475" fmla="*/ 828452 w 3105522"/>
                <a:gd name="connsiteY475" fmla="*/ 247129 h 723305"/>
                <a:gd name="connsiteX476" fmla="*/ 803002 w 3105522"/>
                <a:gd name="connsiteY476" fmla="*/ 247129 h 723305"/>
                <a:gd name="connsiteX477" fmla="*/ 803002 w 3105522"/>
                <a:gd name="connsiteY477" fmla="*/ 117202 h 723305"/>
                <a:gd name="connsiteX478" fmla="*/ 796305 w 3105522"/>
                <a:gd name="connsiteY478" fmla="*/ 81706 h 723305"/>
                <a:gd name="connsiteX479" fmla="*/ 421928 w 3105522"/>
                <a:gd name="connsiteY479" fmla="*/ 74339 h 723305"/>
                <a:gd name="connsiteX480" fmla="*/ 467470 w 3105522"/>
                <a:gd name="connsiteY480" fmla="*/ 92422 h 723305"/>
                <a:gd name="connsiteX481" fmla="*/ 486892 w 3105522"/>
                <a:gd name="connsiteY481" fmla="*/ 163413 h 723305"/>
                <a:gd name="connsiteX482" fmla="*/ 486892 w 3105522"/>
                <a:gd name="connsiteY482" fmla="*/ 167431 h 723305"/>
                <a:gd name="connsiteX483" fmla="*/ 381745 w 3105522"/>
                <a:gd name="connsiteY483" fmla="*/ 167431 h 723305"/>
                <a:gd name="connsiteX484" fmla="*/ 381745 w 3105522"/>
                <a:gd name="connsiteY484" fmla="*/ 168101 h 723305"/>
                <a:gd name="connsiteX485" fmla="*/ 381745 w 3105522"/>
                <a:gd name="connsiteY485" fmla="*/ 172119 h 723305"/>
                <a:gd name="connsiteX486" fmla="*/ 389781 w 3105522"/>
                <a:gd name="connsiteY486" fmla="*/ 208954 h 723305"/>
                <a:gd name="connsiteX487" fmla="*/ 431974 w 3105522"/>
                <a:gd name="connsiteY487" fmla="*/ 229716 h 723305"/>
                <a:gd name="connsiteX488" fmla="*/ 473497 w 3105522"/>
                <a:gd name="connsiteY488" fmla="*/ 213642 h 723305"/>
                <a:gd name="connsiteX489" fmla="*/ 483543 w 3105522"/>
                <a:gd name="connsiteY489" fmla="*/ 230385 h 723305"/>
                <a:gd name="connsiteX490" fmla="*/ 426616 w 3105522"/>
                <a:gd name="connsiteY490" fmla="*/ 251147 h 723305"/>
                <a:gd name="connsiteX491" fmla="*/ 351607 w 3105522"/>
                <a:gd name="connsiteY491" fmla="*/ 161403 h 723305"/>
                <a:gd name="connsiteX492" fmla="*/ 371699 w 3105522"/>
                <a:gd name="connsiteY492" fmla="*/ 97779 h 723305"/>
                <a:gd name="connsiteX493" fmla="*/ 421928 w 3105522"/>
                <a:gd name="connsiteY493" fmla="*/ 74339 h 723305"/>
                <a:gd name="connsiteX494" fmla="*/ 2378869 w 3105522"/>
                <a:gd name="connsiteY494" fmla="*/ 74339 h 723305"/>
                <a:gd name="connsiteX495" fmla="*/ 2424411 w 3105522"/>
                <a:gd name="connsiteY495" fmla="*/ 92422 h 723305"/>
                <a:gd name="connsiteX496" fmla="*/ 2443833 w 3105522"/>
                <a:gd name="connsiteY496" fmla="*/ 163413 h 723305"/>
                <a:gd name="connsiteX497" fmla="*/ 2443833 w 3105522"/>
                <a:gd name="connsiteY497" fmla="*/ 167431 h 723305"/>
                <a:gd name="connsiteX498" fmla="*/ 2338686 w 3105522"/>
                <a:gd name="connsiteY498" fmla="*/ 167431 h 723305"/>
                <a:gd name="connsiteX499" fmla="*/ 2338686 w 3105522"/>
                <a:gd name="connsiteY499" fmla="*/ 168101 h 723305"/>
                <a:gd name="connsiteX500" fmla="*/ 2338686 w 3105522"/>
                <a:gd name="connsiteY500" fmla="*/ 172119 h 723305"/>
                <a:gd name="connsiteX501" fmla="*/ 2346722 w 3105522"/>
                <a:gd name="connsiteY501" fmla="*/ 208954 h 723305"/>
                <a:gd name="connsiteX502" fmla="*/ 2388915 w 3105522"/>
                <a:gd name="connsiteY502" fmla="*/ 229716 h 723305"/>
                <a:gd name="connsiteX503" fmla="*/ 2430438 w 3105522"/>
                <a:gd name="connsiteY503" fmla="*/ 213642 h 723305"/>
                <a:gd name="connsiteX504" fmla="*/ 2440484 w 3105522"/>
                <a:gd name="connsiteY504" fmla="*/ 230385 h 723305"/>
                <a:gd name="connsiteX505" fmla="*/ 2383557 w 3105522"/>
                <a:gd name="connsiteY505" fmla="*/ 251147 h 723305"/>
                <a:gd name="connsiteX506" fmla="*/ 2308548 w 3105522"/>
                <a:gd name="connsiteY506" fmla="*/ 161403 h 723305"/>
                <a:gd name="connsiteX507" fmla="*/ 2328640 w 3105522"/>
                <a:gd name="connsiteY507" fmla="*/ 97779 h 723305"/>
                <a:gd name="connsiteX508" fmla="*/ 2378869 w 3105522"/>
                <a:gd name="connsiteY508" fmla="*/ 74339 h 723305"/>
                <a:gd name="connsiteX509" fmla="*/ 1938189 w 3105522"/>
                <a:gd name="connsiteY509" fmla="*/ 74339 h 723305"/>
                <a:gd name="connsiteX510" fmla="*/ 1977703 w 3105522"/>
                <a:gd name="connsiteY510" fmla="*/ 102468 h 723305"/>
                <a:gd name="connsiteX511" fmla="*/ 2031951 w 3105522"/>
                <a:gd name="connsiteY511" fmla="*/ 74339 h 723305"/>
                <a:gd name="connsiteX512" fmla="*/ 2074144 w 3105522"/>
                <a:gd name="connsiteY512" fmla="*/ 119881 h 723305"/>
                <a:gd name="connsiteX513" fmla="*/ 2074144 w 3105522"/>
                <a:gd name="connsiteY513" fmla="*/ 247129 h 723305"/>
                <a:gd name="connsiteX514" fmla="*/ 2047355 w 3105522"/>
                <a:gd name="connsiteY514" fmla="*/ 247129 h 723305"/>
                <a:gd name="connsiteX515" fmla="*/ 2047355 w 3105522"/>
                <a:gd name="connsiteY515" fmla="*/ 123229 h 723305"/>
                <a:gd name="connsiteX516" fmla="*/ 2025924 w 3105522"/>
                <a:gd name="connsiteY516" fmla="*/ 98449 h 723305"/>
                <a:gd name="connsiteX517" fmla="*/ 1981052 w 3105522"/>
                <a:gd name="connsiteY517" fmla="*/ 124568 h 723305"/>
                <a:gd name="connsiteX518" fmla="*/ 1981052 w 3105522"/>
                <a:gd name="connsiteY518" fmla="*/ 247798 h 723305"/>
                <a:gd name="connsiteX519" fmla="*/ 1954263 w 3105522"/>
                <a:gd name="connsiteY519" fmla="*/ 247798 h 723305"/>
                <a:gd name="connsiteX520" fmla="*/ 1954263 w 3105522"/>
                <a:gd name="connsiteY520" fmla="*/ 127917 h 723305"/>
                <a:gd name="connsiteX521" fmla="*/ 1949575 w 3105522"/>
                <a:gd name="connsiteY521" fmla="*/ 106486 h 723305"/>
                <a:gd name="connsiteX522" fmla="*/ 1932162 w 3105522"/>
                <a:gd name="connsiteY522" fmla="*/ 99789 h 723305"/>
                <a:gd name="connsiteX523" fmla="*/ 1889299 w 3105522"/>
                <a:gd name="connsiteY523" fmla="*/ 121890 h 723305"/>
                <a:gd name="connsiteX524" fmla="*/ 1889299 w 3105522"/>
                <a:gd name="connsiteY524" fmla="*/ 247798 h 723305"/>
                <a:gd name="connsiteX525" fmla="*/ 1863850 w 3105522"/>
                <a:gd name="connsiteY525" fmla="*/ 247798 h 723305"/>
                <a:gd name="connsiteX526" fmla="*/ 1863850 w 3105522"/>
                <a:gd name="connsiteY526" fmla="*/ 117202 h 723305"/>
                <a:gd name="connsiteX527" fmla="*/ 1857822 w 3105522"/>
                <a:gd name="connsiteY527" fmla="*/ 81036 h 723305"/>
                <a:gd name="connsiteX528" fmla="*/ 1883272 w 3105522"/>
                <a:gd name="connsiteY528" fmla="*/ 75009 h 723305"/>
                <a:gd name="connsiteX529" fmla="*/ 1889299 w 3105522"/>
                <a:gd name="connsiteY529" fmla="*/ 99789 h 723305"/>
                <a:gd name="connsiteX530" fmla="*/ 1938189 w 3105522"/>
                <a:gd name="connsiteY530" fmla="*/ 74339 h 723305"/>
                <a:gd name="connsiteX531" fmla="*/ 1265114 w 3105522"/>
                <a:gd name="connsiteY531" fmla="*/ 30138 h 723305"/>
                <a:gd name="connsiteX532" fmla="*/ 1261765 w 3105522"/>
                <a:gd name="connsiteY532" fmla="*/ 79028 h 723305"/>
                <a:gd name="connsiteX533" fmla="*/ 1303958 w 3105522"/>
                <a:gd name="connsiteY533" fmla="*/ 79028 h 723305"/>
                <a:gd name="connsiteX534" fmla="*/ 1295921 w 3105522"/>
                <a:gd name="connsiteY534" fmla="*/ 99790 h 723305"/>
                <a:gd name="connsiteX535" fmla="*/ 1260425 w 3105522"/>
                <a:gd name="connsiteY535" fmla="*/ 99790 h 723305"/>
                <a:gd name="connsiteX536" fmla="*/ 1260425 w 3105522"/>
                <a:gd name="connsiteY536" fmla="*/ 208285 h 723305"/>
                <a:gd name="connsiteX537" fmla="*/ 1281857 w 3105522"/>
                <a:gd name="connsiteY537" fmla="*/ 233065 h 723305"/>
                <a:gd name="connsiteX538" fmla="*/ 1298600 w 3105522"/>
                <a:gd name="connsiteY538" fmla="*/ 229716 h 723305"/>
                <a:gd name="connsiteX539" fmla="*/ 1302619 w 3105522"/>
                <a:gd name="connsiteY539" fmla="*/ 246460 h 723305"/>
                <a:gd name="connsiteX540" fmla="*/ 1273150 w 3105522"/>
                <a:gd name="connsiteY540" fmla="*/ 253157 h 723305"/>
                <a:gd name="connsiteX541" fmla="*/ 1251049 w 3105522"/>
                <a:gd name="connsiteY541" fmla="*/ 248469 h 723305"/>
                <a:gd name="connsiteX542" fmla="*/ 1234976 w 3105522"/>
                <a:gd name="connsiteY542" fmla="*/ 214982 h 723305"/>
                <a:gd name="connsiteX543" fmla="*/ 1234976 w 3105522"/>
                <a:gd name="connsiteY543" fmla="*/ 99120 h 723305"/>
                <a:gd name="connsiteX544" fmla="*/ 1212875 w 3105522"/>
                <a:gd name="connsiteY544" fmla="*/ 99120 h 723305"/>
                <a:gd name="connsiteX545" fmla="*/ 1212875 w 3105522"/>
                <a:gd name="connsiteY545" fmla="*/ 79028 h 723305"/>
                <a:gd name="connsiteX546" fmla="*/ 1234976 w 3105522"/>
                <a:gd name="connsiteY546" fmla="*/ 79028 h 723305"/>
                <a:gd name="connsiteX547" fmla="*/ 1237655 w 3105522"/>
                <a:gd name="connsiteY547" fmla="*/ 36165 h 723305"/>
                <a:gd name="connsiteX548" fmla="*/ 127918 w 3105522"/>
                <a:gd name="connsiteY548" fmla="*/ 16744 h 723305"/>
                <a:gd name="connsiteX549" fmla="*/ 163413 w 3105522"/>
                <a:gd name="connsiteY549" fmla="*/ 16744 h 723305"/>
                <a:gd name="connsiteX550" fmla="*/ 70321 w 3105522"/>
                <a:gd name="connsiteY550" fmla="*/ 125239 h 723305"/>
                <a:gd name="connsiteX551" fmla="*/ 162744 w 3105522"/>
                <a:gd name="connsiteY551" fmla="*/ 248469 h 723305"/>
                <a:gd name="connsiteX552" fmla="*/ 127248 w 3105522"/>
                <a:gd name="connsiteY552" fmla="*/ 248469 h 723305"/>
                <a:gd name="connsiteX553" fmla="*/ 38844 w 3105522"/>
                <a:gd name="connsiteY553" fmla="*/ 125909 h 723305"/>
                <a:gd name="connsiteX554" fmla="*/ 9376 w 3105522"/>
                <a:gd name="connsiteY554" fmla="*/ 15404 h 723305"/>
                <a:gd name="connsiteX555" fmla="*/ 37505 w 3105522"/>
                <a:gd name="connsiteY555" fmla="*/ 15404 h 723305"/>
                <a:gd name="connsiteX556" fmla="*/ 37505 w 3105522"/>
                <a:gd name="connsiteY556" fmla="*/ 247799 h 723305"/>
                <a:gd name="connsiteX557" fmla="*/ 9376 w 3105522"/>
                <a:gd name="connsiteY557" fmla="*/ 247799 h 723305"/>
                <a:gd name="connsiteX558" fmla="*/ 1778794 w 3105522"/>
                <a:gd name="connsiteY558" fmla="*/ 15404 h 723305"/>
                <a:gd name="connsiteX559" fmla="*/ 1805583 w 3105522"/>
                <a:gd name="connsiteY559" fmla="*/ 15404 h 723305"/>
                <a:gd name="connsiteX560" fmla="*/ 1805583 w 3105522"/>
                <a:gd name="connsiteY560" fmla="*/ 247799 h 723305"/>
                <a:gd name="connsiteX561" fmla="*/ 1778794 w 3105522"/>
                <a:gd name="connsiteY561" fmla="*/ 247799 h 723305"/>
                <a:gd name="connsiteX562" fmla="*/ 732681 w 3105522"/>
                <a:gd name="connsiteY562" fmla="*/ 7367 h 723305"/>
                <a:gd name="connsiteX563" fmla="*/ 753443 w 3105522"/>
                <a:gd name="connsiteY563" fmla="*/ 28129 h 723305"/>
                <a:gd name="connsiteX564" fmla="*/ 732681 w 3105522"/>
                <a:gd name="connsiteY564" fmla="*/ 48220 h 723305"/>
                <a:gd name="connsiteX565" fmla="*/ 711920 w 3105522"/>
                <a:gd name="connsiteY565" fmla="*/ 28129 h 723305"/>
                <a:gd name="connsiteX566" fmla="*/ 732681 w 3105522"/>
                <a:gd name="connsiteY566" fmla="*/ 7367 h 723305"/>
                <a:gd name="connsiteX567" fmla="*/ 2616621 w 3105522"/>
                <a:gd name="connsiteY567" fmla="*/ 7367 h 723305"/>
                <a:gd name="connsiteX568" fmla="*/ 2637383 w 3105522"/>
                <a:gd name="connsiteY568" fmla="*/ 28129 h 723305"/>
                <a:gd name="connsiteX569" fmla="*/ 2616621 w 3105522"/>
                <a:gd name="connsiteY569" fmla="*/ 48220 h 723305"/>
                <a:gd name="connsiteX570" fmla="*/ 2595860 w 3105522"/>
                <a:gd name="connsiteY570" fmla="*/ 28129 h 723305"/>
                <a:gd name="connsiteX571" fmla="*/ 2616621 w 3105522"/>
                <a:gd name="connsiteY571" fmla="*/ 7367 h 723305"/>
                <a:gd name="connsiteX572" fmla="*/ 2878486 w 3105522"/>
                <a:gd name="connsiteY572" fmla="*/ 1339 h 723305"/>
                <a:gd name="connsiteX573" fmla="*/ 2883174 w 3105522"/>
                <a:gd name="connsiteY573" fmla="*/ 41523 h 723305"/>
                <a:gd name="connsiteX574" fmla="*/ 2883174 w 3105522"/>
                <a:gd name="connsiteY574" fmla="*/ 213642 h 723305"/>
                <a:gd name="connsiteX575" fmla="*/ 2892550 w 3105522"/>
                <a:gd name="connsiteY575" fmla="*/ 230386 h 723305"/>
                <a:gd name="connsiteX576" fmla="*/ 2895898 w 3105522"/>
                <a:gd name="connsiteY576" fmla="*/ 229716 h 723305"/>
                <a:gd name="connsiteX577" fmla="*/ 2901256 w 3105522"/>
                <a:gd name="connsiteY577" fmla="*/ 247129 h 723305"/>
                <a:gd name="connsiteX578" fmla="*/ 2884513 w 3105522"/>
                <a:gd name="connsiteY578" fmla="*/ 251817 h 723305"/>
                <a:gd name="connsiteX579" fmla="*/ 2864421 w 3105522"/>
                <a:gd name="connsiteY579" fmla="*/ 244450 h 723305"/>
                <a:gd name="connsiteX580" fmla="*/ 2856385 w 3105522"/>
                <a:gd name="connsiteY580" fmla="*/ 220340 h 723305"/>
                <a:gd name="connsiteX581" fmla="*/ 2856385 w 3105522"/>
                <a:gd name="connsiteY581" fmla="*/ 41523 h 723305"/>
                <a:gd name="connsiteX582" fmla="*/ 2852366 w 3105522"/>
                <a:gd name="connsiteY582" fmla="*/ 6697 h 723305"/>
                <a:gd name="connsiteX583" fmla="*/ 1362224 w 3105522"/>
                <a:gd name="connsiteY583" fmla="*/ 0 h 723305"/>
                <a:gd name="connsiteX584" fmla="*/ 1366912 w 3105522"/>
                <a:gd name="connsiteY584" fmla="*/ 40184 h 723305"/>
                <a:gd name="connsiteX585" fmla="*/ 1366912 w 3105522"/>
                <a:gd name="connsiteY585" fmla="*/ 79697 h 723305"/>
                <a:gd name="connsiteX586" fmla="*/ 1365573 w 3105522"/>
                <a:gd name="connsiteY586" fmla="*/ 102468 h 723305"/>
                <a:gd name="connsiteX587" fmla="*/ 1421830 w 3105522"/>
                <a:gd name="connsiteY587" fmla="*/ 75679 h 723305"/>
                <a:gd name="connsiteX588" fmla="*/ 1465362 w 3105522"/>
                <a:gd name="connsiteY588" fmla="*/ 102468 h 723305"/>
                <a:gd name="connsiteX589" fmla="*/ 1468041 w 3105522"/>
                <a:gd name="connsiteY589" fmla="*/ 126578 h 723305"/>
                <a:gd name="connsiteX590" fmla="*/ 1468041 w 3105522"/>
                <a:gd name="connsiteY590" fmla="*/ 247129 h 723305"/>
                <a:gd name="connsiteX591" fmla="*/ 1441922 w 3105522"/>
                <a:gd name="connsiteY591" fmla="*/ 247129 h 723305"/>
                <a:gd name="connsiteX592" fmla="*/ 1441922 w 3105522"/>
                <a:gd name="connsiteY592" fmla="*/ 131266 h 723305"/>
                <a:gd name="connsiteX593" fmla="*/ 1435224 w 3105522"/>
                <a:gd name="connsiteY593" fmla="*/ 106486 h 723305"/>
                <a:gd name="connsiteX594" fmla="*/ 1415802 w 3105522"/>
                <a:gd name="connsiteY594" fmla="*/ 99789 h 723305"/>
                <a:gd name="connsiteX595" fmla="*/ 1366912 w 3105522"/>
                <a:gd name="connsiteY595" fmla="*/ 127918 h 723305"/>
                <a:gd name="connsiteX596" fmla="*/ 1366912 w 3105522"/>
                <a:gd name="connsiteY596" fmla="*/ 247799 h 723305"/>
                <a:gd name="connsiteX597" fmla="*/ 1340793 w 3105522"/>
                <a:gd name="connsiteY597" fmla="*/ 247799 h 723305"/>
                <a:gd name="connsiteX598" fmla="*/ 1340793 w 3105522"/>
                <a:gd name="connsiteY598" fmla="*/ 40184 h 723305"/>
                <a:gd name="connsiteX599" fmla="*/ 1336105 w 3105522"/>
                <a:gd name="connsiteY599" fmla="*/ 5358 h 723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</a:cxnLst>
              <a:rect l="l" t="t" r="r" b="b"/>
              <a:pathLst>
                <a:path w="3105522" h="723305">
                  <a:moveTo>
                    <a:pt x="3034531" y="504304"/>
                  </a:moveTo>
                  <a:cubicBezTo>
                    <a:pt x="3021137" y="504304"/>
                    <a:pt x="3010421" y="510332"/>
                    <a:pt x="3003054" y="521717"/>
                  </a:cubicBezTo>
                  <a:cubicBezTo>
                    <a:pt x="2995017" y="534442"/>
                    <a:pt x="2992339" y="546497"/>
                    <a:pt x="2992339" y="570607"/>
                  </a:cubicBezTo>
                  <a:cubicBezTo>
                    <a:pt x="2992339" y="590029"/>
                    <a:pt x="2993678" y="604763"/>
                    <a:pt x="2999036" y="614809"/>
                  </a:cubicBezTo>
                  <a:cubicBezTo>
                    <a:pt x="3007073" y="628873"/>
                    <a:pt x="3017119" y="634231"/>
                    <a:pt x="3033192" y="634231"/>
                  </a:cubicBezTo>
                  <a:cubicBezTo>
                    <a:pt x="3047256" y="634231"/>
                    <a:pt x="3054623" y="630882"/>
                    <a:pt x="3066009" y="623515"/>
                  </a:cubicBezTo>
                  <a:cubicBezTo>
                    <a:pt x="3071366" y="619497"/>
                    <a:pt x="3075385" y="613469"/>
                    <a:pt x="3076055" y="611460"/>
                  </a:cubicBezTo>
                  <a:lnTo>
                    <a:pt x="3076055" y="521717"/>
                  </a:lnTo>
                  <a:lnTo>
                    <a:pt x="3075385" y="521717"/>
                  </a:lnTo>
                  <a:cubicBezTo>
                    <a:pt x="3066678" y="509662"/>
                    <a:pt x="3054623" y="504304"/>
                    <a:pt x="3034531" y="504304"/>
                  </a:cubicBezTo>
                  <a:close/>
                  <a:moveTo>
                    <a:pt x="1884611" y="502295"/>
                  </a:moveTo>
                  <a:cubicBezTo>
                    <a:pt x="1869877" y="502295"/>
                    <a:pt x="1855813" y="509662"/>
                    <a:pt x="1849785" y="520378"/>
                  </a:cubicBezTo>
                  <a:cubicBezTo>
                    <a:pt x="1844427" y="531093"/>
                    <a:pt x="1841749" y="544488"/>
                    <a:pt x="1841749" y="564580"/>
                  </a:cubicBezTo>
                  <a:cubicBezTo>
                    <a:pt x="1841749" y="588020"/>
                    <a:pt x="1845767" y="609451"/>
                    <a:pt x="1852464" y="619497"/>
                  </a:cubicBezTo>
                  <a:cubicBezTo>
                    <a:pt x="1858492" y="629543"/>
                    <a:pt x="1871886" y="636240"/>
                    <a:pt x="1886620" y="636240"/>
                  </a:cubicBezTo>
                  <a:cubicBezTo>
                    <a:pt x="1904033" y="636240"/>
                    <a:pt x="1917428" y="626864"/>
                    <a:pt x="1923455" y="610791"/>
                  </a:cubicBezTo>
                  <a:cubicBezTo>
                    <a:pt x="1927473" y="600075"/>
                    <a:pt x="1928813" y="590699"/>
                    <a:pt x="1928813" y="573956"/>
                  </a:cubicBezTo>
                  <a:cubicBezTo>
                    <a:pt x="1928143" y="550515"/>
                    <a:pt x="1926134" y="535112"/>
                    <a:pt x="1920776" y="523726"/>
                  </a:cubicBezTo>
                  <a:cubicBezTo>
                    <a:pt x="1913409" y="508992"/>
                    <a:pt x="1898675" y="502295"/>
                    <a:pt x="1884611" y="502295"/>
                  </a:cubicBezTo>
                  <a:close/>
                  <a:moveTo>
                    <a:pt x="219001" y="502295"/>
                  </a:moveTo>
                  <a:cubicBezTo>
                    <a:pt x="204267" y="502295"/>
                    <a:pt x="190203" y="509662"/>
                    <a:pt x="184175" y="520378"/>
                  </a:cubicBezTo>
                  <a:cubicBezTo>
                    <a:pt x="178817" y="531093"/>
                    <a:pt x="176139" y="544488"/>
                    <a:pt x="176139" y="564580"/>
                  </a:cubicBezTo>
                  <a:cubicBezTo>
                    <a:pt x="176139" y="588020"/>
                    <a:pt x="180157" y="609451"/>
                    <a:pt x="186854" y="619497"/>
                  </a:cubicBezTo>
                  <a:cubicBezTo>
                    <a:pt x="192882" y="629543"/>
                    <a:pt x="206276" y="636240"/>
                    <a:pt x="221010" y="636240"/>
                  </a:cubicBezTo>
                  <a:cubicBezTo>
                    <a:pt x="238423" y="636240"/>
                    <a:pt x="251818" y="626864"/>
                    <a:pt x="257845" y="610791"/>
                  </a:cubicBezTo>
                  <a:cubicBezTo>
                    <a:pt x="261864" y="600075"/>
                    <a:pt x="263203" y="590699"/>
                    <a:pt x="263203" y="573956"/>
                  </a:cubicBezTo>
                  <a:cubicBezTo>
                    <a:pt x="263203" y="550515"/>
                    <a:pt x="261194" y="535112"/>
                    <a:pt x="255166" y="523726"/>
                  </a:cubicBezTo>
                  <a:cubicBezTo>
                    <a:pt x="247799" y="508992"/>
                    <a:pt x="233065" y="502295"/>
                    <a:pt x="219001" y="502295"/>
                  </a:cubicBezTo>
                  <a:close/>
                  <a:moveTo>
                    <a:pt x="2859063" y="501625"/>
                  </a:moveTo>
                  <a:cubicBezTo>
                    <a:pt x="2834953" y="501625"/>
                    <a:pt x="2821558" y="519038"/>
                    <a:pt x="2820219" y="553864"/>
                  </a:cubicBezTo>
                  <a:lnTo>
                    <a:pt x="2897237" y="553864"/>
                  </a:lnTo>
                  <a:cubicBezTo>
                    <a:pt x="2896568" y="535781"/>
                    <a:pt x="2894558" y="525066"/>
                    <a:pt x="2889200" y="516359"/>
                  </a:cubicBezTo>
                  <a:cubicBezTo>
                    <a:pt x="2883173" y="506983"/>
                    <a:pt x="2871788" y="501625"/>
                    <a:pt x="2859063" y="501625"/>
                  </a:cubicBezTo>
                  <a:close/>
                  <a:moveTo>
                    <a:pt x="2425080" y="501625"/>
                  </a:moveTo>
                  <a:cubicBezTo>
                    <a:pt x="2400970" y="501625"/>
                    <a:pt x="2387575" y="519038"/>
                    <a:pt x="2386236" y="553864"/>
                  </a:cubicBezTo>
                  <a:lnTo>
                    <a:pt x="2463254" y="553864"/>
                  </a:lnTo>
                  <a:cubicBezTo>
                    <a:pt x="2463254" y="535781"/>
                    <a:pt x="2460575" y="525066"/>
                    <a:pt x="2455217" y="516359"/>
                  </a:cubicBezTo>
                  <a:cubicBezTo>
                    <a:pt x="2449190" y="506983"/>
                    <a:pt x="2437805" y="501625"/>
                    <a:pt x="2425080" y="501625"/>
                  </a:cubicBezTo>
                  <a:close/>
                  <a:moveTo>
                    <a:pt x="2600548" y="481533"/>
                  </a:moveTo>
                  <a:cubicBezTo>
                    <a:pt x="2621980" y="481533"/>
                    <a:pt x="2634704" y="489570"/>
                    <a:pt x="2646759" y="499615"/>
                  </a:cubicBezTo>
                  <a:lnTo>
                    <a:pt x="2632025" y="517698"/>
                  </a:lnTo>
                  <a:cubicBezTo>
                    <a:pt x="2619970" y="507652"/>
                    <a:pt x="2612603" y="504304"/>
                    <a:pt x="2599878" y="504304"/>
                  </a:cubicBezTo>
                  <a:cubicBezTo>
                    <a:pt x="2586484" y="504304"/>
                    <a:pt x="2574429" y="511671"/>
                    <a:pt x="2568401" y="523056"/>
                  </a:cubicBezTo>
                  <a:cubicBezTo>
                    <a:pt x="2561704" y="535111"/>
                    <a:pt x="2559025" y="553194"/>
                    <a:pt x="2559025" y="577974"/>
                  </a:cubicBezTo>
                  <a:cubicBezTo>
                    <a:pt x="2559025" y="616148"/>
                    <a:pt x="2573759" y="636240"/>
                    <a:pt x="2600548" y="636240"/>
                  </a:cubicBezTo>
                  <a:cubicBezTo>
                    <a:pt x="2613943" y="636240"/>
                    <a:pt x="2626667" y="629543"/>
                    <a:pt x="2636713" y="618157"/>
                  </a:cubicBezTo>
                  <a:lnTo>
                    <a:pt x="2651447" y="634900"/>
                  </a:lnTo>
                  <a:cubicBezTo>
                    <a:pt x="2634704" y="651644"/>
                    <a:pt x="2619970" y="657671"/>
                    <a:pt x="2599209" y="657671"/>
                  </a:cubicBezTo>
                  <a:cubicBezTo>
                    <a:pt x="2575099" y="657671"/>
                    <a:pt x="2557016" y="648965"/>
                    <a:pt x="2545631" y="632221"/>
                  </a:cubicBezTo>
                  <a:cubicBezTo>
                    <a:pt x="2534245" y="616148"/>
                    <a:pt x="2529557" y="597396"/>
                    <a:pt x="2529557" y="572616"/>
                  </a:cubicBezTo>
                  <a:cubicBezTo>
                    <a:pt x="2529557" y="535781"/>
                    <a:pt x="2540273" y="515689"/>
                    <a:pt x="2555007" y="500955"/>
                  </a:cubicBezTo>
                  <a:cubicBezTo>
                    <a:pt x="2568401" y="487560"/>
                    <a:pt x="2582466" y="481533"/>
                    <a:pt x="2600548" y="481533"/>
                  </a:cubicBezTo>
                  <a:close/>
                  <a:moveTo>
                    <a:pt x="2203401" y="481533"/>
                  </a:moveTo>
                  <a:cubicBezTo>
                    <a:pt x="2204740" y="484212"/>
                    <a:pt x="2209428" y="495597"/>
                    <a:pt x="2209428" y="507652"/>
                  </a:cubicBezTo>
                  <a:cubicBezTo>
                    <a:pt x="2226841" y="490239"/>
                    <a:pt x="2244924" y="481533"/>
                    <a:pt x="2262337" y="481533"/>
                  </a:cubicBezTo>
                  <a:cubicBezTo>
                    <a:pt x="2280419" y="481533"/>
                    <a:pt x="2297163" y="491579"/>
                    <a:pt x="2303860" y="506313"/>
                  </a:cubicBezTo>
                  <a:cubicBezTo>
                    <a:pt x="2306539" y="512340"/>
                    <a:pt x="2307878" y="519038"/>
                    <a:pt x="2307878" y="525735"/>
                  </a:cubicBezTo>
                  <a:lnTo>
                    <a:pt x="2307878" y="653653"/>
                  </a:lnTo>
                  <a:lnTo>
                    <a:pt x="2281759" y="653653"/>
                  </a:lnTo>
                  <a:lnTo>
                    <a:pt x="2281759" y="540469"/>
                  </a:lnTo>
                  <a:cubicBezTo>
                    <a:pt x="2281759" y="522386"/>
                    <a:pt x="2280419" y="518368"/>
                    <a:pt x="2275731" y="512340"/>
                  </a:cubicBezTo>
                  <a:cubicBezTo>
                    <a:pt x="2271713" y="507652"/>
                    <a:pt x="2265015" y="504973"/>
                    <a:pt x="2256979" y="504973"/>
                  </a:cubicBezTo>
                  <a:cubicBezTo>
                    <a:pt x="2243585" y="504973"/>
                    <a:pt x="2222153" y="515689"/>
                    <a:pt x="2210098" y="528414"/>
                  </a:cubicBezTo>
                  <a:lnTo>
                    <a:pt x="2210098" y="653653"/>
                  </a:lnTo>
                  <a:lnTo>
                    <a:pt x="2184648" y="653653"/>
                  </a:lnTo>
                  <a:lnTo>
                    <a:pt x="2184648" y="524395"/>
                  </a:lnTo>
                  <a:cubicBezTo>
                    <a:pt x="2184648" y="502964"/>
                    <a:pt x="2179291" y="490909"/>
                    <a:pt x="2177951" y="488900"/>
                  </a:cubicBezTo>
                  <a:close/>
                  <a:moveTo>
                    <a:pt x="2023914" y="481533"/>
                  </a:moveTo>
                  <a:cubicBezTo>
                    <a:pt x="2025253" y="484212"/>
                    <a:pt x="2029941" y="495597"/>
                    <a:pt x="2029941" y="507652"/>
                  </a:cubicBezTo>
                  <a:cubicBezTo>
                    <a:pt x="2047354" y="490239"/>
                    <a:pt x="2065437" y="481533"/>
                    <a:pt x="2082850" y="481533"/>
                  </a:cubicBezTo>
                  <a:cubicBezTo>
                    <a:pt x="2100932" y="481533"/>
                    <a:pt x="2117675" y="491579"/>
                    <a:pt x="2124373" y="506313"/>
                  </a:cubicBezTo>
                  <a:cubicBezTo>
                    <a:pt x="2127052" y="512340"/>
                    <a:pt x="2128391" y="519038"/>
                    <a:pt x="2128391" y="525735"/>
                  </a:cubicBezTo>
                  <a:lnTo>
                    <a:pt x="2128391" y="653653"/>
                  </a:lnTo>
                  <a:lnTo>
                    <a:pt x="2102272" y="653653"/>
                  </a:lnTo>
                  <a:lnTo>
                    <a:pt x="2102272" y="540469"/>
                  </a:lnTo>
                  <a:cubicBezTo>
                    <a:pt x="2102272" y="522386"/>
                    <a:pt x="2100932" y="518368"/>
                    <a:pt x="2096244" y="512340"/>
                  </a:cubicBezTo>
                  <a:cubicBezTo>
                    <a:pt x="2092226" y="507652"/>
                    <a:pt x="2085528" y="504973"/>
                    <a:pt x="2077492" y="504973"/>
                  </a:cubicBezTo>
                  <a:cubicBezTo>
                    <a:pt x="2064097" y="504973"/>
                    <a:pt x="2042666" y="515689"/>
                    <a:pt x="2030611" y="528414"/>
                  </a:cubicBezTo>
                  <a:lnTo>
                    <a:pt x="2030611" y="653653"/>
                  </a:lnTo>
                  <a:lnTo>
                    <a:pt x="2005161" y="653653"/>
                  </a:lnTo>
                  <a:lnTo>
                    <a:pt x="2005161" y="524395"/>
                  </a:lnTo>
                  <a:cubicBezTo>
                    <a:pt x="2005161" y="502964"/>
                    <a:pt x="1999804" y="490909"/>
                    <a:pt x="1998464" y="488900"/>
                  </a:cubicBezTo>
                  <a:close/>
                  <a:moveTo>
                    <a:pt x="1735931" y="481533"/>
                  </a:moveTo>
                  <a:cubicBezTo>
                    <a:pt x="1757362" y="481533"/>
                    <a:pt x="1770087" y="489570"/>
                    <a:pt x="1782142" y="499615"/>
                  </a:cubicBezTo>
                  <a:lnTo>
                    <a:pt x="1767408" y="517698"/>
                  </a:lnTo>
                  <a:cubicBezTo>
                    <a:pt x="1755353" y="507652"/>
                    <a:pt x="1747986" y="504304"/>
                    <a:pt x="1735261" y="504304"/>
                  </a:cubicBezTo>
                  <a:cubicBezTo>
                    <a:pt x="1721867" y="504304"/>
                    <a:pt x="1709812" y="511671"/>
                    <a:pt x="1703784" y="523056"/>
                  </a:cubicBezTo>
                  <a:cubicBezTo>
                    <a:pt x="1697087" y="535111"/>
                    <a:pt x="1694408" y="553194"/>
                    <a:pt x="1694408" y="577974"/>
                  </a:cubicBezTo>
                  <a:cubicBezTo>
                    <a:pt x="1694408" y="616148"/>
                    <a:pt x="1709142" y="636240"/>
                    <a:pt x="1735931" y="636240"/>
                  </a:cubicBezTo>
                  <a:cubicBezTo>
                    <a:pt x="1749325" y="636240"/>
                    <a:pt x="1762050" y="629543"/>
                    <a:pt x="1772096" y="618157"/>
                  </a:cubicBezTo>
                  <a:lnTo>
                    <a:pt x="1786830" y="634900"/>
                  </a:lnTo>
                  <a:cubicBezTo>
                    <a:pt x="1770757" y="651644"/>
                    <a:pt x="1755353" y="657671"/>
                    <a:pt x="1734592" y="657671"/>
                  </a:cubicBezTo>
                  <a:cubicBezTo>
                    <a:pt x="1710481" y="657671"/>
                    <a:pt x="1692399" y="648965"/>
                    <a:pt x="1681014" y="632221"/>
                  </a:cubicBezTo>
                  <a:cubicBezTo>
                    <a:pt x="1669628" y="616148"/>
                    <a:pt x="1664940" y="597396"/>
                    <a:pt x="1664940" y="572616"/>
                  </a:cubicBezTo>
                  <a:cubicBezTo>
                    <a:pt x="1664940" y="535781"/>
                    <a:pt x="1675655" y="515689"/>
                    <a:pt x="1690390" y="500955"/>
                  </a:cubicBezTo>
                  <a:cubicBezTo>
                    <a:pt x="1703784" y="487560"/>
                    <a:pt x="1717849" y="481533"/>
                    <a:pt x="1735931" y="481533"/>
                  </a:cubicBezTo>
                  <a:close/>
                  <a:moveTo>
                    <a:pt x="1262435" y="481533"/>
                  </a:moveTo>
                  <a:lnTo>
                    <a:pt x="1262435" y="653653"/>
                  </a:lnTo>
                  <a:lnTo>
                    <a:pt x="1234976" y="653653"/>
                  </a:lnTo>
                  <a:lnTo>
                    <a:pt x="1234976" y="486221"/>
                  </a:lnTo>
                  <a:close/>
                  <a:moveTo>
                    <a:pt x="1074242" y="481533"/>
                  </a:moveTo>
                  <a:cubicBezTo>
                    <a:pt x="1075581" y="484212"/>
                    <a:pt x="1080269" y="495597"/>
                    <a:pt x="1080269" y="507652"/>
                  </a:cubicBezTo>
                  <a:cubicBezTo>
                    <a:pt x="1097682" y="490239"/>
                    <a:pt x="1115765" y="481533"/>
                    <a:pt x="1133177" y="481533"/>
                  </a:cubicBezTo>
                  <a:cubicBezTo>
                    <a:pt x="1151260" y="481533"/>
                    <a:pt x="1168003" y="491579"/>
                    <a:pt x="1174701" y="506313"/>
                  </a:cubicBezTo>
                  <a:cubicBezTo>
                    <a:pt x="1177380" y="512340"/>
                    <a:pt x="1178719" y="519038"/>
                    <a:pt x="1178719" y="525735"/>
                  </a:cubicBezTo>
                  <a:lnTo>
                    <a:pt x="1178719" y="653653"/>
                  </a:lnTo>
                  <a:lnTo>
                    <a:pt x="1152600" y="653653"/>
                  </a:lnTo>
                  <a:lnTo>
                    <a:pt x="1152600" y="540469"/>
                  </a:lnTo>
                  <a:cubicBezTo>
                    <a:pt x="1152600" y="522386"/>
                    <a:pt x="1151260" y="518368"/>
                    <a:pt x="1146572" y="512340"/>
                  </a:cubicBezTo>
                  <a:cubicBezTo>
                    <a:pt x="1142554" y="507652"/>
                    <a:pt x="1135856" y="504973"/>
                    <a:pt x="1127820" y="504973"/>
                  </a:cubicBezTo>
                  <a:cubicBezTo>
                    <a:pt x="1114425" y="504973"/>
                    <a:pt x="1092994" y="515689"/>
                    <a:pt x="1080939" y="528414"/>
                  </a:cubicBezTo>
                  <a:lnTo>
                    <a:pt x="1080939" y="653653"/>
                  </a:lnTo>
                  <a:lnTo>
                    <a:pt x="1055489" y="653653"/>
                  </a:lnTo>
                  <a:lnTo>
                    <a:pt x="1055489" y="524395"/>
                  </a:lnTo>
                  <a:cubicBezTo>
                    <a:pt x="1055489" y="502964"/>
                    <a:pt x="1050132" y="490909"/>
                    <a:pt x="1048792" y="488900"/>
                  </a:cubicBezTo>
                  <a:close/>
                  <a:moveTo>
                    <a:pt x="898104" y="481533"/>
                  </a:moveTo>
                  <a:lnTo>
                    <a:pt x="898104" y="602754"/>
                  </a:lnTo>
                  <a:cubicBezTo>
                    <a:pt x="898104" y="618827"/>
                    <a:pt x="900783" y="625524"/>
                    <a:pt x="908149" y="630882"/>
                  </a:cubicBezTo>
                  <a:cubicBezTo>
                    <a:pt x="913507" y="634900"/>
                    <a:pt x="921544" y="636909"/>
                    <a:pt x="928911" y="636909"/>
                  </a:cubicBezTo>
                  <a:cubicBezTo>
                    <a:pt x="945654" y="636909"/>
                    <a:pt x="963067" y="624854"/>
                    <a:pt x="971773" y="606772"/>
                  </a:cubicBezTo>
                  <a:lnTo>
                    <a:pt x="971773" y="487560"/>
                  </a:lnTo>
                  <a:lnTo>
                    <a:pt x="997893" y="482872"/>
                  </a:lnTo>
                  <a:lnTo>
                    <a:pt x="997893" y="605432"/>
                  </a:lnTo>
                  <a:cubicBezTo>
                    <a:pt x="997893" y="626864"/>
                    <a:pt x="1001242" y="634900"/>
                    <a:pt x="1009278" y="642937"/>
                  </a:cubicBezTo>
                  <a:lnTo>
                    <a:pt x="992535" y="661020"/>
                  </a:lnTo>
                  <a:cubicBezTo>
                    <a:pt x="981150" y="651644"/>
                    <a:pt x="976462" y="644946"/>
                    <a:pt x="974452" y="634231"/>
                  </a:cubicBezTo>
                  <a:cubicBezTo>
                    <a:pt x="961728" y="651644"/>
                    <a:pt x="944315" y="659680"/>
                    <a:pt x="920874" y="659680"/>
                  </a:cubicBezTo>
                  <a:cubicBezTo>
                    <a:pt x="899443" y="659680"/>
                    <a:pt x="883369" y="650304"/>
                    <a:pt x="876672" y="635570"/>
                  </a:cubicBezTo>
                  <a:cubicBezTo>
                    <a:pt x="873324" y="628873"/>
                    <a:pt x="871984" y="620166"/>
                    <a:pt x="871984" y="610790"/>
                  </a:cubicBezTo>
                  <a:lnTo>
                    <a:pt x="871984" y="486891"/>
                  </a:lnTo>
                  <a:close/>
                  <a:moveTo>
                    <a:pt x="70991" y="481533"/>
                  </a:moveTo>
                  <a:cubicBezTo>
                    <a:pt x="92422" y="481533"/>
                    <a:pt x="105147" y="489570"/>
                    <a:pt x="117202" y="499615"/>
                  </a:cubicBezTo>
                  <a:lnTo>
                    <a:pt x="102468" y="517698"/>
                  </a:lnTo>
                  <a:cubicBezTo>
                    <a:pt x="90413" y="507652"/>
                    <a:pt x="83046" y="504304"/>
                    <a:pt x="70321" y="504304"/>
                  </a:cubicBezTo>
                  <a:cubicBezTo>
                    <a:pt x="56927" y="504304"/>
                    <a:pt x="44872" y="511671"/>
                    <a:pt x="38844" y="523056"/>
                  </a:cubicBezTo>
                  <a:cubicBezTo>
                    <a:pt x="32147" y="535111"/>
                    <a:pt x="29468" y="553194"/>
                    <a:pt x="29468" y="577974"/>
                  </a:cubicBezTo>
                  <a:cubicBezTo>
                    <a:pt x="29468" y="616148"/>
                    <a:pt x="44202" y="636240"/>
                    <a:pt x="70991" y="636240"/>
                  </a:cubicBezTo>
                  <a:cubicBezTo>
                    <a:pt x="84386" y="636240"/>
                    <a:pt x="97110" y="629543"/>
                    <a:pt x="107156" y="618157"/>
                  </a:cubicBezTo>
                  <a:lnTo>
                    <a:pt x="121890" y="634900"/>
                  </a:lnTo>
                  <a:cubicBezTo>
                    <a:pt x="105147" y="651644"/>
                    <a:pt x="90413" y="657671"/>
                    <a:pt x="69652" y="657671"/>
                  </a:cubicBezTo>
                  <a:cubicBezTo>
                    <a:pt x="45542" y="657671"/>
                    <a:pt x="27459" y="648965"/>
                    <a:pt x="16073" y="632221"/>
                  </a:cubicBezTo>
                  <a:cubicBezTo>
                    <a:pt x="4688" y="616148"/>
                    <a:pt x="0" y="597396"/>
                    <a:pt x="0" y="572616"/>
                  </a:cubicBezTo>
                  <a:cubicBezTo>
                    <a:pt x="0" y="535781"/>
                    <a:pt x="10716" y="515689"/>
                    <a:pt x="25450" y="500955"/>
                  </a:cubicBezTo>
                  <a:cubicBezTo>
                    <a:pt x="38844" y="487560"/>
                    <a:pt x="52908" y="481533"/>
                    <a:pt x="70991" y="481533"/>
                  </a:cubicBezTo>
                  <a:close/>
                  <a:moveTo>
                    <a:pt x="1441252" y="480864"/>
                  </a:moveTo>
                  <a:lnTo>
                    <a:pt x="1476078" y="590029"/>
                  </a:lnTo>
                  <a:cubicBezTo>
                    <a:pt x="1480766" y="604094"/>
                    <a:pt x="1485454" y="626864"/>
                    <a:pt x="1486124" y="632222"/>
                  </a:cubicBezTo>
                  <a:lnTo>
                    <a:pt x="1486794" y="632222"/>
                  </a:lnTo>
                  <a:cubicBezTo>
                    <a:pt x="1490142" y="620167"/>
                    <a:pt x="1494161" y="608782"/>
                    <a:pt x="1497509" y="596727"/>
                  </a:cubicBezTo>
                  <a:lnTo>
                    <a:pt x="1530996" y="486222"/>
                  </a:lnTo>
                  <a:lnTo>
                    <a:pt x="1561133" y="486222"/>
                  </a:lnTo>
                  <a:lnTo>
                    <a:pt x="1502197" y="660351"/>
                  </a:lnTo>
                  <a:cubicBezTo>
                    <a:pt x="1490812" y="694507"/>
                    <a:pt x="1477417" y="716608"/>
                    <a:pt x="1447949" y="723305"/>
                  </a:cubicBezTo>
                  <a:lnTo>
                    <a:pt x="1439913" y="705222"/>
                  </a:lnTo>
                  <a:cubicBezTo>
                    <a:pt x="1461344" y="698525"/>
                    <a:pt x="1469381" y="687809"/>
                    <a:pt x="1478757" y="653653"/>
                  </a:cubicBezTo>
                  <a:lnTo>
                    <a:pt x="1468041" y="655663"/>
                  </a:lnTo>
                  <a:cubicBezTo>
                    <a:pt x="1466032" y="644947"/>
                    <a:pt x="1456656" y="612130"/>
                    <a:pt x="1451298" y="595387"/>
                  </a:cubicBezTo>
                  <a:lnTo>
                    <a:pt x="1415133" y="489570"/>
                  </a:lnTo>
                  <a:close/>
                  <a:moveTo>
                    <a:pt x="680442" y="480864"/>
                  </a:moveTo>
                  <a:cubicBezTo>
                    <a:pt x="697185" y="480864"/>
                    <a:pt x="713929" y="490910"/>
                    <a:pt x="719956" y="508993"/>
                  </a:cubicBezTo>
                  <a:cubicBezTo>
                    <a:pt x="736029" y="491580"/>
                    <a:pt x="756791" y="480864"/>
                    <a:pt x="774204" y="480864"/>
                  </a:cubicBezTo>
                  <a:cubicBezTo>
                    <a:pt x="798984" y="480864"/>
                    <a:pt x="816397" y="499616"/>
                    <a:pt x="816397" y="526405"/>
                  </a:cubicBezTo>
                  <a:lnTo>
                    <a:pt x="816397" y="653653"/>
                  </a:lnTo>
                  <a:lnTo>
                    <a:pt x="789608" y="653653"/>
                  </a:lnTo>
                  <a:lnTo>
                    <a:pt x="789608" y="529754"/>
                  </a:lnTo>
                  <a:cubicBezTo>
                    <a:pt x="789608" y="513681"/>
                    <a:pt x="782241" y="504974"/>
                    <a:pt x="768176" y="504974"/>
                  </a:cubicBezTo>
                  <a:cubicBezTo>
                    <a:pt x="752773" y="504974"/>
                    <a:pt x="741387" y="515020"/>
                    <a:pt x="723305" y="531093"/>
                  </a:cubicBezTo>
                  <a:lnTo>
                    <a:pt x="723305" y="654323"/>
                  </a:lnTo>
                  <a:lnTo>
                    <a:pt x="696516" y="654323"/>
                  </a:lnTo>
                  <a:lnTo>
                    <a:pt x="696516" y="534442"/>
                  </a:lnTo>
                  <a:cubicBezTo>
                    <a:pt x="696516" y="524396"/>
                    <a:pt x="695176" y="517699"/>
                    <a:pt x="691828" y="513011"/>
                  </a:cubicBezTo>
                  <a:cubicBezTo>
                    <a:pt x="687809" y="508323"/>
                    <a:pt x="682451" y="506314"/>
                    <a:pt x="674414" y="506314"/>
                  </a:cubicBezTo>
                  <a:cubicBezTo>
                    <a:pt x="661690" y="506314"/>
                    <a:pt x="648965" y="513011"/>
                    <a:pt x="631552" y="528415"/>
                  </a:cubicBezTo>
                  <a:lnTo>
                    <a:pt x="631552" y="654323"/>
                  </a:lnTo>
                  <a:lnTo>
                    <a:pt x="606102" y="654323"/>
                  </a:lnTo>
                  <a:lnTo>
                    <a:pt x="606102" y="523726"/>
                  </a:lnTo>
                  <a:cubicBezTo>
                    <a:pt x="606102" y="502295"/>
                    <a:pt x="601415" y="490240"/>
                    <a:pt x="600075" y="487561"/>
                  </a:cubicBezTo>
                  <a:lnTo>
                    <a:pt x="625525" y="481534"/>
                  </a:lnTo>
                  <a:cubicBezTo>
                    <a:pt x="626864" y="484213"/>
                    <a:pt x="631552" y="496268"/>
                    <a:pt x="631552" y="506314"/>
                  </a:cubicBezTo>
                  <a:cubicBezTo>
                    <a:pt x="642938" y="493589"/>
                    <a:pt x="663029" y="480864"/>
                    <a:pt x="680442" y="480864"/>
                  </a:cubicBezTo>
                  <a:close/>
                  <a:moveTo>
                    <a:pt x="413891" y="480864"/>
                  </a:moveTo>
                  <a:cubicBezTo>
                    <a:pt x="430634" y="480864"/>
                    <a:pt x="447378" y="490910"/>
                    <a:pt x="453405" y="508993"/>
                  </a:cubicBezTo>
                  <a:cubicBezTo>
                    <a:pt x="469478" y="491580"/>
                    <a:pt x="490240" y="480864"/>
                    <a:pt x="507653" y="480864"/>
                  </a:cubicBezTo>
                  <a:cubicBezTo>
                    <a:pt x="532433" y="480864"/>
                    <a:pt x="549846" y="499616"/>
                    <a:pt x="549846" y="526405"/>
                  </a:cubicBezTo>
                  <a:lnTo>
                    <a:pt x="549846" y="653653"/>
                  </a:lnTo>
                  <a:lnTo>
                    <a:pt x="523057" y="653653"/>
                  </a:lnTo>
                  <a:lnTo>
                    <a:pt x="523057" y="529754"/>
                  </a:lnTo>
                  <a:cubicBezTo>
                    <a:pt x="523057" y="513681"/>
                    <a:pt x="515690" y="504974"/>
                    <a:pt x="501625" y="504974"/>
                  </a:cubicBezTo>
                  <a:cubicBezTo>
                    <a:pt x="486222" y="504974"/>
                    <a:pt x="474836" y="515020"/>
                    <a:pt x="456754" y="531093"/>
                  </a:cubicBezTo>
                  <a:lnTo>
                    <a:pt x="456754" y="654323"/>
                  </a:lnTo>
                  <a:lnTo>
                    <a:pt x="429965" y="654323"/>
                  </a:lnTo>
                  <a:lnTo>
                    <a:pt x="429965" y="534442"/>
                  </a:lnTo>
                  <a:cubicBezTo>
                    <a:pt x="429965" y="524396"/>
                    <a:pt x="428625" y="517699"/>
                    <a:pt x="425276" y="513011"/>
                  </a:cubicBezTo>
                  <a:cubicBezTo>
                    <a:pt x="421258" y="508323"/>
                    <a:pt x="415900" y="506314"/>
                    <a:pt x="407863" y="506314"/>
                  </a:cubicBezTo>
                  <a:cubicBezTo>
                    <a:pt x="395139" y="506314"/>
                    <a:pt x="382414" y="513011"/>
                    <a:pt x="365001" y="528415"/>
                  </a:cubicBezTo>
                  <a:lnTo>
                    <a:pt x="365001" y="654323"/>
                  </a:lnTo>
                  <a:lnTo>
                    <a:pt x="339551" y="654323"/>
                  </a:lnTo>
                  <a:lnTo>
                    <a:pt x="339551" y="523726"/>
                  </a:lnTo>
                  <a:cubicBezTo>
                    <a:pt x="339551" y="502295"/>
                    <a:pt x="334863" y="490240"/>
                    <a:pt x="333524" y="487561"/>
                  </a:cubicBezTo>
                  <a:lnTo>
                    <a:pt x="358974" y="481534"/>
                  </a:lnTo>
                  <a:cubicBezTo>
                    <a:pt x="360313" y="484213"/>
                    <a:pt x="365001" y="496268"/>
                    <a:pt x="365001" y="506314"/>
                  </a:cubicBezTo>
                  <a:cubicBezTo>
                    <a:pt x="376386" y="493589"/>
                    <a:pt x="396478" y="480864"/>
                    <a:pt x="413891" y="480864"/>
                  </a:cubicBezTo>
                  <a:close/>
                  <a:moveTo>
                    <a:pt x="2860402" y="480194"/>
                  </a:moveTo>
                  <a:cubicBezTo>
                    <a:pt x="2878485" y="480194"/>
                    <a:pt x="2894558" y="486891"/>
                    <a:pt x="2905944" y="498277"/>
                  </a:cubicBezTo>
                  <a:cubicBezTo>
                    <a:pt x="2920678" y="513011"/>
                    <a:pt x="2925366" y="529084"/>
                    <a:pt x="2925366" y="569268"/>
                  </a:cubicBezTo>
                  <a:lnTo>
                    <a:pt x="2925366" y="573286"/>
                  </a:lnTo>
                  <a:lnTo>
                    <a:pt x="2820219" y="573286"/>
                  </a:lnTo>
                  <a:lnTo>
                    <a:pt x="2820219" y="573956"/>
                  </a:lnTo>
                  <a:lnTo>
                    <a:pt x="2820219" y="577974"/>
                  </a:lnTo>
                  <a:cubicBezTo>
                    <a:pt x="2820219" y="594048"/>
                    <a:pt x="2822228" y="606103"/>
                    <a:pt x="2828255" y="614809"/>
                  </a:cubicBezTo>
                  <a:cubicBezTo>
                    <a:pt x="2837631" y="629543"/>
                    <a:pt x="2853035" y="635571"/>
                    <a:pt x="2870448" y="635571"/>
                  </a:cubicBezTo>
                  <a:cubicBezTo>
                    <a:pt x="2886522" y="635571"/>
                    <a:pt x="2899916" y="630213"/>
                    <a:pt x="2911971" y="619497"/>
                  </a:cubicBezTo>
                  <a:lnTo>
                    <a:pt x="2922017" y="636240"/>
                  </a:lnTo>
                  <a:cubicBezTo>
                    <a:pt x="2907283" y="649635"/>
                    <a:pt x="2886522" y="657002"/>
                    <a:pt x="2865090" y="657002"/>
                  </a:cubicBezTo>
                  <a:cubicBezTo>
                    <a:pt x="2818210" y="657002"/>
                    <a:pt x="2790081" y="622846"/>
                    <a:pt x="2790081" y="567258"/>
                  </a:cubicBezTo>
                  <a:cubicBezTo>
                    <a:pt x="2790081" y="539130"/>
                    <a:pt x="2796109" y="520378"/>
                    <a:pt x="2810173" y="503634"/>
                  </a:cubicBezTo>
                  <a:cubicBezTo>
                    <a:pt x="2823567" y="487561"/>
                    <a:pt x="2840310" y="480194"/>
                    <a:pt x="2860402" y="480194"/>
                  </a:cubicBezTo>
                  <a:close/>
                  <a:moveTo>
                    <a:pt x="2426419" y="480194"/>
                  </a:moveTo>
                  <a:cubicBezTo>
                    <a:pt x="2444502" y="480194"/>
                    <a:pt x="2460575" y="486891"/>
                    <a:pt x="2471961" y="498277"/>
                  </a:cubicBezTo>
                  <a:cubicBezTo>
                    <a:pt x="2486695" y="513011"/>
                    <a:pt x="2491383" y="529084"/>
                    <a:pt x="2491383" y="569268"/>
                  </a:cubicBezTo>
                  <a:lnTo>
                    <a:pt x="2491383" y="573286"/>
                  </a:lnTo>
                  <a:lnTo>
                    <a:pt x="2386236" y="573286"/>
                  </a:lnTo>
                  <a:lnTo>
                    <a:pt x="2386236" y="573956"/>
                  </a:lnTo>
                  <a:lnTo>
                    <a:pt x="2386236" y="577974"/>
                  </a:lnTo>
                  <a:cubicBezTo>
                    <a:pt x="2386236" y="594048"/>
                    <a:pt x="2388245" y="606103"/>
                    <a:pt x="2394272" y="614809"/>
                  </a:cubicBezTo>
                  <a:cubicBezTo>
                    <a:pt x="2403648" y="629543"/>
                    <a:pt x="2419052" y="635571"/>
                    <a:pt x="2436465" y="635571"/>
                  </a:cubicBezTo>
                  <a:cubicBezTo>
                    <a:pt x="2452538" y="635571"/>
                    <a:pt x="2465933" y="630213"/>
                    <a:pt x="2477988" y="619497"/>
                  </a:cubicBezTo>
                  <a:lnTo>
                    <a:pt x="2488034" y="636240"/>
                  </a:lnTo>
                  <a:cubicBezTo>
                    <a:pt x="2473300" y="649635"/>
                    <a:pt x="2452538" y="657002"/>
                    <a:pt x="2431107" y="657002"/>
                  </a:cubicBezTo>
                  <a:cubicBezTo>
                    <a:pt x="2384227" y="657002"/>
                    <a:pt x="2356098" y="622846"/>
                    <a:pt x="2356098" y="567258"/>
                  </a:cubicBezTo>
                  <a:cubicBezTo>
                    <a:pt x="2356098" y="539130"/>
                    <a:pt x="2362125" y="520378"/>
                    <a:pt x="2376190" y="503634"/>
                  </a:cubicBezTo>
                  <a:cubicBezTo>
                    <a:pt x="2389584" y="487561"/>
                    <a:pt x="2406327" y="480194"/>
                    <a:pt x="2426419" y="480194"/>
                  </a:cubicBezTo>
                  <a:close/>
                  <a:moveTo>
                    <a:pt x="1884611" y="480194"/>
                  </a:moveTo>
                  <a:cubicBezTo>
                    <a:pt x="1912739" y="480194"/>
                    <a:pt x="1930822" y="492919"/>
                    <a:pt x="1942208" y="509662"/>
                  </a:cubicBezTo>
                  <a:cubicBezTo>
                    <a:pt x="1952923" y="525066"/>
                    <a:pt x="1957611" y="545158"/>
                    <a:pt x="1957611" y="571947"/>
                  </a:cubicBezTo>
                  <a:cubicBezTo>
                    <a:pt x="1958281" y="628873"/>
                    <a:pt x="1928143" y="658341"/>
                    <a:pt x="1885950" y="658341"/>
                  </a:cubicBezTo>
                  <a:cubicBezTo>
                    <a:pt x="1839739" y="658341"/>
                    <a:pt x="1812950" y="624185"/>
                    <a:pt x="1812950" y="568598"/>
                  </a:cubicBezTo>
                  <a:cubicBezTo>
                    <a:pt x="1812950" y="513680"/>
                    <a:pt x="1840409" y="480194"/>
                    <a:pt x="1884611" y="480194"/>
                  </a:cubicBezTo>
                  <a:close/>
                  <a:moveTo>
                    <a:pt x="219671" y="480194"/>
                  </a:moveTo>
                  <a:cubicBezTo>
                    <a:pt x="247799" y="480194"/>
                    <a:pt x="265882" y="492919"/>
                    <a:pt x="277267" y="509662"/>
                  </a:cubicBezTo>
                  <a:cubicBezTo>
                    <a:pt x="287983" y="525066"/>
                    <a:pt x="292671" y="545158"/>
                    <a:pt x="292671" y="571947"/>
                  </a:cubicBezTo>
                  <a:cubicBezTo>
                    <a:pt x="293341" y="628873"/>
                    <a:pt x="263203" y="658341"/>
                    <a:pt x="221010" y="658341"/>
                  </a:cubicBezTo>
                  <a:cubicBezTo>
                    <a:pt x="174799" y="658341"/>
                    <a:pt x="148010" y="624185"/>
                    <a:pt x="148010" y="568598"/>
                  </a:cubicBezTo>
                  <a:cubicBezTo>
                    <a:pt x="148010" y="513680"/>
                    <a:pt x="175469" y="480194"/>
                    <a:pt x="219671" y="480194"/>
                  </a:cubicBezTo>
                  <a:close/>
                  <a:moveTo>
                    <a:pt x="2730476" y="435992"/>
                  </a:moveTo>
                  <a:cubicBezTo>
                    <a:pt x="2729806" y="441350"/>
                    <a:pt x="2727127" y="464790"/>
                    <a:pt x="2727127" y="484882"/>
                  </a:cubicBezTo>
                  <a:lnTo>
                    <a:pt x="2769320" y="484882"/>
                  </a:lnTo>
                  <a:lnTo>
                    <a:pt x="2761283" y="505644"/>
                  </a:lnTo>
                  <a:lnTo>
                    <a:pt x="2725788" y="505644"/>
                  </a:lnTo>
                  <a:lnTo>
                    <a:pt x="2725788" y="614139"/>
                  </a:lnTo>
                  <a:cubicBezTo>
                    <a:pt x="2725788" y="632892"/>
                    <a:pt x="2731146" y="638919"/>
                    <a:pt x="2747219" y="638919"/>
                  </a:cubicBezTo>
                  <a:cubicBezTo>
                    <a:pt x="2754586" y="638919"/>
                    <a:pt x="2759274" y="637580"/>
                    <a:pt x="2763962" y="635571"/>
                  </a:cubicBezTo>
                  <a:lnTo>
                    <a:pt x="2767981" y="652314"/>
                  </a:lnTo>
                  <a:cubicBezTo>
                    <a:pt x="2759274" y="657002"/>
                    <a:pt x="2749898" y="659011"/>
                    <a:pt x="2738512" y="659011"/>
                  </a:cubicBezTo>
                  <a:cubicBezTo>
                    <a:pt x="2729806" y="659011"/>
                    <a:pt x="2723109" y="657002"/>
                    <a:pt x="2716411" y="654323"/>
                  </a:cubicBezTo>
                  <a:cubicBezTo>
                    <a:pt x="2704357" y="648295"/>
                    <a:pt x="2700338" y="637580"/>
                    <a:pt x="2700338" y="620837"/>
                  </a:cubicBezTo>
                  <a:lnTo>
                    <a:pt x="2700338" y="504974"/>
                  </a:lnTo>
                  <a:lnTo>
                    <a:pt x="2678237" y="504974"/>
                  </a:lnTo>
                  <a:lnTo>
                    <a:pt x="2678237" y="484882"/>
                  </a:lnTo>
                  <a:lnTo>
                    <a:pt x="2700338" y="484882"/>
                  </a:lnTo>
                  <a:cubicBezTo>
                    <a:pt x="2700338" y="470148"/>
                    <a:pt x="2702347" y="447377"/>
                    <a:pt x="2703017" y="442020"/>
                  </a:cubicBezTo>
                  <a:close/>
                  <a:moveTo>
                    <a:pt x="1352848" y="435992"/>
                  </a:moveTo>
                  <a:cubicBezTo>
                    <a:pt x="1352178" y="441350"/>
                    <a:pt x="1349499" y="464790"/>
                    <a:pt x="1349499" y="484882"/>
                  </a:cubicBezTo>
                  <a:lnTo>
                    <a:pt x="1391692" y="484882"/>
                  </a:lnTo>
                  <a:lnTo>
                    <a:pt x="1383655" y="505644"/>
                  </a:lnTo>
                  <a:lnTo>
                    <a:pt x="1348160" y="505644"/>
                  </a:lnTo>
                  <a:lnTo>
                    <a:pt x="1348160" y="614139"/>
                  </a:lnTo>
                  <a:cubicBezTo>
                    <a:pt x="1348160" y="632892"/>
                    <a:pt x="1353518" y="638919"/>
                    <a:pt x="1369591" y="638919"/>
                  </a:cubicBezTo>
                  <a:cubicBezTo>
                    <a:pt x="1376958" y="638919"/>
                    <a:pt x="1381646" y="637580"/>
                    <a:pt x="1386334" y="635571"/>
                  </a:cubicBezTo>
                  <a:lnTo>
                    <a:pt x="1390353" y="652314"/>
                  </a:lnTo>
                  <a:cubicBezTo>
                    <a:pt x="1381646" y="657002"/>
                    <a:pt x="1372270" y="659011"/>
                    <a:pt x="1360884" y="659011"/>
                  </a:cubicBezTo>
                  <a:cubicBezTo>
                    <a:pt x="1352178" y="659011"/>
                    <a:pt x="1345481" y="657002"/>
                    <a:pt x="1338783" y="654323"/>
                  </a:cubicBezTo>
                  <a:cubicBezTo>
                    <a:pt x="1326729" y="648295"/>
                    <a:pt x="1322710" y="637580"/>
                    <a:pt x="1322710" y="620837"/>
                  </a:cubicBezTo>
                  <a:lnTo>
                    <a:pt x="1322710" y="504974"/>
                  </a:lnTo>
                  <a:lnTo>
                    <a:pt x="1300609" y="504974"/>
                  </a:lnTo>
                  <a:lnTo>
                    <a:pt x="1300609" y="484882"/>
                  </a:lnTo>
                  <a:lnTo>
                    <a:pt x="1322710" y="484882"/>
                  </a:lnTo>
                  <a:cubicBezTo>
                    <a:pt x="1322710" y="470148"/>
                    <a:pt x="1324719" y="447377"/>
                    <a:pt x="1325389" y="442020"/>
                  </a:cubicBezTo>
                  <a:close/>
                  <a:moveTo>
                    <a:pt x="1249041" y="413221"/>
                  </a:moveTo>
                  <a:cubicBezTo>
                    <a:pt x="1260426" y="413221"/>
                    <a:pt x="1269802" y="422597"/>
                    <a:pt x="1269802" y="433983"/>
                  </a:cubicBezTo>
                  <a:cubicBezTo>
                    <a:pt x="1269802" y="444698"/>
                    <a:pt x="1260426" y="454074"/>
                    <a:pt x="1249041" y="454074"/>
                  </a:cubicBezTo>
                  <a:cubicBezTo>
                    <a:pt x="1237655" y="454074"/>
                    <a:pt x="1228279" y="444698"/>
                    <a:pt x="1228279" y="433983"/>
                  </a:cubicBezTo>
                  <a:cubicBezTo>
                    <a:pt x="1228279" y="422597"/>
                    <a:pt x="1237655" y="413221"/>
                    <a:pt x="1249041" y="413221"/>
                  </a:cubicBezTo>
                  <a:close/>
                  <a:moveTo>
                    <a:pt x="3074045" y="406524"/>
                  </a:moveTo>
                  <a:lnTo>
                    <a:pt x="3100165" y="411212"/>
                  </a:lnTo>
                  <a:lnTo>
                    <a:pt x="3100165" y="599405"/>
                  </a:lnTo>
                  <a:cubicBezTo>
                    <a:pt x="3100165" y="628204"/>
                    <a:pt x="3101504" y="644277"/>
                    <a:pt x="3105522" y="653653"/>
                  </a:cubicBezTo>
                  <a:lnTo>
                    <a:pt x="3080073" y="653653"/>
                  </a:lnTo>
                  <a:lnTo>
                    <a:pt x="3080073" y="654323"/>
                  </a:lnTo>
                  <a:cubicBezTo>
                    <a:pt x="3079403" y="652314"/>
                    <a:pt x="3076724" y="644947"/>
                    <a:pt x="3076055" y="636910"/>
                  </a:cubicBezTo>
                  <a:cubicBezTo>
                    <a:pt x="3064000" y="650974"/>
                    <a:pt x="3051275" y="656332"/>
                    <a:pt x="3031183" y="656332"/>
                  </a:cubicBezTo>
                  <a:cubicBezTo>
                    <a:pt x="2987651" y="656332"/>
                    <a:pt x="2962201" y="624855"/>
                    <a:pt x="2962201" y="571277"/>
                  </a:cubicBezTo>
                  <a:cubicBezTo>
                    <a:pt x="2962201" y="535112"/>
                    <a:pt x="2974256" y="508992"/>
                    <a:pt x="2997027" y="492919"/>
                  </a:cubicBezTo>
                  <a:cubicBezTo>
                    <a:pt x="3007742" y="485552"/>
                    <a:pt x="3017119" y="482203"/>
                    <a:pt x="3029174" y="482203"/>
                  </a:cubicBezTo>
                  <a:cubicBezTo>
                    <a:pt x="3047926" y="482203"/>
                    <a:pt x="3064669" y="490240"/>
                    <a:pt x="3074715" y="503634"/>
                  </a:cubicBezTo>
                  <a:cubicBezTo>
                    <a:pt x="3074715" y="500955"/>
                    <a:pt x="3074045" y="488231"/>
                    <a:pt x="3074045" y="477515"/>
                  </a:cubicBezTo>
                  <a:close/>
                  <a:moveTo>
                    <a:pt x="2760613" y="162074"/>
                  </a:moveTo>
                  <a:cubicBezTo>
                    <a:pt x="2717751" y="162074"/>
                    <a:pt x="2703017" y="176808"/>
                    <a:pt x="2703017" y="202257"/>
                  </a:cubicBezTo>
                  <a:cubicBezTo>
                    <a:pt x="2703017" y="222349"/>
                    <a:pt x="2713063" y="233065"/>
                    <a:pt x="2731815" y="233065"/>
                  </a:cubicBezTo>
                  <a:cubicBezTo>
                    <a:pt x="2749228" y="233065"/>
                    <a:pt x="2765302" y="222349"/>
                    <a:pt x="2772669" y="206945"/>
                  </a:cubicBezTo>
                  <a:lnTo>
                    <a:pt x="2774008" y="162743"/>
                  </a:lnTo>
                  <a:cubicBezTo>
                    <a:pt x="2770659" y="162074"/>
                    <a:pt x="2764632" y="162074"/>
                    <a:pt x="2760613" y="162074"/>
                  </a:cubicBezTo>
                  <a:close/>
                  <a:moveTo>
                    <a:pt x="2202061" y="99789"/>
                  </a:moveTo>
                  <a:cubicBezTo>
                    <a:pt x="2185318" y="99789"/>
                    <a:pt x="2169915" y="107826"/>
                    <a:pt x="2157190" y="123229"/>
                  </a:cubicBezTo>
                  <a:lnTo>
                    <a:pt x="2157190" y="208285"/>
                  </a:lnTo>
                  <a:cubicBezTo>
                    <a:pt x="2169915" y="222349"/>
                    <a:pt x="2183979" y="230386"/>
                    <a:pt x="2198713" y="230386"/>
                  </a:cubicBezTo>
                  <a:cubicBezTo>
                    <a:pt x="2214116" y="230386"/>
                    <a:pt x="2228181" y="221679"/>
                    <a:pt x="2234208" y="209624"/>
                  </a:cubicBezTo>
                  <a:cubicBezTo>
                    <a:pt x="2239566" y="198908"/>
                    <a:pt x="2241575" y="186184"/>
                    <a:pt x="2241575" y="166762"/>
                  </a:cubicBezTo>
                  <a:cubicBezTo>
                    <a:pt x="2240906" y="146670"/>
                    <a:pt x="2237557" y="128587"/>
                    <a:pt x="2232869" y="118541"/>
                  </a:cubicBezTo>
                  <a:cubicBezTo>
                    <a:pt x="2227511" y="107156"/>
                    <a:pt x="2215456" y="99789"/>
                    <a:pt x="2202061" y="99789"/>
                  </a:cubicBezTo>
                  <a:close/>
                  <a:moveTo>
                    <a:pt x="604763" y="99789"/>
                  </a:moveTo>
                  <a:cubicBezTo>
                    <a:pt x="588020" y="99789"/>
                    <a:pt x="572616" y="107826"/>
                    <a:pt x="559891" y="123229"/>
                  </a:cubicBezTo>
                  <a:lnTo>
                    <a:pt x="559891" y="208285"/>
                  </a:lnTo>
                  <a:cubicBezTo>
                    <a:pt x="572616" y="222349"/>
                    <a:pt x="586681" y="230386"/>
                    <a:pt x="601415" y="230386"/>
                  </a:cubicBezTo>
                  <a:cubicBezTo>
                    <a:pt x="616818" y="230386"/>
                    <a:pt x="630882" y="221679"/>
                    <a:pt x="636910" y="209624"/>
                  </a:cubicBezTo>
                  <a:cubicBezTo>
                    <a:pt x="642268" y="198908"/>
                    <a:pt x="644277" y="186184"/>
                    <a:pt x="644277" y="166762"/>
                  </a:cubicBezTo>
                  <a:cubicBezTo>
                    <a:pt x="642938" y="146670"/>
                    <a:pt x="640259" y="128587"/>
                    <a:pt x="635570" y="118541"/>
                  </a:cubicBezTo>
                  <a:cubicBezTo>
                    <a:pt x="630213" y="107156"/>
                    <a:pt x="618158" y="99789"/>
                    <a:pt x="604763" y="99789"/>
                  </a:cubicBezTo>
                  <a:close/>
                  <a:moveTo>
                    <a:pt x="1033388" y="97780"/>
                  </a:moveTo>
                  <a:cubicBezTo>
                    <a:pt x="1012626" y="97780"/>
                    <a:pt x="1001911" y="109165"/>
                    <a:pt x="1001911" y="132606"/>
                  </a:cubicBezTo>
                  <a:cubicBezTo>
                    <a:pt x="1001911" y="154037"/>
                    <a:pt x="1013296" y="166092"/>
                    <a:pt x="1034058" y="166092"/>
                  </a:cubicBezTo>
                  <a:cubicBezTo>
                    <a:pt x="1054149" y="166092"/>
                    <a:pt x="1064195" y="154037"/>
                    <a:pt x="1064195" y="131266"/>
                  </a:cubicBezTo>
                  <a:cubicBezTo>
                    <a:pt x="1064865" y="108496"/>
                    <a:pt x="1055489" y="97780"/>
                    <a:pt x="1033388" y="97780"/>
                  </a:cubicBezTo>
                  <a:close/>
                  <a:moveTo>
                    <a:pt x="1584574" y="95770"/>
                  </a:moveTo>
                  <a:cubicBezTo>
                    <a:pt x="1560464" y="95770"/>
                    <a:pt x="1547069" y="113183"/>
                    <a:pt x="1545730" y="148009"/>
                  </a:cubicBezTo>
                  <a:lnTo>
                    <a:pt x="1622748" y="148009"/>
                  </a:lnTo>
                  <a:cubicBezTo>
                    <a:pt x="1622078" y="129926"/>
                    <a:pt x="1620069" y="118541"/>
                    <a:pt x="1614711" y="110504"/>
                  </a:cubicBezTo>
                  <a:cubicBezTo>
                    <a:pt x="1608684" y="101128"/>
                    <a:pt x="1597299" y="95770"/>
                    <a:pt x="1584574" y="95770"/>
                  </a:cubicBezTo>
                  <a:close/>
                  <a:moveTo>
                    <a:pt x="247799" y="95770"/>
                  </a:moveTo>
                  <a:cubicBezTo>
                    <a:pt x="223689" y="95770"/>
                    <a:pt x="210294" y="113183"/>
                    <a:pt x="208955" y="148009"/>
                  </a:cubicBezTo>
                  <a:lnTo>
                    <a:pt x="285973" y="148009"/>
                  </a:lnTo>
                  <a:cubicBezTo>
                    <a:pt x="285303" y="129926"/>
                    <a:pt x="283294" y="118541"/>
                    <a:pt x="277936" y="110504"/>
                  </a:cubicBezTo>
                  <a:cubicBezTo>
                    <a:pt x="271909" y="101128"/>
                    <a:pt x="260524" y="95770"/>
                    <a:pt x="247799" y="95770"/>
                  </a:cubicBezTo>
                  <a:close/>
                  <a:moveTo>
                    <a:pt x="421259" y="95770"/>
                  </a:moveTo>
                  <a:cubicBezTo>
                    <a:pt x="397149" y="95770"/>
                    <a:pt x="383754" y="113183"/>
                    <a:pt x="382414" y="148009"/>
                  </a:cubicBezTo>
                  <a:lnTo>
                    <a:pt x="459433" y="148009"/>
                  </a:lnTo>
                  <a:cubicBezTo>
                    <a:pt x="458763" y="129926"/>
                    <a:pt x="456754" y="118541"/>
                    <a:pt x="451396" y="110504"/>
                  </a:cubicBezTo>
                  <a:cubicBezTo>
                    <a:pt x="445369" y="101128"/>
                    <a:pt x="433983" y="95770"/>
                    <a:pt x="421259" y="95770"/>
                  </a:cubicBezTo>
                  <a:close/>
                  <a:moveTo>
                    <a:pt x="2377530" y="95770"/>
                  </a:moveTo>
                  <a:cubicBezTo>
                    <a:pt x="2353420" y="95770"/>
                    <a:pt x="2340025" y="113183"/>
                    <a:pt x="2338686" y="148009"/>
                  </a:cubicBezTo>
                  <a:lnTo>
                    <a:pt x="2415704" y="148009"/>
                  </a:lnTo>
                  <a:cubicBezTo>
                    <a:pt x="2415704" y="129926"/>
                    <a:pt x="2413026" y="118541"/>
                    <a:pt x="2407668" y="110504"/>
                  </a:cubicBezTo>
                  <a:cubicBezTo>
                    <a:pt x="2401640" y="101128"/>
                    <a:pt x="2390255" y="95770"/>
                    <a:pt x="2377530" y="95770"/>
                  </a:cubicBezTo>
                  <a:close/>
                  <a:moveTo>
                    <a:pt x="1034058" y="75679"/>
                  </a:moveTo>
                  <a:cubicBezTo>
                    <a:pt x="1059507" y="75679"/>
                    <a:pt x="1064865" y="85055"/>
                    <a:pt x="1085627" y="85055"/>
                  </a:cubicBezTo>
                  <a:cubicBezTo>
                    <a:pt x="1094333" y="85055"/>
                    <a:pt x="1101030" y="83046"/>
                    <a:pt x="1109067" y="77688"/>
                  </a:cubicBezTo>
                  <a:lnTo>
                    <a:pt x="1125141" y="93762"/>
                  </a:lnTo>
                  <a:cubicBezTo>
                    <a:pt x="1114425" y="101798"/>
                    <a:pt x="1107058" y="104477"/>
                    <a:pt x="1097012" y="104477"/>
                  </a:cubicBezTo>
                  <a:cubicBezTo>
                    <a:pt x="1092324" y="104477"/>
                    <a:pt x="1088306" y="103808"/>
                    <a:pt x="1085627" y="102468"/>
                  </a:cubicBezTo>
                  <a:cubicBezTo>
                    <a:pt x="1092324" y="111174"/>
                    <a:pt x="1095672" y="120551"/>
                    <a:pt x="1095672" y="131266"/>
                  </a:cubicBezTo>
                  <a:cubicBezTo>
                    <a:pt x="1095672" y="150019"/>
                    <a:pt x="1086296" y="168101"/>
                    <a:pt x="1070893" y="177478"/>
                  </a:cubicBezTo>
                  <a:cubicBezTo>
                    <a:pt x="1062186" y="182835"/>
                    <a:pt x="1051471" y="184844"/>
                    <a:pt x="1039415" y="184844"/>
                  </a:cubicBezTo>
                  <a:cubicBezTo>
                    <a:pt x="1016645" y="192881"/>
                    <a:pt x="1009278" y="198909"/>
                    <a:pt x="1009278" y="204267"/>
                  </a:cubicBezTo>
                  <a:cubicBezTo>
                    <a:pt x="1009278" y="209624"/>
                    <a:pt x="1014636" y="212303"/>
                    <a:pt x="1022672" y="212303"/>
                  </a:cubicBezTo>
                  <a:lnTo>
                    <a:pt x="1049461" y="212303"/>
                  </a:lnTo>
                  <a:cubicBezTo>
                    <a:pt x="1068883" y="212303"/>
                    <a:pt x="1079599" y="214982"/>
                    <a:pt x="1090315" y="221679"/>
                  </a:cubicBezTo>
                  <a:cubicBezTo>
                    <a:pt x="1103709" y="231056"/>
                    <a:pt x="1109067" y="242441"/>
                    <a:pt x="1109067" y="257175"/>
                  </a:cubicBezTo>
                  <a:cubicBezTo>
                    <a:pt x="1109067" y="294010"/>
                    <a:pt x="1082948" y="310083"/>
                    <a:pt x="1042094" y="310083"/>
                  </a:cubicBezTo>
                  <a:cubicBezTo>
                    <a:pt x="989186" y="310083"/>
                    <a:pt x="969094" y="291331"/>
                    <a:pt x="969094" y="267221"/>
                  </a:cubicBezTo>
                  <a:cubicBezTo>
                    <a:pt x="969094" y="261193"/>
                    <a:pt x="970434" y="255835"/>
                    <a:pt x="972443" y="249138"/>
                  </a:cubicBezTo>
                  <a:lnTo>
                    <a:pt x="999902" y="246459"/>
                  </a:lnTo>
                  <a:cubicBezTo>
                    <a:pt x="997223" y="250478"/>
                    <a:pt x="995214" y="256505"/>
                    <a:pt x="995214" y="261863"/>
                  </a:cubicBezTo>
                  <a:cubicBezTo>
                    <a:pt x="995214" y="270569"/>
                    <a:pt x="999232" y="277937"/>
                    <a:pt x="1005259" y="281285"/>
                  </a:cubicBezTo>
                  <a:cubicBezTo>
                    <a:pt x="1013296" y="285973"/>
                    <a:pt x="1026021" y="289322"/>
                    <a:pt x="1039415" y="289322"/>
                  </a:cubicBezTo>
                  <a:cubicBezTo>
                    <a:pt x="1065535" y="289322"/>
                    <a:pt x="1080269" y="280615"/>
                    <a:pt x="1080269" y="259854"/>
                  </a:cubicBezTo>
                  <a:cubicBezTo>
                    <a:pt x="1080269" y="250478"/>
                    <a:pt x="1076920" y="243780"/>
                    <a:pt x="1070893" y="239762"/>
                  </a:cubicBezTo>
                  <a:cubicBezTo>
                    <a:pt x="1064195" y="235074"/>
                    <a:pt x="1054149" y="233735"/>
                    <a:pt x="1037406" y="233735"/>
                  </a:cubicBezTo>
                  <a:cubicBezTo>
                    <a:pt x="1030709" y="233735"/>
                    <a:pt x="1016645" y="234404"/>
                    <a:pt x="1011287" y="234404"/>
                  </a:cubicBezTo>
                  <a:cubicBezTo>
                    <a:pt x="991195" y="234404"/>
                    <a:pt x="979810" y="225028"/>
                    <a:pt x="979810" y="210294"/>
                  </a:cubicBezTo>
                  <a:cubicBezTo>
                    <a:pt x="979810" y="196900"/>
                    <a:pt x="987177" y="188863"/>
                    <a:pt x="1009948" y="181496"/>
                  </a:cubicBezTo>
                  <a:cubicBezTo>
                    <a:pt x="987177" y="174129"/>
                    <a:pt x="971773" y="155376"/>
                    <a:pt x="971773" y="132606"/>
                  </a:cubicBezTo>
                  <a:cubicBezTo>
                    <a:pt x="971773" y="98450"/>
                    <a:pt x="997223" y="75679"/>
                    <a:pt x="1034058" y="75679"/>
                  </a:cubicBezTo>
                  <a:close/>
                  <a:moveTo>
                    <a:pt x="2750568" y="75679"/>
                  </a:moveTo>
                  <a:cubicBezTo>
                    <a:pt x="2774008" y="75679"/>
                    <a:pt x="2790082" y="85055"/>
                    <a:pt x="2797448" y="101798"/>
                  </a:cubicBezTo>
                  <a:cubicBezTo>
                    <a:pt x="2801467" y="111174"/>
                    <a:pt x="2801467" y="123899"/>
                    <a:pt x="2801467" y="139303"/>
                  </a:cubicBezTo>
                  <a:lnTo>
                    <a:pt x="2800127" y="194890"/>
                  </a:lnTo>
                  <a:cubicBezTo>
                    <a:pt x="2799458" y="222349"/>
                    <a:pt x="2801467" y="229716"/>
                    <a:pt x="2813522" y="236413"/>
                  </a:cubicBezTo>
                  <a:lnTo>
                    <a:pt x="2799458" y="254496"/>
                  </a:lnTo>
                  <a:cubicBezTo>
                    <a:pt x="2788072" y="250478"/>
                    <a:pt x="2779366" y="241771"/>
                    <a:pt x="2776687" y="229716"/>
                  </a:cubicBezTo>
                  <a:cubicBezTo>
                    <a:pt x="2760613" y="245790"/>
                    <a:pt x="2747219" y="252487"/>
                    <a:pt x="2727797" y="252487"/>
                  </a:cubicBezTo>
                  <a:cubicBezTo>
                    <a:pt x="2686274" y="252487"/>
                    <a:pt x="2673549" y="227037"/>
                    <a:pt x="2673549" y="204267"/>
                  </a:cubicBezTo>
                  <a:cubicBezTo>
                    <a:pt x="2673549" y="166092"/>
                    <a:pt x="2706366" y="143991"/>
                    <a:pt x="2762623" y="143991"/>
                  </a:cubicBezTo>
                  <a:cubicBezTo>
                    <a:pt x="2766641" y="143991"/>
                    <a:pt x="2769320" y="143991"/>
                    <a:pt x="2774678" y="144661"/>
                  </a:cubicBezTo>
                  <a:lnTo>
                    <a:pt x="2774678" y="132606"/>
                  </a:lnTo>
                  <a:cubicBezTo>
                    <a:pt x="2774678" y="117872"/>
                    <a:pt x="2774008" y="111844"/>
                    <a:pt x="2769320" y="106486"/>
                  </a:cubicBezTo>
                  <a:cubicBezTo>
                    <a:pt x="2763962" y="100459"/>
                    <a:pt x="2757265" y="97110"/>
                    <a:pt x="2746549" y="97110"/>
                  </a:cubicBezTo>
                  <a:cubicBezTo>
                    <a:pt x="2727797" y="97110"/>
                    <a:pt x="2703687" y="107156"/>
                    <a:pt x="2692971" y="117202"/>
                  </a:cubicBezTo>
                  <a:lnTo>
                    <a:pt x="2679577" y="98450"/>
                  </a:lnTo>
                  <a:cubicBezTo>
                    <a:pt x="2701678" y="83716"/>
                    <a:pt x="2725788" y="75679"/>
                    <a:pt x="2750568" y="75679"/>
                  </a:cubicBezTo>
                  <a:close/>
                  <a:moveTo>
                    <a:pt x="2153841" y="75009"/>
                  </a:moveTo>
                  <a:cubicBezTo>
                    <a:pt x="2154511" y="76349"/>
                    <a:pt x="2155850" y="84385"/>
                    <a:pt x="2155850" y="100459"/>
                  </a:cubicBezTo>
                  <a:cubicBezTo>
                    <a:pt x="2169915" y="84385"/>
                    <a:pt x="2186658" y="75679"/>
                    <a:pt x="2205410" y="75679"/>
                  </a:cubicBezTo>
                  <a:cubicBezTo>
                    <a:pt x="2222823" y="75679"/>
                    <a:pt x="2239566" y="83046"/>
                    <a:pt x="2250282" y="96440"/>
                  </a:cubicBezTo>
                  <a:cubicBezTo>
                    <a:pt x="2263006" y="111844"/>
                    <a:pt x="2269034" y="132606"/>
                    <a:pt x="2269034" y="162743"/>
                  </a:cubicBezTo>
                  <a:cubicBezTo>
                    <a:pt x="2269034" y="190872"/>
                    <a:pt x="2265016" y="206275"/>
                    <a:pt x="2255640" y="221679"/>
                  </a:cubicBezTo>
                  <a:cubicBezTo>
                    <a:pt x="2243585" y="241101"/>
                    <a:pt x="2225502" y="252487"/>
                    <a:pt x="2203401" y="252487"/>
                  </a:cubicBezTo>
                  <a:cubicBezTo>
                    <a:pt x="2185988" y="252487"/>
                    <a:pt x="2168575" y="245120"/>
                    <a:pt x="2157190" y="233065"/>
                  </a:cubicBezTo>
                  <a:lnTo>
                    <a:pt x="2157190" y="313432"/>
                  </a:lnTo>
                  <a:lnTo>
                    <a:pt x="2131070" y="318789"/>
                  </a:lnTo>
                  <a:lnTo>
                    <a:pt x="2131070" y="115862"/>
                  </a:lnTo>
                  <a:cubicBezTo>
                    <a:pt x="2131070" y="93092"/>
                    <a:pt x="2127722" y="81706"/>
                    <a:pt x="2127052" y="79697"/>
                  </a:cubicBezTo>
                  <a:close/>
                  <a:moveTo>
                    <a:pt x="746076" y="75009"/>
                  </a:moveTo>
                  <a:lnTo>
                    <a:pt x="746076" y="247129"/>
                  </a:lnTo>
                  <a:lnTo>
                    <a:pt x="718617" y="247129"/>
                  </a:lnTo>
                  <a:lnTo>
                    <a:pt x="718617" y="79698"/>
                  </a:lnTo>
                  <a:close/>
                  <a:moveTo>
                    <a:pt x="555873" y="75009"/>
                  </a:moveTo>
                  <a:cubicBezTo>
                    <a:pt x="556543" y="76349"/>
                    <a:pt x="557882" y="84385"/>
                    <a:pt x="557882" y="100459"/>
                  </a:cubicBezTo>
                  <a:cubicBezTo>
                    <a:pt x="571946" y="84385"/>
                    <a:pt x="588690" y="75679"/>
                    <a:pt x="607442" y="75679"/>
                  </a:cubicBezTo>
                  <a:cubicBezTo>
                    <a:pt x="624855" y="75679"/>
                    <a:pt x="641598" y="83046"/>
                    <a:pt x="652314" y="96440"/>
                  </a:cubicBezTo>
                  <a:cubicBezTo>
                    <a:pt x="665039" y="111844"/>
                    <a:pt x="671066" y="132606"/>
                    <a:pt x="671066" y="162743"/>
                  </a:cubicBezTo>
                  <a:cubicBezTo>
                    <a:pt x="671066" y="190872"/>
                    <a:pt x="667048" y="206275"/>
                    <a:pt x="657671" y="221679"/>
                  </a:cubicBezTo>
                  <a:cubicBezTo>
                    <a:pt x="645616" y="241101"/>
                    <a:pt x="627534" y="252487"/>
                    <a:pt x="605433" y="252487"/>
                  </a:cubicBezTo>
                  <a:cubicBezTo>
                    <a:pt x="588020" y="252487"/>
                    <a:pt x="570607" y="245120"/>
                    <a:pt x="559222" y="233065"/>
                  </a:cubicBezTo>
                  <a:lnTo>
                    <a:pt x="559222" y="313432"/>
                  </a:lnTo>
                  <a:lnTo>
                    <a:pt x="533102" y="318789"/>
                  </a:lnTo>
                  <a:lnTo>
                    <a:pt x="533102" y="115862"/>
                  </a:lnTo>
                  <a:cubicBezTo>
                    <a:pt x="533102" y="93092"/>
                    <a:pt x="529754" y="81706"/>
                    <a:pt x="529084" y="79697"/>
                  </a:cubicBezTo>
                  <a:close/>
                  <a:moveTo>
                    <a:pt x="2630016" y="75009"/>
                  </a:moveTo>
                  <a:lnTo>
                    <a:pt x="2630016" y="247129"/>
                  </a:lnTo>
                  <a:lnTo>
                    <a:pt x="2602557" y="247129"/>
                  </a:lnTo>
                  <a:lnTo>
                    <a:pt x="2602557" y="79698"/>
                  </a:lnTo>
                  <a:close/>
                  <a:moveTo>
                    <a:pt x="2562374" y="74339"/>
                  </a:moveTo>
                  <a:cubicBezTo>
                    <a:pt x="2566392" y="74339"/>
                    <a:pt x="2570410" y="75679"/>
                    <a:pt x="2571750" y="76348"/>
                  </a:cubicBezTo>
                  <a:lnTo>
                    <a:pt x="2561034" y="105146"/>
                  </a:lnTo>
                  <a:cubicBezTo>
                    <a:pt x="2559025" y="104477"/>
                    <a:pt x="2556346" y="103807"/>
                    <a:pt x="2553667" y="103807"/>
                  </a:cubicBezTo>
                  <a:cubicBezTo>
                    <a:pt x="2543621" y="103807"/>
                    <a:pt x="2533575" y="108495"/>
                    <a:pt x="2525539" y="115862"/>
                  </a:cubicBezTo>
                  <a:cubicBezTo>
                    <a:pt x="2517502" y="123899"/>
                    <a:pt x="2515493" y="128587"/>
                    <a:pt x="2515493" y="142651"/>
                  </a:cubicBezTo>
                  <a:lnTo>
                    <a:pt x="2515493" y="248468"/>
                  </a:lnTo>
                  <a:lnTo>
                    <a:pt x="2489373" y="248468"/>
                  </a:lnTo>
                  <a:lnTo>
                    <a:pt x="2489373" y="118541"/>
                  </a:lnTo>
                  <a:cubicBezTo>
                    <a:pt x="2489373" y="96440"/>
                    <a:pt x="2484686" y="85055"/>
                    <a:pt x="2483346" y="82376"/>
                  </a:cubicBezTo>
                  <a:lnTo>
                    <a:pt x="2509465" y="75009"/>
                  </a:lnTo>
                  <a:cubicBezTo>
                    <a:pt x="2510805" y="77688"/>
                    <a:pt x="2516162" y="89743"/>
                    <a:pt x="2514823" y="102468"/>
                  </a:cubicBezTo>
                  <a:cubicBezTo>
                    <a:pt x="2526878" y="85055"/>
                    <a:pt x="2544961" y="74339"/>
                    <a:pt x="2562374" y="74339"/>
                  </a:cubicBezTo>
                  <a:close/>
                  <a:moveTo>
                    <a:pt x="1585913" y="74339"/>
                  </a:moveTo>
                  <a:cubicBezTo>
                    <a:pt x="1603996" y="74339"/>
                    <a:pt x="1620069" y="81036"/>
                    <a:pt x="1631455" y="92422"/>
                  </a:cubicBezTo>
                  <a:cubicBezTo>
                    <a:pt x="1646189" y="107156"/>
                    <a:pt x="1650877" y="123229"/>
                    <a:pt x="1650877" y="163413"/>
                  </a:cubicBezTo>
                  <a:lnTo>
                    <a:pt x="1650877" y="167431"/>
                  </a:lnTo>
                  <a:lnTo>
                    <a:pt x="1545730" y="167431"/>
                  </a:lnTo>
                  <a:lnTo>
                    <a:pt x="1545730" y="168101"/>
                  </a:lnTo>
                  <a:lnTo>
                    <a:pt x="1545730" y="172119"/>
                  </a:lnTo>
                  <a:cubicBezTo>
                    <a:pt x="1545730" y="188193"/>
                    <a:pt x="1547739" y="200248"/>
                    <a:pt x="1553766" y="208954"/>
                  </a:cubicBezTo>
                  <a:cubicBezTo>
                    <a:pt x="1563142" y="223688"/>
                    <a:pt x="1578546" y="229716"/>
                    <a:pt x="1595959" y="229716"/>
                  </a:cubicBezTo>
                  <a:cubicBezTo>
                    <a:pt x="1612032" y="229716"/>
                    <a:pt x="1625427" y="224358"/>
                    <a:pt x="1637482" y="213642"/>
                  </a:cubicBezTo>
                  <a:lnTo>
                    <a:pt x="1647528" y="230385"/>
                  </a:lnTo>
                  <a:cubicBezTo>
                    <a:pt x="1632794" y="243780"/>
                    <a:pt x="1612032" y="251147"/>
                    <a:pt x="1590601" y="251147"/>
                  </a:cubicBezTo>
                  <a:cubicBezTo>
                    <a:pt x="1543721" y="251147"/>
                    <a:pt x="1515592" y="216991"/>
                    <a:pt x="1515592" y="161403"/>
                  </a:cubicBezTo>
                  <a:cubicBezTo>
                    <a:pt x="1515592" y="133275"/>
                    <a:pt x="1521619" y="114523"/>
                    <a:pt x="1535684" y="97779"/>
                  </a:cubicBezTo>
                  <a:cubicBezTo>
                    <a:pt x="1549078" y="81706"/>
                    <a:pt x="1565821" y="74339"/>
                    <a:pt x="1585913" y="74339"/>
                  </a:cubicBezTo>
                  <a:close/>
                  <a:moveTo>
                    <a:pt x="249138" y="74339"/>
                  </a:moveTo>
                  <a:cubicBezTo>
                    <a:pt x="267221" y="74339"/>
                    <a:pt x="283294" y="81036"/>
                    <a:pt x="294680" y="92422"/>
                  </a:cubicBezTo>
                  <a:cubicBezTo>
                    <a:pt x="309414" y="107156"/>
                    <a:pt x="314102" y="123229"/>
                    <a:pt x="314102" y="163413"/>
                  </a:cubicBezTo>
                  <a:lnTo>
                    <a:pt x="314102" y="167431"/>
                  </a:lnTo>
                  <a:lnTo>
                    <a:pt x="208955" y="167431"/>
                  </a:lnTo>
                  <a:lnTo>
                    <a:pt x="208955" y="168101"/>
                  </a:lnTo>
                  <a:lnTo>
                    <a:pt x="208955" y="172119"/>
                  </a:lnTo>
                  <a:cubicBezTo>
                    <a:pt x="208955" y="188193"/>
                    <a:pt x="210964" y="200248"/>
                    <a:pt x="216991" y="208954"/>
                  </a:cubicBezTo>
                  <a:cubicBezTo>
                    <a:pt x="226368" y="223688"/>
                    <a:pt x="241771" y="229716"/>
                    <a:pt x="259184" y="229716"/>
                  </a:cubicBezTo>
                  <a:cubicBezTo>
                    <a:pt x="275258" y="229716"/>
                    <a:pt x="288652" y="224358"/>
                    <a:pt x="300707" y="213642"/>
                  </a:cubicBezTo>
                  <a:lnTo>
                    <a:pt x="310753" y="230385"/>
                  </a:lnTo>
                  <a:cubicBezTo>
                    <a:pt x="296019" y="243780"/>
                    <a:pt x="275258" y="251147"/>
                    <a:pt x="253826" y="251147"/>
                  </a:cubicBezTo>
                  <a:cubicBezTo>
                    <a:pt x="206945" y="251147"/>
                    <a:pt x="178817" y="216991"/>
                    <a:pt x="178817" y="161403"/>
                  </a:cubicBezTo>
                  <a:cubicBezTo>
                    <a:pt x="178817" y="133275"/>
                    <a:pt x="184844" y="114523"/>
                    <a:pt x="198909" y="97779"/>
                  </a:cubicBezTo>
                  <a:cubicBezTo>
                    <a:pt x="212303" y="81706"/>
                    <a:pt x="229046" y="74339"/>
                    <a:pt x="249138" y="74339"/>
                  </a:cubicBezTo>
                  <a:close/>
                  <a:moveTo>
                    <a:pt x="821755" y="74339"/>
                  </a:moveTo>
                  <a:cubicBezTo>
                    <a:pt x="823094" y="77018"/>
                    <a:pt x="827782" y="88403"/>
                    <a:pt x="827782" y="100459"/>
                  </a:cubicBezTo>
                  <a:cubicBezTo>
                    <a:pt x="845195" y="83046"/>
                    <a:pt x="863278" y="74339"/>
                    <a:pt x="880691" y="74339"/>
                  </a:cubicBezTo>
                  <a:cubicBezTo>
                    <a:pt x="898773" y="74339"/>
                    <a:pt x="915516" y="84385"/>
                    <a:pt x="922214" y="99119"/>
                  </a:cubicBezTo>
                  <a:cubicBezTo>
                    <a:pt x="924893" y="105146"/>
                    <a:pt x="926232" y="111844"/>
                    <a:pt x="926232" y="118541"/>
                  </a:cubicBezTo>
                  <a:lnTo>
                    <a:pt x="926232" y="246459"/>
                  </a:lnTo>
                  <a:lnTo>
                    <a:pt x="900113" y="246459"/>
                  </a:lnTo>
                  <a:lnTo>
                    <a:pt x="900113" y="133945"/>
                  </a:lnTo>
                  <a:cubicBezTo>
                    <a:pt x="900113" y="115862"/>
                    <a:pt x="898773" y="111844"/>
                    <a:pt x="894085" y="105816"/>
                  </a:cubicBezTo>
                  <a:cubicBezTo>
                    <a:pt x="890067" y="101128"/>
                    <a:pt x="883369" y="98449"/>
                    <a:pt x="875333" y="98449"/>
                  </a:cubicBezTo>
                  <a:cubicBezTo>
                    <a:pt x="861938" y="98449"/>
                    <a:pt x="840507" y="109165"/>
                    <a:pt x="828452" y="121890"/>
                  </a:cubicBezTo>
                  <a:lnTo>
                    <a:pt x="828452" y="247129"/>
                  </a:lnTo>
                  <a:lnTo>
                    <a:pt x="803002" y="247129"/>
                  </a:lnTo>
                  <a:lnTo>
                    <a:pt x="803002" y="117202"/>
                  </a:lnTo>
                  <a:cubicBezTo>
                    <a:pt x="803002" y="95770"/>
                    <a:pt x="797645" y="83715"/>
                    <a:pt x="796305" y="81706"/>
                  </a:cubicBezTo>
                  <a:close/>
                  <a:moveTo>
                    <a:pt x="421928" y="74339"/>
                  </a:moveTo>
                  <a:cubicBezTo>
                    <a:pt x="440011" y="74339"/>
                    <a:pt x="456084" y="81036"/>
                    <a:pt x="467470" y="92422"/>
                  </a:cubicBezTo>
                  <a:cubicBezTo>
                    <a:pt x="482204" y="107156"/>
                    <a:pt x="486892" y="123229"/>
                    <a:pt x="486892" y="163413"/>
                  </a:cubicBezTo>
                  <a:lnTo>
                    <a:pt x="486892" y="167431"/>
                  </a:lnTo>
                  <a:lnTo>
                    <a:pt x="381745" y="167431"/>
                  </a:lnTo>
                  <a:lnTo>
                    <a:pt x="381745" y="168101"/>
                  </a:lnTo>
                  <a:lnTo>
                    <a:pt x="381745" y="172119"/>
                  </a:lnTo>
                  <a:cubicBezTo>
                    <a:pt x="381745" y="188193"/>
                    <a:pt x="383754" y="200248"/>
                    <a:pt x="389781" y="208954"/>
                  </a:cubicBezTo>
                  <a:cubicBezTo>
                    <a:pt x="399158" y="223688"/>
                    <a:pt x="414561" y="229716"/>
                    <a:pt x="431974" y="229716"/>
                  </a:cubicBezTo>
                  <a:cubicBezTo>
                    <a:pt x="448048" y="229716"/>
                    <a:pt x="461442" y="224358"/>
                    <a:pt x="473497" y="213642"/>
                  </a:cubicBezTo>
                  <a:lnTo>
                    <a:pt x="483543" y="230385"/>
                  </a:lnTo>
                  <a:cubicBezTo>
                    <a:pt x="468809" y="243780"/>
                    <a:pt x="448048" y="251147"/>
                    <a:pt x="426616" y="251147"/>
                  </a:cubicBezTo>
                  <a:cubicBezTo>
                    <a:pt x="379736" y="251147"/>
                    <a:pt x="351607" y="216991"/>
                    <a:pt x="351607" y="161403"/>
                  </a:cubicBezTo>
                  <a:cubicBezTo>
                    <a:pt x="351607" y="133275"/>
                    <a:pt x="357634" y="114523"/>
                    <a:pt x="371699" y="97779"/>
                  </a:cubicBezTo>
                  <a:cubicBezTo>
                    <a:pt x="385093" y="81706"/>
                    <a:pt x="401836" y="74339"/>
                    <a:pt x="421928" y="74339"/>
                  </a:cubicBezTo>
                  <a:close/>
                  <a:moveTo>
                    <a:pt x="2378869" y="74339"/>
                  </a:moveTo>
                  <a:cubicBezTo>
                    <a:pt x="2396952" y="74339"/>
                    <a:pt x="2413026" y="81036"/>
                    <a:pt x="2424411" y="92422"/>
                  </a:cubicBezTo>
                  <a:cubicBezTo>
                    <a:pt x="2439145" y="107156"/>
                    <a:pt x="2443833" y="123229"/>
                    <a:pt x="2443833" y="163413"/>
                  </a:cubicBezTo>
                  <a:lnTo>
                    <a:pt x="2443833" y="167431"/>
                  </a:lnTo>
                  <a:lnTo>
                    <a:pt x="2338686" y="167431"/>
                  </a:lnTo>
                  <a:lnTo>
                    <a:pt x="2338686" y="168101"/>
                  </a:lnTo>
                  <a:lnTo>
                    <a:pt x="2338686" y="172119"/>
                  </a:lnTo>
                  <a:cubicBezTo>
                    <a:pt x="2338686" y="188193"/>
                    <a:pt x="2340695" y="200248"/>
                    <a:pt x="2346722" y="208954"/>
                  </a:cubicBezTo>
                  <a:cubicBezTo>
                    <a:pt x="2356099" y="223688"/>
                    <a:pt x="2371502" y="229716"/>
                    <a:pt x="2388915" y="229716"/>
                  </a:cubicBezTo>
                  <a:cubicBezTo>
                    <a:pt x="2404989" y="229716"/>
                    <a:pt x="2418383" y="224358"/>
                    <a:pt x="2430438" y="213642"/>
                  </a:cubicBezTo>
                  <a:lnTo>
                    <a:pt x="2440484" y="230385"/>
                  </a:lnTo>
                  <a:cubicBezTo>
                    <a:pt x="2425750" y="243780"/>
                    <a:pt x="2404989" y="251147"/>
                    <a:pt x="2383557" y="251147"/>
                  </a:cubicBezTo>
                  <a:cubicBezTo>
                    <a:pt x="2336677" y="251147"/>
                    <a:pt x="2308548" y="216991"/>
                    <a:pt x="2308548" y="161403"/>
                  </a:cubicBezTo>
                  <a:cubicBezTo>
                    <a:pt x="2308548" y="133275"/>
                    <a:pt x="2314576" y="114523"/>
                    <a:pt x="2328640" y="97779"/>
                  </a:cubicBezTo>
                  <a:cubicBezTo>
                    <a:pt x="2342034" y="81706"/>
                    <a:pt x="2358777" y="74339"/>
                    <a:pt x="2378869" y="74339"/>
                  </a:cubicBezTo>
                  <a:close/>
                  <a:moveTo>
                    <a:pt x="1938189" y="74339"/>
                  </a:moveTo>
                  <a:cubicBezTo>
                    <a:pt x="1954932" y="74339"/>
                    <a:pt x="1971676" y="84385"/>
                    <a:pt x="1977703" y="102468"/>
                  </a:cubicBezTo>
                  <a:cubicBezTo>
                    <a:pt x="1993776" y="85055"/>
                    <a:pt x="2014538" y="74339"/>
                    <a:pt x="2031951" y="74339"/>
                  </a:cubicBezTo>
                  <a:cubicBezTo>
                    <a:pt x="2056731" y="74339"/>
                    <a:pt x="2074144" y="93091"/>
                    <a:pt x="2074144" y="119881"/>
                  </a:cubicBezTo>
                  <a:lnTo>
                    <a:pt x="2074144" y="247129"/>
                  </a:lnTo>
                  <a:lnTo>
                    <a:pt x="2047355" y="247129"/>
                  </a:lnTo>
                  <a:lnTo>
                    <a:pt x="2047355" y="123229"/>
                  </a:lnTo>
                  <a:cubicBezTo>
                    <a:pt x="2047355" y="107156"/>
                    <a:pt x="2039988" y="98449"/>
                    <a:pt x="2025924" y="98449"/>
                  </a:cubicBezTo>
                  <a:cubicBezTo>
                    <a:pt x="2010520" y="98449"/>
                    <a:pt x="1999135" y="108495"/>
                    <a:pt x="1981052" y="124568"/>
                  </a:cubicBezTo>
                  <a:lnTo>
                    <a:pt x="1981052" y="247798"/>
                  </a:lnTo>
                  <a:lnTo>
                    <a:pt x="1954263" y="247798"/>
                  </a:lnTo>
                  <a:lnTo>
                    <a:pt x="1954263" y="127917"/>
                  </a:lnTo>
                  <a:cubicBezTo>
                    <a:pt x="1954263" y="117871"/>
                    <a:pt x="1952923" y="111174"/>
                    <a:pt x="1949575" y="106486"/>
                  </a:cubicBezTo>
                  <a:cubicBezTo>
                    <a:pt x="1945556" y="101798"/>
                    <a:pt x="1940198" y="99789"/>
                    <a:pt x="1932162" y="99789"/>
                  </a:cubicBezTo>
                  <a:cubicBezTo>
                    <a:pt x="1919437" y="99789"/>
                    <a:pt x="1906712" y="106486"/>
                    <a:pt x="1889299" y="121890"/>
                  </a:cubicBezTo>
                  <a:lnTo>
                    <a:pt x="1889299" y="247798"/>
                  </a:lnTo>
                  <a:lnTo>
                    <a:pt x="1863850" y="247798"/>
                  </a:lnTo>
                  <a:lnTo>
                    <a:pt x="1863850" y="117202"/>
                  </a:lnTo>
                  <a:cubicBezTo>
                    <a:pt x="1863850" y="95770"/>
                    <a:pt x="1859162" y="83715"/>
                    <a:pt x="1857822" y="81036"/>
                  </a:cubicBezTo>
                  <a:lnTo>
                    <a:pt x="1883272" y="75009"/>
                  </a:lnTo>
                  <a:cubicBezTo>
                    <a:pt x="1884611" y="77688"/>
                    <a:pt x="1889299" y="89743"/>
                    <a:pt x="1889299" y="99789"/>
                  </a:cubicBezTo>
                  <a:cubicBezTo>
                    <a:pt x="1900685" y="87064"/>
                    <a:pt x="1920776" y="74339"/>
                    <a:pt x="1938189" y="74339"/>
                  </a:cubicBezTo>
                  <a:close/>
                  <a:moveTo>
                    <a:pt x="1265114" y="30138"/>
                  </a:moveTo>
                  <a:cubicBezTo>
                    <a:pt x="1264444" y="35496"/>
                    <a:pt x="1261765" y="58936"/>
                    <a:pt x="1261765" y="79028"/>
                  </a:cubicBezTo>
                  <a:lnTo>
                    <a:pt x="1303958" y="79028"/>
                  </a:lnTo>
                  <a:lnTo>
                    <a:pt x="1295921" y="99790"/>
                  </a:lnTo>
                  <a:lnTo>
                    <a:pt x="1260425" y="99790"/>
                  </a:lnTo>
                  <a:lnTo>
                    <a:pt x="1260425" y="208285"/>
                  </a:lnTo>
                  <a:cubicBezTo>
                    <a:pt x="1260425" y="227038"/>
                    <a:pt x="1265784" y="233065"/>
                    <a:pt x="1281857" y="233065"/>
                  </a:cubicBezTo>
                  <a:cubicBezTo>
                    <a:pt x="1289224" y="233065"/>
                    <a:pt x="1293912" y="231726"/>
                    <a:pt x="1298600" y="229716"/>
                  </a:cubicBezTo>
                  <a:lnTo>
                    <a:pt x="1302619" y="246460"/>
                  </a:lnTo>
                  <a:cubicBezTo>
                    <a:pt x="1293912" y="251148"/>
                    <a:pt x="1284536" y="253157"/>
                    <a:pt x="1273150" y="253157"/>
                  </a:cubicBezTo>
                  <a:cubicBezTo>
                    <a:pt x="1264444" y="253157"/>
                    <a:pt x="1257747" y="251148"/>
                    <a:pt x="1251049" y="248469"/>
                  </a:cubicBezTo>
                  <a:cubicBezTo>
                    <a:pt x="1238995" y="242441"/>
                    <a:pt x="1234976" y="231726"/>
                    <a:pt x="1234976" y="214982"/>
                  </a:cubicBezTo>
                  <a:lnTo>
                    <a:pt x="1234976" y="99120"/>
                  </a:lnTo>
                  <a:lnTo>
                    <a:pt x="1212875" y="99120"/>
                  </a:lnTo>
                  <a:lnTo>
                    <a:pt x="1212875" y="79028"/>
                  </a:lnTo>
                  <a:lnTo>
                    <a:pt x="1234976" y="79028"/>
                  </a:lnTo>
                  <a:cubicBezTo>
                    <a:pt x="1234976" y="64294"/>
                    <a:pt x="1236985" y="41523"/>
                    <a:pt x="1237655" y="36165"/>
                  </a:cubicBezTo>
                  <a:close/>
                  <a:moveTo>
                    <a:pt x="127918" y="16744"/>
                  </a:moveTo>
                  <a:lnTo>
                    <a:pt x="163413" y="16744"/>
                  </a:lnTo>
                  <a:lnTo>
                    <a:pt x="70321" y="125239"/>
                  </a:lnTo>
                  <a:lnTo>
                    <a:pt x="162744" y="248469"/>
                  </a:lnTo>
                  <a:lnTo>
                    <a:pt x="127248" y="248469"/>
                  </a:lnTo>
                  <a:lnTo>
                    <a:pt x="38844" y="125909"/>
                  </a:lnTo>
                  <a:close/>
                  <a:moveTo>
                    <a:pt x="9376" y="15404"/>
                  </a:moveTo>
                  <a:lnTo>
                    <a:pt x="37505" y="15404"/>
                  </a:lnTo>
                  <a:lnTo>
                    <a:pt x="37505" y="247799"/>
                  </a:lnTo>
                  <a:lnTo>
                    <a:pt x="9376" y="247799"/>
                  </a:lnTo>
                  <a:close/>
                  <a:moveTo>
                    <a:pt x="1778794" y="15404"/>
                  </a:moveTo>
                  <a:lnTo>
                    <a:pt x="1805583" y="15404"/>
                  </a:lnTo>
                  <a:lnTo>
                    <a:pt x="1805583" y="247799"/>
                  </a:lnTo>
                  <a:lnTo>
                    <a:pt x="1778794" y="247799"/>
                  </a:lnTo>
                  <a:close/>
                  <a:moveTo>
                    <a:pt x="732681" y="7367"/>
                  </a:moveTo>
                  <a:cubicBezTo>
                    <a:pt x="744067" y="7367"/>
                    <a:pt x="753443" y="16743"/>
                    <a:pt x="753443" y="28129"/>
                  </a:cubicBezTo>
                  <a:cubicBezTo>
                    <a:pt x="753443" y="38844"/>
                    <a:pt x="744736" y="48220"/>
                    <a:pt x="732681" y="48220"/>
                  </a:cubicBezTo>
                  <a:cubicBezTo>
                    <a:pt x="721296" y="48220"/>
                    <a:pt x="711920" y="38844"/>
                    <a:pt x="711920" y="28129"/>
                  </a:cubicBezTo>
                  <a:cubicBezTo>
                    <a:pt x="711920" y="16743"/>
                    <a:pt x="721296" y="7367"/>
                    <a:pt x="732681" y="7367"/>
                  </a:cubicBezTo>
                  <a:close/>
                  <a:moveTo>
                    <a:pt x="2616621" y="7367"/>
                  </a:moveTo>
                  <a:cubicBezTo>
                    <a:pt x="2628007" y="7367"/>
                    <a:pt x="2637383" y="16743"/>
                    <a:pt x="2637383" y="28129"/>
                  </a:cubicBezTo>
                  <a:cubicBezTo>
                    <a:pt x="2637383" y="38844"/>
                    <a:pt x="2628007" y="48220"/>
                    <a:pt x="2616621" y="48220"/>
                  </a:cubicBezTo>
                  <a:cubicBezTo>
                    <a:pt x="2605236" y="48220"/>
                    <a:pt x="2595860" y="38844"/>
                    <a:pt x="2595860" y="28129"/>
                  </a:cubicBezTo>
                  <a:cubicBezTo>
                    <a:pt x="2595860" y="16743"/>
                    <a:pt x="2605236" y="7367"/>
                    <a:pt x="2616621" y="7367"/>
                  </a:cubicBezTo>
                  <a:close/>
                  <a:moveTo>
                    <a:pt x="2878486" y="1339"/>
                  </a:moveTo>
                  <a:cubicBezTo>
                    <a:pt x="2879825" y="4018"/>
                    <a:pt x="2883174" y="18082"/>
                    <a:pt x="2883174" y="41523"/>
                  </a:cubicBezTo>
                  <a:lnTo>
                    <a:pt x="2883174" y="213642"/>
                  </a:lnTo>
                  <a:cubicBezTo>
                    <a:pt x="2883174" y="227037"/>
                    <a:pt x="2885183" y="230386"/>
                    <a:pt x="2892550" y="230386"/>
                  </a:cubicBezTo>
                  <a:cubicBezTo>
                    <a:pt x="2893220" y="230386"/>
                    <a:pt x="2894559" y="229716"/>
                    <a:pt x="2895898" y="229716"/>
                  </a:cubicBezTo>
                  <a:lnTo>
                    <a:pt x="2901256" y="247129"/>
                  </a:lnTo>
                  <a:cubicBezTo>
                    <a:pt x="2894559" y="250477"/>
                    <a:pt x="2891880" y="251817"/>
                    <a:pt x="2884513" y="251817"/>
                  </a:cubicBezTo>
                  <a:cubicBezTo>
                    <a:pt x="2876476" y="251817"/>
                    <a:pt x="2869779" y="249138"/>
                    <a:pt x="2864421" y="244450"/>
                  </a:cubicBezTo>
                  <a:cubicBezTo>
                    <a:pt x="2859063" y="239762"/>
                    <a:pt x="2856385" y="232395"/>
                    <a:pt x="2856385" y="220340"/>
                  </a:cubicBezTo>
                  <a:lnTo>
                    <a:pt x="2856385" y="41523"/>
                  </a:lnTo>
                  <a:cubicBezTo>
                    <a:pt x="2856385" y="22101"/>
                    <a:pt x="2853036" y="9376"/>
                    <a:pt x="2852366" y="6697"/>
                  </a:cubicBezTo>
                  <a:close/>
                  <a:moveTo>
                    <a:pt x="1362224" y="0"/>
                  </a:moveTo>
                  <a:cubicBezTo>
                    <a:pt x="1363564" y="2679"/>
                    <a:pt x="1366912" y="16743"/>
                    <a:pt x="1366912" y="40184"/>
                  </a:cubicBezTo>
                  <a:lnTo>
                    <a:pt x="1366912" y="79697"/>
                  </a:lnTo>
                  <a:cubicBezTo>
                    <a:pt x="1366912" y="89074"/>
                    <a:pt x="1366243" y="100459"/>
                    <a:pt x="1365573" y="102468"/>
                  </a:cubicBezTo>
                  <a:cubicBezTo>
                    <a:pt x="1380976" y="88404"/>
                    <a:pt x="1400399" y="75679"/>
                    <a:pt x="1421830" y="75679"/>
                  </a:cubicBezTo>
                  <a:cubicBezTo>
                    <a:pt x="1441922" y="75679"/>
                    <a:pt x="1460674" y="87064"/>
                    <a:pt x="1465362" y="102468"/>
                  </a:cubicBezTo>
                  <a:cubicBezTo>
                    <a:pt x="1467371" y="109165"/>
                    <a:pt x="1468041" y="114523"/>
                    <a:pt x="1468041" y="126578"/>
                  </a:cubicBezTo>
                  <a:lnTo>
                    <a:pt x="1468041" y="247129"/>
                  </a:lnTo>
                  <a:lnTo>
                    <a:pt x="1441922" y="247129"/>
                  </a:lnTo>
                  <a:lnTo>
                    <a:pt x="1441922" y="131266"/>
                  </a:lnTo>
                  <a:cubicBezTo>
                    <a:pt x="1441922" y="118541"/>
                    <a:pt x="1439913" y="111174"/>
                    <a:pt x="1435224" y="106486"/>
                  </a:cubicBezTo>
                  <a:cubicBezTo>
                    <a:pt x="1431206" y="102468"/>
                    <a:pt x="1423839" y="99789"/>
                    <a:pt x="1415802" y="99789"/>
                  </a:cubicBezTo>
                  <a:cubicBezTo>
                    <a:pt x="1399729" y="99789"/>
                    <a:pt x="1380976" y="110505"/>
                    <a:pt x="1366912" y="127918"/>
                  </a:cubicBezTo>
                  <a:lnTo>
                    <a:pt x="1366912" y="247799"/>
                  </a:lnTo>
                  <a:lnTo>
                    <a:pt x="1340793" y="247799"/>
                  </a:lnTo>
                  <a:lnTo>
                    <a:pt x="1340793" y="40184"/>
                  </a:lnTo>
                  <a:cubicBezTo>
                    <a:pt x="1340793" y="20761"/>
                    <a:pt x="1337444" y="8037"/>
                    <a:pt x="1336105" y="5358"/>
                  </a:cubicBezTo>
                  <a:close/>
                </a:path>
              </a:pathLst>
            </a:custGeom>
            <a:solidFill>
              <a:srgbClr val="FFFFFF"/>
            </a:solidFill>
            <a:ln w="66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787B06D7-4371-841A-3DB1-050AD1F580CD}"/>
              </a:ext>
            </a:extLst>
          </p:cNvPr>
          <p:cNvGrpSpPr/>
          <p:nvPr userDrawn="1"/>
        </p:nvGrpSpPr>
        <p:grpSpPr>
          <a:xfrm>
            <a:off x="5225415" y="147956"/>
            <a:ext cx="6828180" cy="6586219"/>
            <a:chOff x="3919061" y="110967"/>
            <a:chExt cx="5121135" cy="4939664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16563A49-B7D0-9104-7590-B55897868412}"/>
                </a:ext>
              </a:extLst>
            </p:cNvPr>
            <p:cNvSpPr/>
            <p:nvPr/>
          </p:nvSpPr>
          <p:spPr>
            <a:xfrm>
              <a:off x="6466046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14BFE52C-01DD-E835-E0C3-B5FC141553B4}"/>
                </a:ext>
              </a:extLst>
            </p:cNvPr>
            <p:cNvSpPr/>
            <p:nvPr/>
          </p:nvSpPr>
          <p:spPr>
            <a:xfrm>
              <a:off x="7193756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BB6A6969-7CEF-C876-71A9-50C541CDC57E}"/>
                </a:ext>
              </a:extLst>
            </p:cNvPr>
            <p:cNvSpPr/>
            <p:nvPr/>
          </p:nvSpPr>
          <p:spPr>
            <a:xfrm>
              <a:off x="7011828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AC7E764F-1B8F-23EE-87C5-311593101864}"/>
                </a:ext>
              </a:extLst>
            </p:cNvPr>
            <p:cNvSpPr/>
            <p:nvPr/>
          </p:nvSpPr>
          <p:spPr>
            <a:xfrm>
              <a:off x="7557611" y="11096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6E35C462-ACFB-87E9-73ED-972D44B75B85}"/>
                </a:ext>
              </a:extLst>
            </p:cNvPr>
            <p:cNvSpPr/>
            <p:nvPr/>
          </p:nvSpPr>
          <p:spPr>
            <a:xfrm>
              <a:off x="7375683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65075DE3-CD42-A905-B0BD-1CAA18B66F43}"/>
                </a:ext>
              </a:extLst>
            </p:cNvPr>
            <p:cNvSpPr/>
            <p:nvPr/>
          </p:nvSpPr>
          <p:spPr>
            <a:xfrm>
              <a:off x="7921466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C28AAA4B-30CB-B59C-8FD8-E38F6FD1EA25}"/>
                </a:ext>
              </a:extLst>
            </p:cNvPr>
            <p:cNvSpPr/>
            <p:nvPr/>
          </p:nvSpPr>
          <p:spPr>
            <a:xfrm>
              <a:off x="7921466" y="11096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978AC8C-5C3D-BE0E-4FB3-3970EBD6B728}"/>
                </a:ext>
              </a:extLst>
            </p:cNvPr>
            <p:cNvSpPr/>
            <p:nvPr/>
          </p:nvSpPr>
          <p:spPr>
            <a:xfrm>
              <a:off x="6647973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B9C45C8-F569-0148-7A50-ED644902A6E4}"/>
                </a:ext>
              </a:extLst>
            </p:cNvPr>
            <p:cNvSpPr/>
            <p:nvPr/>
          </p:nvSpPr>
          <p:spPr>
            <a:xfrm>
              <a:off x="7184707" y="64770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4E694800-5295-C3D8-714A-6E3562AE6D28}"/>
                </a:ext>
              </a:extLst>
            </p:cNvPr>
            <p:cNvSpPr/>
            <p:nvPr/>
          </p:nvSpPr>
          <p:spPr>
            <a:xfrm>
              <a:off x="7912417" y="64770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A2F3438B-08C7-B76E-B835-FAE455F613DA}"/>
                </a:ext>
              </a:extLst>
            </p:cNvPr>
            <p:cNvSpPr/>
            <p:nvPr/>
          </p:nvSpPr>
          <p:spPr>
            <a:xfrm>
              <a:off x="8285321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21C59F90-5A29-8BCE-BE30-5FC8644C3BF0}"/>
                </a:ext>
              </a:extLst>
            </p:cNvPr>
            <p:cNvSpPr/>
            <p:nvPr/>
          </p:nvSpPr>
          <p:spPr>
            <a:xfrm>
              <a:off x="8103393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E271BC66-A4BB-6855-4E67-4DF8F6E185F4}"/>
                </a:ext>
              </a:extLst>
            </p:cNvPr>
            <p:cNvSpPr/>
            <p:nvPr/>
          </p:nvSpPr>
          <p:spPr>
            <a:xfrm>
              <a:off x="8649176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4FB4393-3EFC-2B66-C7C6-12A034745442}"/>
                </a:ext>
              </a:extLst>
            </p:cNvPr>
            <p:cNvSpPr/>
            <p:nvPr/>
          </p:nvSpPr>
          <p:spPr>
            <a:xfrm>
              <a:off x="8649176" y="11096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6A1A6B31-A10B-7A75-8729-C9AC8AF60434}"/>
                </a:ext>
              </a:extLst>
            </p:cNvPr>
            <p:cNvSpPr/>
            <p:nvPr/>
          </p:nvSpPr>
          <p:spPr>
            <a:xfrm>
              <a:off x="8467248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9D9BDC8B-C536-5C4E-2DF5-5850B4D749F1}"/>
                </a:ext>
              </a:extLst>
            </p:cNvPr>
            <p:cNvSpPr/>
            <p:nvPr/>
          </p:nvSpPr>
          <p:spPr>
            <a:xfrm>
              <a:off x="9013031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411A9E2D-81CF-4A39-014E-765A1EFF9582}"/>
                </a:ext>
              </a:extLst>
            </p:cNvPr>
            <p:cNvSpPr/>
            <p:nvPr/>
          </p:nvSpPr>
          <p:spPr>
            <a:xfrm>
              <a:off x="8831103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382E1500-DB97-D2C7-EB34-6E136272F00F}"/>
                </a:ext>
              </a:extLst>
            </p:cNvPr>
            <p:cNvSpPr/>
            <p:nvPr/>
          </p:nvSpPr>
          <p:spPr>
            <a:xfrm>
              <a:off x="8276272" y="647701"/>
              <a:ext cx="36213" cy="36195"/>
            </a:xfrm>
            <a:custGeom>
              <a:avLst/>
              <a:gdLst>
                <a:gd name="connsiteX0" fmla="*/ 18097 w 36213"/>
                <a:gd name="connsiteY0" fmla="*/ 0 h 36195"/>
                <a:gd name="connsiteX1" fmla="*/ 0 w 36213"/>
                <a:gd name="connsiteY1" fmla="*/ 18098 h 36195"/>
                <a:gd name="connsiteX2" fmla="*/ 18097 w 36213"/>
                <a:gd name="connsiteY2" fmla="*/ 36195 h 36195"/>
                <a:gd name="connsiteX3" fmla="*/ 36195 w 36213"/>
                <a:gd name="connsiteY3" fmla="*/ 18098 h 36195"/>
                <a:gd name="connsiteX4" fmla="*/ 18097 w 36213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3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8"/>
                  </a:cubicBezTo>
                  <a:cubicBezTo>
                    <a:pt x="36671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A25FC01A-94E9-2F70-D959-34DD9DFA789C}"/>
                </a:ext>
              </a:extLst>
            </p:cNvPr>
            <p:cNvSpPr/>
            <p:nvPr/>
          </p:nvSpPr>
          <p:spPr>
            <a:xfrm>
              <a:off x="8103393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1C50B77E-3E34-2A14-AF15-CCF31BB94B22}"/>
                </a:ext>
              </a:extLst>
            </p:cNvPr>
            <p:cNvSpPr/>
            <p:nvPr/>
          </p:nvSpPr>
          <p:spPr>
            <a:xfrm>
              <a:off x="8640127" y="647701"/>
              <a:ext cx="36214" cy="36195"/>
            </a:xfrm>
            <a:custGeom>
              <a:avLst/>
              <a:gdLst>
                <a:gd name="connsiteX0" fmla="*/ 18098 w 36214"/>
                <a:gd name="connsiteY0" fmla="*/ 0 h 36195"/>
                <a:gd name="connsiteX1" fmla="*/ 0 w 36214"/>
                <a:gd name="connsiteY1" fmla="*/ 18098 h 36195"/>
                <a:gd name="connsiteX2" fmla="*/ 18098 w 36214"/>
                <a:gd name="connsiteY2" fmla="*/ 36195 h 36195"/>
                <a:gd name="connsiteX3" fmla="*/ 36195 w 36214"/>
                <a:gd name="connsiteY3" fmla="*/ 18098 h 36195"/>
                <a:gd name="connsiteX4" fmla="*/ 18098 w 3621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672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10D9CC8-B6F7-79BA-43E2-D37DFA8D7C12}"/>
                </a:ext>
              </a:extLst>
            </p:cNvPr>
            <p:cNvSpPr/>
            <p:nvPr/>
          </p:nvSpPr>
          <p:spPr>
            <a:xfrm>
              <a:off x="8467248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FBB23AD-9BF1-AF45-F3ED-1014452A14A5}"/>
                </a:ext>
              </a:extLst>
            </p:cNvPr>
            <p:cNvSpPr/>
            <p:nvPr/>
          </p:nvSpPr>
          <p:spPr>
            <a:xfrm>
              <a:off x="9003982" y="647701"/>
              <a:ext cx="36214" cy="36195"/>
            </a:xfrm>
            <a:custGeom>
              <a:avLst/>
              <a:gdLst>
                <a:gd name="connsiteX0" fmla="*/ 18098 w 36214"/>
                <a:gd name="connsiteY0" fmla="*/ 0 h 36195"/>
                <a:gd name="connsiteX1" fmla="*/ 0 w 36214"/>
                <a:gd name="connsiteY1" fmla="*/ 18098 h 36195"/>
                <a:gd name="connsiteX2" fmla="*/ 18098 w 36214"/>
                <a:gd name="connsiteY2" fmla="*/ 36195 h 36195"/>
                <a:gd name="connsiteX3" fmla="*/ 36195 w 36214"/>
                <a:gd name="connsiteY3" fmla="*/ 18098 h 36195"/>
                <a:gd name="connsiteX4" fmla="*/ 18098 w 3621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672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1C25DD81-55D6-AC93-C1F2-E26E9F3F23D8}"/>
                </a:ext>
              </a:extLst>
            </p:cNvPr>
            <p:cNvSpPr/>
            <p:nvPr/>
          </p:nvSpPr>
          <p:spPr>
            <a:xfrm>
              <a:off x="8831103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04D6894E-DD79-EC89-8140-EE6AB9B27746}"/>
                </a:ext>
              </a:extLst>
            </p:cNvPr>
            <p:cNvSpPr/>
            <p:nvPr/>
          </p:nvSpPr>
          <p:spPr>
            <a:xfrm>
              <a:off x="537448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D053A422-3F64-099C-58DC-16DA24830CE4}"/>
                </a:ext>
              </a:extLst>
            </p:cNvPr>
            <p:cNvSpPr/>
            <p:nvPr/>
          </p:nvSpPr>
          <p:spPr>
            <a:xfrm>
              <a:off x="5365432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65217C9-D13C-4B2C-DEDF-96A594C8B41D}"/>
                </a:ext>
              </a:extLst>
            </p:cNvPr>
            <p:cNvSpPr/>
            <p:nvPr/>
          </p:nvSpPr>
          <p:spPr>
            <a:xfrm>
              <a:off x="537448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EBD934CF-24F6-1107-24A3-8B1A9914E64E}"/>
                </a:ext>
              </a:extLst>
            </p:cNvPr>
            <p:cNvSpPr/>
            <p:nvPr/>
          </p:nvSpPr>
          <p:spPr>
            <a:xfrm>
              <a:off x="5365432" y="4286727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E9D30C59-A53A-91BA-19F6-8CCEFD115307}"/>
                </a:ext>
              </a:extLst>
            </p:cNvPr>
            <p:cNvSpPr/>
            <p:nvPr/>
          </p:nvSpPr>
          <p:spPr>
            <a:xfrm>
              <a:off x="537448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C0665757-4D12-3FD0-F38B-019986EF99D4}"/>
                </a:ext>
              </a:extLst>
            </p:cNvPr>
            <p:cNvSpPr/>
            <p:nvPr/>
          </p:nvSpPr>
          <p:spPr>
            <a:xfrm>
              <a:off x="5365432" y="392287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4C73ACA8-F9BD-CE5B-24BA-126186D0F3FD}"/>
                </a:ext>
              </a:extLst>
            </p:cNvPr>
            <p:cNvSpPr/>
            <p:nvPr/>
          </p:nvSpPr>
          <p:spPr>
            <a:xfrm>
              <a:off x="537448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F3682DED-1CB2-E486-A751-5DAF2529E258}"/>
                </a:ext>
              </a:extLst>
            </p:cNvPr>
            <p:cNvSpPr/>
            <p:nvPr/>
          </p:nvSpPr>
          <p:spPr>
            <a:xfrm>
              <a:off x="519255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70F88841-C2DE-5274-A411-001D67820692}"/>
                </a:ext>
              </a:extLst>
            </p:cNvPr>
            <p:cNvSpPr/>
            <p:nvPr/>
          </p:nvSpPr>
          <p:spPr>
            <a:xfrm>
              <a:off x="519255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AAB14463-85BA-0C2B-082A-E38ED6792B4A}"/>
                </a:ext>
              </a:extLst>
            </p:cNvPr>
            <p:cNvSpPr/>
            <p:nvPr/>
          </p:nvSpPr>
          <p:spPr>
            <a:xfrm>
              <a:off x="519255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439845A2-E313-29DE-26A5-21B4B8FE9E20}"/>
                </a:ext>
              </a:extLst>
            </p:cNvPr>
            <p:cNvSpPr/>
            <p:nvPr/>
          </p:nvSpPr>
          <p:spPr>
            <a:xfrm>
              <a:off x="573833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5417C274-294D-C6CB-0B7F-6EC5A9B03A95}"/>
                </a:ext>
              </a:extLst>
            </p:cNvPr>
            <p:cNvSpPr/>
            <p:nvPr/>
          </p:nvSpPr>
          <p:spPr>
            <a:xfrm>
              <a:off x="5729287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D2C87ACA-C16F-0127-D8B5-CD3C1F3CCCBB}"/>
                </a:ext>
              </a:extLst>
            </p:cNvPr>
            <p:cNvSpPr/>
            <p:nvPr/>
          </p:nvSpPr>
          <p:spPr>
            <a:xfrm>
              <a:off x="555640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FB6DCC70-EB9B-27AE-550C-0CB2AB7160A5}"/>
                </a:ext>
              </a:extLst>
            </p:cNvPr>
            <p:cNvSpPr/>
            <p:nvPr/>
          </p:nvSpPr>
          <p:spPr>
            <a:xfrm>
              <a:off x="610219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682711A9-7B19-B6F7-0B76-2E92EC5BDC8F}"/>
                </a:ext>
              </a:extLst>
            </p:cNvPr>
            <p:cNvSpPr/>
            <p:nvPr/>
          </p:nvSpPr>
          <p:spPr>
            <a:xfrm>
              <a:off x="6093142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id="{20613A0B-2495-6FC6-B346-371313BD46A0}"/>
                </a:ext>
              </a:extLst>
            </p:cNvPr>
            <p:cNvSpPr/>
            <p:nvPr/>
          </p:nvSpPr>
          <p:spPr>
            <a:xfrm>
              <a:off x="592026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" name="Freeform 43">
              <a:extLst>
                <a:ext uri="{FF2B5EF4-FFF2-40B4-BE49-F238E27FC236}">
                  <a16:creationId xmlns:a16="http://schemas.microsoft.com/office/drawing/2014/main" id="{211899DD-F223-6579-A8FE-5C74B8A3ADF9}"/>
                </a:ext>
              </a:extLst>
            </p:cNvPr>
            <p:cNvSpPr/>
            <p:nvPr/>
          </p:nvSpPr>
          <p:spPr>
            <a:xfrm>
              <a:off x="646604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" name="Freeform 44">
              <a:extLst>
                <a:ext uri="{FF2B5EF4-FFF2-40B4-BE49-F238E27FC236}">
                  <a16:creationId xmlns:a16="http://schemas.microsoft.com/office/drawing/2014/main" id="{142697CF-EB61-5FF0-21F3-D5570F3F92DC}"/>
                </a:ext>
              </a:extLst>
            </p:cNvPr>
            <p:cNvSpPr/>
            <p:nvPr/>
          </p:nvSpPr>
          <p:spPr>
            <a:xfrm>
              <a:off x="6456997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451D6430-B86E-707C-D0EE-6A50AF584BD5}"/>
                </a:ext>
              </a:extLst>
            </p:cNvPr>
            <p:cNvSpPr/>
            <p:nvPr/>
          </p:nvSpPr>
          <p:spPr>
            <a:xfrm>
              <a:off x="646604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39E26EC9-8AF3-0461-C3C1-6F9F92571071}"/>
                </a:ext>
              </a:extLst>
            </p:cNvPr>
            <p:cNvSpPr/>
            <p:nvPr/>
          </p:nvSpPr>
          <p:spPr>
            <a:xfrm>
              <a:off x="6456997" y="4286727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8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id="{C4585AC2-05D0-5767-B3EC-DF32BC2ACB8B}"/>
                </a:ext>
              </a:extLst>
            </p:cNvPr>
            <p:cNvSpPr/>
            <p:nvPr/>
          </p:nvSpPr>
          <p:spPr>
            <a:xfrm>
              <a:off x="646604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7850C5FE-2A23-277E-3215-8256D311B87F}"/>
                </a:ext>
              </a:extLst>
            </p:cNvPr>
            <p:cNvSpPr/>
            <p:nvPr/>
          </p:nvSpPr>
          <p:spPr>
            <a:xfrm>
              <a:off x="6456997" y="392287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0" name="Freeform 49">
              <a:extLst>
                <a:ext uri="{FF2B5EF4-FFF2-40B4-BE49-F238E27FC236}">
                  <a16:creationId xmlns:a16="http://schemas.microsoft.com/office/drawing/2014/main" id="{2722F209-1689-8268-F0F4-479A0E7C826E}"/>
                </a:ext>
              </a:extLst>
            </p:cNvPr>
            <p:cNvSpPr/>
            <p:nvPr/>
          </p:nvSpPr>
          <p:spPr>
            <a:xfrm>
              <a:off x="646604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62AF73DA-7CB5-62B2-7320-FF5D9D008832}"/>
                </a:ext>
              </a:extLst>
            </p:cNvPr>
            <p:cNvSpPr/>
            <p:nvPr/>
          </p:nvSpPr>
          <p:spPr>
            <a:xfrm>
              <a:off x="628411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4A132BBD-D487-863E-7BE3-3731B18CAF07}"/>
                </a:ext>
              </a:extLst>
            </p:cNvPr>
            <p:cNvSpPr/>
            <p:nvPr/>
          </p:nvSpPr>
          <p:spPr>
            <a:xfrm>
              <a:off x="5365432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BC61F5F2-C8D3-4EC9-F815-2085A43039DB}"/>
                </a:ext>
              </a:extLst>
            </p:cNvPr>
            <p:cNvSpPr/>
            <p:nvPr/>
          </p:nvSpPr>
          <p:spPr>
            <a:xfrm>
              <a:off x="519255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8 w 18097"/>
                <a:gd name="connsiteY1" fmla="*/ 18097 h 18097"/>
                <a:gd name="connsiteX2" fmla="*/ 18097 w 18097"/>
                <a:gd name="connsiteY2" fmla="*/ 9048 h 18097"/>
                <a:gd name="connsiteX3" fmla="*/ 9048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" name="Freeform 53">
              <a:extLst>
                <a:ext uri="{FF2B5EF4-FFF2-40B4-BE49-F238E27FC236}">
                  <a16:creationId xmlns:a16="http://schemas.microsoft.com/office/drawing/2014/main" id="{CBCA1D2D-E6F3-F42B-01F2-1A26C34D1A03}"/>
                </a:ext>
              </a:extLst>
            </p:cNvPr>
            <p:cNvSpPr/>
            <p:nvPr/>
          </p:nvSpPr>
          <p:spPr>
            <a:xfrm>
              <a:off x="5729287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579891A1-08CC-DD7F-436E-DCBC3390C256}"/>
                </a:ext>
              </a:extLst>
            </p:cNvPr>
            <p:cNvSpPr/>
            <p:nvPr/>
          </p:nvSpPr>
          <p:spPr>
            <a:xfrm>
              <a:off x="555640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C67FCED3-2465-FEBC-D665-D24788C5EF48}"/>
                </a:ext>
              </a:extLst>
            </p:cNvPr>
            <p:cNvSpPr/>
            <p:nvPr/>
          </p:nvSpPr>
          <p:spPr>
            <a:xfrm>
              <a:off x="6093142" y="5014437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76" name="Freeform 475">
              <a:extLst>
                <a:ext uri="{FF2B5EF4-FFF2-40B4-BE49-F238E27FC236}">
                  <a16:creationId xmlns:a16="http://schemas.microsoft.com/office/drawing/2014/main" id="{5A55A1C3-98C0-A1EC-1C40-1B524D431EDC}"/>
                </a:ext>
              </a:extLst>
            </p:cNvPr>
            <p:cNvSpPr/>
            <p:nvPr/>
          </p:nvSpPr>
          <p:spPr>
            <a:xfrm>
              <a:off x="592026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79" name="Freeform 478">
              <a:extLst>
                <a:ext uri="{FF2B5EF4-FFF2-40B4-BE49-F238E27FC236}">
                  <a16:creationId xmlns:a16="http://schemas.microsoft.com/office/drawing/2014/main" id="{5F9D69CE-9B21-652A-00DD-D7D8CAA2B4BF}"/>
                </a:ext>
              </a:extLst>
            </p:cNvPr>
            <p:cNvSpPr/>
            <p:nvPr/>
          </p:nvSpPr>
          <p:spPr>
            <a:xfrm>
              <a:off x="6456997" y="5014437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80" name="Freeform 479">
              <a:extLst>
                <a:ext uri="{FF2B5EF4-FFF2-40B4-BE49-F238E27FC236}">
                  <a16:creationId xmlns:a16="http://schemas.microsoft.com/office/drawing/2014/main" id="{B0C66D2E-E5EF-DB21-9698-12020DF1B9F3}"/>
                </a:ext>
              </a:extLst>
            </p:cNvPr>
            <p:cNvSpPr/>
            <p:nvPr/>
          </p:nvSpPr>
          <p:spPr>
            <a:xfrm>
              <a:off x="628411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81" name="Freeform 480">
              <a:extLst>
                <a:ext uri="{FF2B5EF4-FFF2-40B4-BE49-F238E27FC236}">
                  <a16:creationId xmlns:a16="http://schemas.microsoft.com/office/drawing/2014/main" id="{E04A3F06-0459-DBDC-8526-4622F015A024}"/>
                </a:ext>
              </a:extLst>
            </p:cNvPr>
            <p:cNvSpPr/>
            <p:nvPr/>
          </p:nvSpPr>
          <p:spPr>
            <a:xfrm>
              <a:off x="391906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82" name="Freeform 481">
              <a:extLst>
                <a:ext uri="{FF2B5EF4-FFF2-40B4-BE49-F238E27FC236}">
                  <a16:creationId xmlns:a16="http://schemas.microsoft.com/office/drawing/2014/main" id="{9A98490A-2837-DFE0-05B7-4C06455F0A3D}"/>
                </a:ext>
              </a:extLst>
            </p:cNvPr>
            <p:cNvSpPr/>
            <p:nvPr/>
          </p:nvSpPr>
          <p:spPr>
            <a:xfrm>
              <a:off x="391906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83" name="Freeform 482">
              <a:extLst>
                <a:ext uri="{FF2B5EF4-FFF2-40B4-BE49-F238E27FC236}">
                  <a16:creationId xmlns:a16="http://schemas.microsoft.com/office/drawing/2014/main" id="{12E9A281-98C7-D7E5-28E4-4DCB01E9267E}"/>
                </a:ext>
              </a:extLst>
            </p:cNvPr>
            <p:cNvSpPr/>
            <p:nvPr/>
          </p:nvSpPr>
          <p:spPr>
            <a:xfrm>
              <a:off x="428291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84" name="Freeform 483">
              <a:extLst>
                <a:ext uri="{FF2B5EF4-FFF2-40B4-BE49-F238E27FC236}">
                  <a16:creationId xmlns:a16="http://schemas.microsoft.com/office/drawing/2014/main" id="{D2893D68-AE27-4BA5-59EE-B79C6CC588A5}"/>
                </a:ext>
              </a:extLst>
            </p:cNvPr>
            <p:cNvSpPr/>
            <p:nvPr/>
          </p:nvSpPr>
          <p:spPr>
            <a:xfrm>
              <a:off x="4273867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85" name="Freeform 484">
              <a:extLst>
                <a:ext uri="{FF2B5EF4-FFF2-40B4-BE49-F238E27FC236}">
                  <a16:creationId xmlns:a16="http://schemas.microsoft.com/office/drawing/2014/main" id="{3D66E2CB-3A86-9FCB-9F4D-040B9A79D4AD}"/>
                </a:ext>
              </a:extLst>
            </p:cNvPr>
            <p:cNvSpPr/>
            <p:nvPr/>
          </p:nvSpPr>
          <p:spPr>
            <a:xfrm>
              <a:off x="428291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86" name="Freeform 485">
              <a:extLst>
                <a:ext uri="{FF2B5EF4-FFF2-40B4-BE49-F238E27FC236}">
                  <a16:creationId xmlns:a16="http://schemas.microsoft.com/office/drawing/2014/main" id="{E3694DE9-51AB-D7E3-4047-4EAD10538211}"/>
                </a:ext>
              </a:extLst>
            </p:cNvPr>
            <p:cNvSpPr/>
            <p:nvPr/>
          </p:nvSpPr>
          <p:spPr>
            <a:xfrm>
              <a:off x="428291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87" name="Freeform 486">
              <a:extLst>
                <a:ext uri="{FF2B5EF4-FFF2-40B4-BE49-F238E27FC236}">
                  <a16:creationId xmlns:a16="http://schemas.microsoft.com/office/drawing/2014/main" id="{102427E6-2E95-247E-7B1B-583F43CC4428}"/>
                </a:ext>
              </a:extLst>
            </p:cNvPr>
            <p:cNvSpPr/>
            <p:nvPr/>
          </p:nvSpPr>
          <p:spPr>
            <a:xfrm>
              <a:off x="428291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88" name="Freeform 487">
              <a:extLst>
                <a:ext uri="{FF2B5EF4-FFF2-40B4-BE49-F238E27FC236}">
                  <a16:creationId xmlns:a16="http://schemas.microsoft.com/office/drawing/2014/main" id="{6AD607B2-E6AA-4DCB-8524-26B01A199ED9}"/>
                </a:ext>
              </a:extLst>
            </p:cNvPr>
            <p:cNvSpPr/>
            <p:nvPr/>
          </p:nvSpPr>
          <p:spPr>
            <a:xfrm>
              <a:off x="410098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89" name="Freeform 488">
              <a:extLst>
                <a:ext uri="{FF2B5EF4-FFF2-40B4-BE49-F238E27FC236}">
                  <a16:creationId xmlns:a16="http://schemas.microsoft.com/office/drawing/2014/main" id="{7A8A9C29-9F22-55EC-1B06-D17880A55DD4}"/>
                </a:ext>
              </a:extLst>
            </p:cNvPr>
            <p:cNvSpPr/>
            <p:nvPr/>
          </p:nvSpPr>
          <p:spPr>
            <a:xfrm>
              <a:off x="464677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90" name="Freeform 489">
              <a:extLst>
                <a:ext uri="{FF2B5EF4-FFF2-40B4-BE49-F238E27FC236}">
                  <a16:creationId xmlns:a16="http://schemas.microsoft.com/office/drawing/2014/main" id="{EA8B2263-F49A-E64E-481B-30DFF5C4504F}"/>
                </a:ext>
              </a:extLst>
            </p:cNvPr>
            <p:cNvSpPr/>
            <p:nvPr/>
          </p:nvSpPr>
          <p:spPr>
            <a:xfrm>
              <a:off x="4637722" y="4650582"/>
              <a:ext cx="36195" cy="36194"/>
            </a:xfrm>
            <a:custGeom>
              <a:avLst/>
              <a:gdLst>
                <a:gd name="connsiteX0" fmla="*/ 18097 w 36195"/>
                <a:gd name="connsiteY0" fmla="*/ 0 h 36194"/>
                <a:gd name="connsiteX1" fmla="*/ 0 w 36195"/>
                <a:gd name="connsiteY1" fmla="*/ 18097 h 36194"/>
                <a:gd name="connsiteX2" fmla="*/ 18097 w 36195"/>
                <a:gd name="connsiteY2" fmla="*/ 36195 h 36194"/>
                <a:gd name="connsiteX3" fmla="*/ 36195 w 36195"/>
                <a:gd name="connsiteY3" fmla="*/ 18097 h 36194"/>
                <a:gd name="connsiteX4" fmla="*/ 18097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95" name="Freeform 494">
              <a:extLst>
                <a:ext uri="{FF2B5EF4-FFF2-40B4-BE49-F238E27FC236}">
                  <a16:creationId xmlns:a16="http://schemas.microsoft.com/office/drawing/2014/main" id="{05D272B9-C445-02FE-E12E-887C4CE13C2B}"/>
                </a:ext>
              </a:extLst>
            </p:cNvPr>
            <p:cNvSpPr/>
            <p:nvPr/>
          </p:nvSpPr>
          <p:spPr>
            <a:xfrm>
              <a:off x="464677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96" name="Freeform 495">
              <a:extLst>
                <a:ext uri="{FF2B5EF4-FFF2-40B4-BE49-F238E27FC236}">
                  <a16:creationId xmlns:a16="http://schemas.microsoft.com/office/drawing/2014/main" id="{EE01A804-E67F-F665-C50F-DD92AA6F7F89}"/>
                </a:ext>
              </a:extLst>
            </p:cNvPr>
            <p:cNvSpPr/>
            <p:nvPr/>
          </p:nvSpPr>
          <p:spPr>
            <a:xfrm>
              <a:off x="4637722" y="4286727"/>
              <a:ext cx="36195" cy="36195"/>
            </a:xfrm>
            <a:custGeom>
              <a:avLst/>
              <a:gdLst>
                <a:gd name="connsiteX0" fmla="*/ 18097 w 36195"/>
                <a:gd name="connsiteY0" fmla="*/ 0 h 36195"/>
                <a:gd name="connsiteX1" fmla="*/ 0 w 36195"/>
                <a:gd name="connsiteY1" fmla="*/ 18098 h 36195"/>
                <a:gd name="connsiteX2" fmla="*/ 18097 w 36195"/>
                <a:gd name="connsiteY2" fmla="*/ 36195 h 36195"/>
                <a:gd name="connsiteX3" fmla="*/ 36195 w 36195"/>
                <a:gd name="connsiteY3" fmla="*/ 18098 h 36195"/>
                <a:gd name="connsiteX4" fmla="*/ 18097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97" name="Freeform 496">
              <a:extLst>
                <a:ext uri="{FF2B5EF4-FFF2-40B4-BE49-F238E27FC236}">
                  <a16:creationId xmlns:a16="http://schemas.microsoft.com/office/drawing/2014/main" id="{ED5CC199-B33D-0E87-CEFF-AB1058875F78}"/>
                </a:ext>
              </a:extLst>
            </p:cNvPr>
            <p:cNvSpPr/>
            <p:nvPr/>
          </p:nvSpPr>
          <p:spPr>
            <a:xfrm>
              <a:off x="464677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98" name="Freeform 497">
              <a:extLst>
                <a:ext uri="{FF2B5EF4-FFF2-40B4-BE49-F238E27FC236}">
                  <a16:creationId xmlns:a16="http://schemas.microsoft.com/office/drawing/2014/main" id="{F095B416-A40E-AFFB-0EC3-74D4DA4CD3D7}"/>
                </a:ext>
              </a:extLst>
            </p:cNvPr>
            <p:cNvSpPr/>
            <p:nvPr/>
          </p:nvSpPr>
          <p:spPr>
            <a:xfrm>
              <a:off x="464677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99" name="Freeform 498">
              <a:extLst>
                <a:ext uri="{FF2B5EF4-FFF2-40B4-BE49-F238E27FC236}">
                  <a16:creationId xmlns:a16="http://schemas.microsoft.com/office/drawing/2014/main" id="{F4FA5836-770F-4A36-B363-B28D5445D3FB}"/>
                </a:ext>
              </a:extLst>
            </p:cNvPr>
            <p:cNvSpPr/>
            <p:nvPr/>
          </p:nvSpPr>
          <p:spPr>
            <a:xfrm>
              <a:off x="446484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00" name="Freeform 499">
              <a:extLst>
                <a:ext uri="{FF2B5EF4-FFF2-40B4-BE49-F238E27FC236}">
                  <a16:creationId xmlns:a16="http://schemas.microsoft.com/office/drawing/2014/main" id="{B39A0F2B-5E94-7137-9825-6DAE9AE27DD1}"/>
                </a:ext>
              </a:extLst>
            </p:cNvPr>
            <p:cNvSpPr/>
            <p:nvPr/>
          </p:nvSpPr>
          <p:spPr>
            <a:xfrm>
              <a:off x="446484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01" name="Freeform 500">
              <a:extLst>
                <a:ext uri="{FF2B5EF4-FFF2-40B4-BE49-F238E27FC236}">
                  <a16:creationId xmlns:a16="http://schemas.microsoft.com/office/drawing/2014/main" id="{7D8A1964-B66F-EA28-489A-29BBDB40E13B}"/>
                </a:ext>
              </a:extLst>
            </p:cNvPr>
            <p:cNvSpPr/>
            <p:nvPr/>
          </p:nvSpPr>
          <p:spPr>
            <a:xfrm>
              <a:off x="501062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02" name="Freeform 501">
              <a:extLst>
                <a:ext uri="{FF2B5EF4-FFF2-40B4-BE49-F238E27FC236}">
                  <a16:creationId xmlns:a16="http://schemas.microsoft.com/office/drawing/2014/main" id="{AE759DFA-82AB-62FD-1399-0B80CD4FAAA3}"/>
                </a:ext>
              </a:extLst>
            </p:cNvPr>
            <p:cNvSpPr/>
            <p:nvPr/>
          </p:nvSpPr>
          <p:spPr>
            <a:xfrm>
              <a:off x="5001577" y="465058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03" name="Freeform 502">
              <a:extLst>
                <a:ext uri="{FF2B5EF4-FFF2-40B4-BE49-F238E27FC236}">
                  <a16:creationId xmlns:a16="http://schemas.microsoft.com/office/drawing/2014/main" id="{20BFCF45-2A86-EC38-44F6-DB3DE2E6A647}"/>
                </a:ext>
              </a:extLst>
            </p:cNvPr>
            <p:cNvSpPr/>
            <p:nvPr/>
          </p:nvSpPr>
          <p:spPr>
            <a:xfrm>
              <a:off x="501062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04" name="Freeform 503">
              <a:extLst>
                <a:ext uri="{FF2B5EF4-FFF2-40B4-BE49-F238E27FC236}">
                  <a16:creationId xmlns:a16="http://schemas.microsoft.com/office/drawing/2014/main" id="{8A56F6EE-06C3-CA23-A889-97F4C313C7E2}"/>
                </a:ext>
              </a:extLst>
            </p:cNvPr>
            <p:cNvSpPr/>
            <p:nvPr/>
          </p:nvSpPr>
          <p:spPr>
            <a:xfrm>
              <a:off x="5001577" y="4286727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05" name="Freeform 504">
              <a:extLst>
                <a:ext uri="{FF2B5EF4-FFF2-40B4-BE49-F238E27FC236}">
                  <a16:creationId xmlns:a16="http://schemas.microsoft.com/office/drawing/2014/main" id="{FDEAD659-4E0E-9B08-250A-639E8346477E}"/>
                </a:ext>
              </a:extLst>
            </p:cNvPr>
            <p:cNvSpPr/>
            <p:nvPr/>
          </p:nvSpPr>
          <p:spPr>
            <a:xfrm>
              <a:off x="501062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06" name="Freeform 505">
              <a:extLst>
                <a:ext uri="{FF2B5EF4-FFF2-40B4-BE49-F238E27FC236}">
                  <a16:creationId xmlns:a16="http://schemas.microsoft.com/office/drawing/2014/main" id="{162F8FC6-F07E-79B4-E4AC-2294CF23E8A6}"/>
                </a:ext>
              </a:extLst>
            </p:cNvPr>
            <p:cNvSpPr/>
            <p:nvPr/>
          </p:nvSpPr>
          <p:spPr>
            <a:xfrm>
              <a:off x="5001577" y="392287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07" name="Freeform 506">
              <a:extLst>
                <a:ext uri="{FF2B5EF4-FFF2-40B4-BE49-F238E27FC236}">
                  <a16:creationId xmlns:a16="http://schemas.microsoft.com/office/drawing/2014/main" id="{DEF05A4E-4B01-786B-2360-93AB898D2F40}"/>
                </a:ext>
              </a:extLst>
            </p:cNvPr>
            <p:cNvSpPr/>
            <p:nvPr/>
          </p:nvSpPr>
          <p:spPr>
            <a:xfrm>
              <a:off x="501062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08" name="Freeform 507">
              <a:extLst>
                <a:ext uri="{FF2B5EF4-FFF2-40B4-BE49-F238E27FC236}">
                  <a16:creationId xmlns:a16="http://schemas.microsoft.com/office/drawing/2014/main" id="{0E9B3FA0-B12F-122B-D4E6-29D2DDE7E4CB}"/>
                </a:ext>
              </a:extLst>
            </p:cNvPr>
            <p:cNvSpPr/>
            <p:nvPr/>
          </p:nvSpPr>
          <p:spPr>
            <a:xfrm>
              <a:off x="482869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09" name="Freeform 508">
              <a:extLst>
                <a:ext uri="{FF2B5EF4-FFF2-40B4-BE49-F238E27FC236}">
                  <a16:creationId xmlns:a16="http://schemas.microsoft.com/office/drawing/2014/main" id="{41DCD5D1-12C4-9600-5E00-F6986E79A1A8}"/>
                </a:ext>
              </a:extLst>
            </p:cNvPr>
            <p:cNvSpPr/>
            <p:nvPr/>
          </p:nvSpPr>
          <p:spPr>
            <a:xfrm>
              <a:off x="4828698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0" name="Freeform 509">
              <a:extLst>
                <a:ext uri="{FF2B5EF4-FFF2-40B4-BE49-F238E27FC236}">
                  <a16:creationId xmlns:a16="http://schemas.microsoft.com/office/drawing/2014/main" id="{47A9A720-85B7-D16F-6DD4-D097DA058A27}"/>
                </a:ext>
              </a:extLst>
            </p:cNvPr>
            <p:cNvSpPr/>
            <p:nvPr/>
          </p:nvSpPr>
          <p:spPr>
            <a:xfrm>
              <a:off x="4828698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1" name="Freeform 510">
              <a:extLst>
                <a:ext uri="{FF2B5EF4-FFF2-40B4-BE49-F238E27FC236}">
                  <a16:creationId xmlns:a16="http://schemas.microsoft.com/office/drawing/2014/main" id="{6163461B-79E7-D5F0-00EE-BAD319C84D78}"/>
                </a:ext>
              </a:extLst>
            </p:cNvPr>
            <p:cNvSpPr/>
            <p:nvPr/>
          </p:nvSpPr>
          <p:spPr>
            <a:xfrm>
              <a:off x="410098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4" name="Freeform 133">
              <a:extLst>
                <a:ext uri="{FF2B5EF4-FFF2-40B4-BE49-F238E27FC236}">
                  <a16:creationId xmlns:a16="http://schemas.microsoft.com/office/drawing/2014/main" id="{21D85400-81F6-B0C2-1EDC-46E80C6DA818}"/>
                </a:ext>
              </a:extLst>
            </p:cNvPr>
            <p:cNvSpPr/>
            <p:nvPr/>
          </p:nvSpPr>
          <p:spPr>
            <a:xfrm>
              <a:off x="4637722" y="5014437"/>
              <a:ext cx="36195" cy="36194"/>
            </a:xfrm>
            <a:custGeom>
              <a:avLst/>
              <a:gdLst>
                <a:gd name="connsiteX0" fmla="*/ 18097 w 36195"/>
                <a:gd name="connsiteY0" fmla="*/ 0 h 36194"/>
                <a:gd name="connsiteX1" fmla="*/ 0 w 36195"/>
                <a:gd name="connsiteY1" fmla="*/ 18097 h 36194"/>
                <a:gd name="connsiteX2" fmla="*/ 18097 w 36195"/>
                <a:gd name="connsiteY2" fmla="*/ 36195 h 36194"/>
                <a:gd name="connsiteX3" fmla="*/ 36195 w 36195"/>
                <a:gd name="connsiteY3" fmla="*/ 18097 h 36194"/>
                <a:gd name="connsiteX4" fmla="*/ 18097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5" name="Freeform 134">
              <a:extLst>
                <a:ext uri="{FF2B5EF4-FFF2-40B4-BE49-F238E27FC236}">
                  <a16:creationId xmlns:a16="http://schemas.microsoft.com/office/drawing/2014/main" id="{719F131D-015A-A7ED-4326-705AE0B32FF9}"/>
                </a:ext>
              </a:extLst>
            </p:cNvPr>
            <p:cNvSpPr/>
            <p:nvPr/>
          </p:nvSpPr>
          <p:spPr>
            <a:xfrm>
              <a:off x="446484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7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0" name="Freeform 159">
              <a:extLst>
                <a:ext uri="{FF2B5EF4-FFF2-40B4-BE49-F238E27FC236}">
                  <a16:creationId xmlns:a16="http://schemas.microsoft.com/office/drawing/2014/main" id="{743202C3-F54C-2ED9-E5F0-C1825A9B098E}"/>
                </a:ext>
              </a:extLst>
            </p:cNvPr>
            <p:cNvSpPr/>
            <p:nvPr/>
          </p:nvSpPr>
          <p:spPr>
            <a:xfrm>
              <a:off x="5001577" y="5014437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3" name="Freeform 252">
              <a:extLst>
                <a:ext uri="{FF2B5EF4-FFF2-40B4-BE49-F238E27FC236}">
                  <a16:creationId xmlns:a16="http://schemas.microsoft.com/office/drawing/2014/main" id="{6B393664-9823-4FAA-01D1-A11D35512CD4}"/>
                </a:ext>
              </a:extLst>
            </p:cNvPr>
            <p:cNvSpPr/>
            <p:nvPr/>
          </p:nvSpPr>
          <p:spPr>
            <a:xfrm>
              <a:off x="482869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7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1" name="Freeform 290">
              <a:extLst>
                <a:ext uri="{FF2B5EF4-FFF2-40B4-BE49-F238E27FC236}">
                  <a16:creationId xmlns:a16="http://schemas.microsoft.com/office/drawing/2014/main" id="{459424FE-D5ED-614F-AF90-5B88F0D26F8A}"/>
                </a:ext>
              </a:extLst>
            </p:cNvPr>
            <p:cNvSpPr/>
            <p:nvPr/>
          </p:nvSpPr>
          <p:spPr>
            <a:xfrm>
              <a:off x="682990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8" name="Freeform 377">
              <a:extLst>
                <a:ext uri="{FF2B5EF4-FFF2-40B4-BE49-F238E27FC236}">
                  <a16:creationId xmlns:a16="http://schemas.microsoft.com/office/drawing/2014/main" id="{F00805B3-1DA3-41EF-25A6-6DEA66DCA69D}"/>
                </a:ext>
              </a:extLst>
            </p:cNvPr>
            <p:cNvSpPr/>
            <p:nvPr/>
          </p:nvSpPr>
          <p:spPr>
            <a:xfrm>
              <a:off x="6820852" y="465058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2" name="Freeform 511">
              <a:extLst>
                <a:ext uri="{FF2B5EF4-FFF2-40B4-BE49-F238E27FC236}">
                  <a16:creationId xmlns:a16="http://schemas.microsoft.com/office/drawing/2014/main" id="{499FF93F-0C6A-1EB7-4365-E1BECC04EED6}"/>
                </a:ext>
              </a:extLst>
            </p:cNvPr>
            <p:cNvSpPr/>
            <p:nvPr/>
          </p:nvSpPr>
          <p:spPr>
            <a:xfrm>
              <a:off x="682990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3" name="Freeform 512">
              <a:extLst>
                <a:ext uri="{FF2B5EF4-FFF2-40B4-BE49-F238E27FC236}">
                  <a16:creationId xmlns:a16="http://schemas.microsoft.com/office/drawing/2014/main" id="{3E6DF1DD-FCBD-7789-F8EF-A369FF8E4374}"/>
                </a:ext>
              </a:extLst>
            </p:cNvPr>
            <p:cNvSpPr/>
            <p:nvPr/>
          </p:nvSpPr>
          <p:spPr>
            <a:xfrm>
              <a:off x="6820852" y="4286727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4" name="Freeform 513">
              <a:extLst>
                <a:ext uri="{FF2B5EF4-FFF2-40B4-BE49-F238E27FC236}">
                  <a16:creationId xmlns:a16="http://schemas.microsoft.com/office/drawing/2014/main" id="{EDAA5A56-CACC-A4B1-5EA1-786E9F3AB735}"/>
                </a:ext>
              </a:extLst>
            </p:cNvPr>
            <p:cNvSpPr/>
            <p:nvPr/>
          </p:nvSpPr>
          <p:spPr>
            <a:xfrm>
              <a:off x="682990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5" name="Freeform 514">
              <a:extLst>
                <a:ext uri="{FF2B5EF4-FFF2-40B4-BE49-F238E27FC236}">
                  <a16:creationId xmlns:a16="http://schemas.microsoft.com/office/drawing/2014/main" id="{8DFC0892-FBBA-D97A-8943-C7A937181EB1}"/>
                </a:ext>
              </a:extLst>
            </p:cNvPr>
            <p:cNvSpPr/>
            <p:nvPr/>
          </p:nvSpPr>
          <p:spPr>
            <a:xfrm>
              <a:off x="6820852" y="392287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6" name="Freeform 515">
              <a:extLst>
                <a:ext uri="{FF2B5EF4-FFF2-40B4-BE49-F238E27FC236}">
                  <a16:creationId xmlns:a16="http://schemas.microsoft.com/office/drawing/2014/main" id="{3A49746D-2F44-CE73-3031-FB3B6D9BB312}"/>
                </a:ext>
              </a:extLst>
            </p:cNvPr>
            <p:cNvSpPr/>
            <p:nvPr/>
          </p:nvSpPr>
          <p:spPr>
            <a:xfrm>
              <a:off x="682990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7" name="Freeform 516">
              <a:extLst>
                <a:ext uri="{FF2B5EF4-FFF2-40B4-BE49-F238E27FC236}">
                  <a16:creationId xmlns:a16="http://schemas.microsoft.com/office/drawing/2014/main" id="{748A00CD-18F5-1C4F-A039-D6E04F9906D5}"/>
                </a:ext>
              </a:extLst>
            </p:cNvPr>
            <p:cNvSpPr/>
            <p:nvPr/>
          </p:nvSpPr>
          <p:spPr>
            <a:xfrm>
              <a:off x="664797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8" name="Freeform 517">
              <a:extLst>
                <a:ext uri="{FF2B5EF4-FFF2-40B4-BE49-F238E27FC236}">
                  <a16:creationId xmlns:a16="http://schemas.microsoft.com/office/drawing/2014/main" id="{49EDCDDB-CEB0-3985-D15C-73F220F6D8B2}"/>
                </a:ext>
              </a:extLst>
            </p:cNvPr>
            <p:cNvSpPr/>
            <p:nvPr/>
          </p:nvSpPr>
          <p:spPr>
            <a:xfrm>
              <a:off x="664797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9" name="Freeform 518">
              <a:extLst>
                <a:ext uri="{FF2B5EF4-FFF2-40B4-BE49-F238E27FC236}">
                  <a16:creationId xmlns:a16="http://schemas.microsoft.com/office/drawing/2014/main" id="{B66F49B3-2440-E29D-CED7-B687AD8C255D}"/>
                </a:ext>
              </a:extLst>
            </p:cNvPr>
            <p:cNvSpPr/>
            <p:nvPr/>
          </p:nvSpPr>
          <p:spPr>
            <a:xfrm>
              <a:off x="664797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0" name="Freeform 519">
              <a:extLst>
                <a:ext uri="{FF2B5EF4-FFF2-40B4-BE49-F238E27FC236}">
                  <a16:creationId xmlns:a16="http://schemas.microsoft.com/office/drawing/2014/main" id="{A4856930-7884-1D2A-16B4-C6816E6C1B2D}"/>
                </a:ext>
              </a:extLst>
            </p:cNvPr>
            <p:cNvSpPr/>
            <p:nvPr/>
          </p:nvSpPr>
          <p:spPr>
            <a:xfrm>
              <a:off x="719375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1" name="Freeform 520">
              <a:extLst>
                <a:ext uri="{FF2B5EF4-FFF2-40B4-BE49-F238E27FC236}">
                  <a16:creationId xmlns:a16="http://schemas.microsoft.com/office/drawing/2014/main" id="{26026892-135E-6D38-956F-842FF86BACE4}"/>
                </a:ext>
              </a:extLst>
            </p:cNvPr>
            <p:cNvSpPr/>
            <p:nvPr/>
          </p:nvSpPr>
          <p:spPr>
            <a:xfrm>
              <a:off x="7184707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2" name="Freeform 521">
              <a:extLst>
                <a:ext uri="{FF2B5EF4-FFF2-40B4-BE49-F238E27FC236}">
                  <a16:creationId xmlns:a16="http://schemas.microsoft.com/office/drawing/2014/main" id="{072FE309-2C0F-97E5-B750-60064CCD9AD9}"/>
                </a:ext>
              </a:extLst>
            </p:cNvPr>
            <p:cNvSpPr/>
            <p:nvPr/>
          </p:nvSpPr>
          <p:spPr>
            <a:xfrm>
              <a:off x="719375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3" name="Freeform 522">
              <a:extLst>
                <a:ext uri="{FF2B5EF4-FFF2-40B4-BE49-F238E27FC236}">
                  <a16:creationId xmlns:a16="http://schemas.microsoft.com/office/drawing/2014/main" id="{415B44D0-F6C9-77C5-67C3-53729221FA31}"/>
                </a:ext>
              </a:extLst>
            </p:cNvPr>
            <p:cNvSpPr/>
            <p:nvPr/>
          </p:nvSpPr>
          <p:spPr>
            <a:xfrm>
              <a:off x="7184707" y="4286727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4" name="Freeform 523">
              <a:extLst>
                <a:ext uri="{FF2B5EF4-FFF2-40B4-BE49-F238E27FC236}">
                  <a16:creationId xmlns:a16="http://schemas.microsoft.com/office/drawing/2014/main" id="{22FE6685-E633-3233-A7DA-717C371E5871}"/>
                </a:ext>
              </a:extLst>
            </p:cNvPr>
            <p:cNvSpPr/>
            <p:nvPr/>
          </p:nvSpPr>
          <p:spPr>
            <a:xfrm>
              <a:off x="719375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5" name="Freeform 524">
              <a:extLst>
                <a:ext uri="{FF2B5EF4-FFF2-40B4-BE49-F238E27FC236}">
                  <a16:creationId xmlns:a16="http://schemas.microsoft.com/office/drawing/2014/main" id="{7802EB26-99B0-DA43-6D8D-FEB9C0EAE357}"/>
                </a:ext>
              </a:extLst>
            </p:cNvPr>
            <p:cNvSpPr/>
            <p:nvPr/>
          </p:nvSpPr>
          <p:spPr>
            <a:xfrm>
              <a:off x="7184707" y="392287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6" name="Freeform 525">
              <a:extLst>
                <a:ext uri="{FF2B5EF4-FFF2-40B4-BE49-F238E27FC236}">
                  <a16:creationId xmlns:a16="http://schemas.microsoft.com/office/drawing/2014/main" id="{B8AA2162-1399-6316-9E93-018AB7A24A4A}"/>
                </a:ext>
              </a:extLst>
            </p:cNvPr>
            <p:cNvSpPr/>
            <p:nvPr/>
          </p:nvSpPr>
          <p:spPr>
            <a:xfrm>
              <a:off x="719375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7" name="Freeform 526">
              <a:extLst>
                <a:ext uri="{FF2B5EF4-FFF2-40B4-BE49-F238E27FC236}">
                  <a16:creationId xmlns:a16="http://schemas.microsoft.com/office/drawing/2014/main" id="{28F3CBCE-F10D-B303-6087-7CEE49A4D1EB}"/>
                </a:ext>
              </a:extLst>
            </p:cNvPr>
            <p:cNvSpPr/>
            <p:nvPr/>
          </p:nvSpPr>
          <p:spPr>
            <a:xfrm>
              <a:off x="701182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8" name="Freeform 527">
              <a:extLst>
                <a:ext uri="{FF2B5EF4-FFF2-40B4-BE49-F238E27FC236}">
                  <a16:creationId xmlns:a16="http://schemas.microsoft.com/office/drawing/2014/main" id="{18033CB8-4A28-473A-3BC0-FBB098DB2A6C}"/>
                </a:ext>
              </a:extLst>
            </p:cNvPr>
            <p:cNvSpPr/>
            <p:nvPr/>
          </p:nvSpPr>
          <p:spPr>
            <a:xfrm>
              <a:off x="7011828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9" name="Freeform 528">
              <a:extLst>
                <a:ext uri="{FF2B5EF4-FFF2-40B4-BE49-F238E27FC236}">
                  <a16:creationId xmlns:a16="http://schemas.microsoft.com/office/drawing/2014/main" id="{1C8FAF9F-8A82-0B4A-3241-2A2344B5854A}"/>
                </a:ext>
              </a:extLst>
            </p:cNvPr>
            <p:cNvSpPr/>
            <p:nvPr/>
          </p:nvSpPr>
          <p:spPr>
            <a:xfrm>
              <a:off x="7011828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0" name="Freeform 529">
              <a:extLst>
                <a:ext uri="{FF2B5EF4-FFF2-40B4-BE49-F238E27FC236}">
                  <a16:creationId xmlns:a16="http://schemas.microsoft.com/office/drawing/2014/main" id="{B59875F7-70F2-2E76-8DF2-2FD795E7EBF2}"/>
                </a:ext>
              </a:extLst>
            </p:cNvPr>
            <p:cNvSpPr/>
            <p:nvPr/>
          </p:nvSpPr>
          <p:spPr>
            <a:xfrm>
              <a:off x="7548562" y="4286727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1" name="Freeform 530">
              <a:extLst>
                <a:ext uri="{FF2B5EF4-FFF2-40B4-BE49-F238E27FC236}">
                  <a16:creationId xmlns:a16="http://schemas.microsoft.com/office/drawing/2014/main" id="{5BD39B3C-D780-265D-084A-1ED9C67BE9A4}"/>
                </a:ext>
              </a:extLst>
            </p:cNvPr>
            <p:cNvSpPr/>
            <p:nvPr/>
          </p:nvSpPr>
          <p:spPr>
            <a:xfrm>
              <a:off x="755761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2" name="Freeform 531">
              <a:extLst>
                <a:ext uri="{FF2B5EF4-FFF2-40B4-BE49-F238E27FC236}">
                  <a16:creationId xmlns:a16="http://schemas.microsoft.com/office/drawing/2014/main" id="{8E0D36DB-976F-4799-0E3D-E901B2D24C26}"/>
                </a:ext>
              </a:extLst>
            </p:cNvPr>
            <p:cNvSpPr/>
            <p:nvPr/>
          </p:nvSpPr>
          <p:spPr>
            <a:xfrm>
              <a:off x="7548562" y="392287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3" name="Freeform 532">
              <a:extLst>
                <a:ext uri="{FF2B5EF4-FFF2-40B4-BE49-F238E27FC236}">
                  <a16:creationId xmlns:a16="http://schemas.microsoft.com/office/drawing/2014/main" id="{2923B646-E577-EE0A-60A4-D40C6D897473}"/>
                </a:ext>
              </a:extLst>
            </p:cNvPr>
            <p:cNvSpPr/>
            <p:nvPr/>
          </p:nvSpPr>
          <p:spPr>
            <a:xfrm>
              <a:off x="755761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4" name="Freeform 533">
              <a:extLst>
                <a:ext uri="{FF2B5EF4-FFF2-40B4-BE49-F238E27FC236}">
                  <a16:creationId xmlns:a16="http://schemas.microsoft.com/office/drawing/2014/main" id="{BAF7A6A2-F6BA-97AD-57E3-4D09EE61764C}"/>
                </a:ext>
              </a:extLst>
            </p:cNvPr>
            <p:cNvSpPr/>
            <p:nvPr/>
          </p:nvSpPr>
          <p:spPr>
            <a:xfrm>
              <a:off x="737568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5" name="Freeform 534">
              <a:extLst>
                <a:ext uri="{FF2B5EF4-FFF2-40B4-BE49-F238E27FC236}">
                  <a16:creationId xmlns:a16="http://schemas.microsoft.com/office/drawing/2014/main" id="{4A6E7307-8E68-2BF8-23F0-83FF73AD8E38}"/>
                </a:ext>
              </a:extLst>
            </p:cNvPr>
            <p:cNvSpPr/>
            <p:nvPr/>
          </p:nvSpPr>
          <p:spPr>
            <a:xfrm>
              <a:off x="737568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6" name="Freeform 535">
              <a:extLst>
                <a:ext uri="{FF2B5EF4-FFF2-40B4-BE49-F238E27FC236}">
                  <a16:creationId xmlns:a16="http://schemas.microsoft.com/office/drawing/2014/main" id="{B1CD6E31-A874-CA40-76F6-A356AAB31509}"/>
                </a:ext>
              </a:extLst>
            </p:cNvPr>
            <p:cNvSpPr/>
            <p:nvPr/>
          </p:nvSpPr>
          <p:spPr>
            <a:xfrm>
              <a:off x="792146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7" name="Freeform 536">
              <a:extLst>
                <a:ext uri="{FF2B5EF4-FFF2-40B4-BE49-F238E27FC236}">
                  <a16:creationId xmlns:a16="http://schemas.microsoft.com/office/drawing/2014/main" id="{8AC656E2-2032-B4AA-C17F-A860C3617AE0}"/>
                </a:ext>
              </a:extLst>
            </p:cNvPr>
            <p:cNvSpPr/>
            <p:nvPr/>
          </p:nvSpPr>
          <p:spPr>
            <a:xfrm>
              <a:off x="7912417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8" name="Freeform 537">
              <a:extLst>
                <a:ext uri="{FF2B5EF4-FFF2-40B4-BE49-F238E27FC236}">
                  <a16:creationId xmlns:a16="http://schemas.microsoft.com/office/drawing/2014/main" id="{8BAF7AC5-AC06-FFBD-F41D-6D55ADB01866}"/>
                </a:ext>
              </a:extLst>
            </p:cNvPr>
            <p:cNvSpPr/>
            <p:nvPr/>
          </p:nvSpPr>
          <p:spPr>
            <a:xfrm>
              <a:off x="792146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9" name="Freeform 538">
              <a:extLst>
                <a:ext uri="{FF2B5EF4-FFF2-40B4-BE49-F238E27FC236}">
                  <a16:creationId xmlns:a16="http://schemas.microsoft.com/office/drawing/2014/main" id="{C1D43982-E7B2-D5DA-5420-F5EDFB3479E9}"/>
                </a:ext>
              </a:extLst>
            </p:cNvPr>
            <p:cNvSpPr/>
            <p:nvPr/>
          </p:nvSpPr>
          <p:spPr>
            <a:xfrm>
              <a:off x="7912417" y="4286727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0" name="Freeform 539">
              <a:extLst>
                <a:ext uri="{FF2B5EF4-FFF2-40B4-BE49-F238E27FC236}">
                  <a16:creationId xmlns:a16="http://schemas.microsoft.com/office/drawing/2014/main" id="{353BAECB-8230-93CC-40DB-C3F379CFD364}"/>
                </a:ext>
              </a:extLst>
            </p:cNvPr>
            <p:cNvSpPr/>
            <p:nvPr/>
          </p:nvSpPr>
          <p:spPr>
            <a:xfrm>
              <a:off x="792146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1" name="Freeform 540">
              <a:extLst>
                <a:ext uri="{FF2B5EF4-FFF2-40B4-BE49-F238E27FC236}">
                  <a16:creationId xmlns:a16="http://schemas.microsoft.com/office/drawing/2014/main" id="{C7DC11BD-7248-F54C-A915-CCEB6A470D77}"/>
                </a:ext>
              </a:extLst>
            </p:cNvPr>
            <p:cNvSpPr/>
            <p:nvPr/>
          </p:nvSpPr>
          <p:spPr>
            <a:xfrm>
              <a:off x="7912417" y="392287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2" name="Freeform 541">
              <a:extLst>
                <a:ext uri="{FF2B5EF4-FFF2-40B4-BE49-F238E27FC236}">
                  <a16:creationId xmlns:a16="http://schemas.microsoft.com/office/drawing/2014/main" id="{E913231D-9169-4971-AE82-CC01AA8FCC79}"/>
                </a:ext>
              </a:extLst>
            </p:cNvPr>
            <p:cNvSpPr/>
            <p:nvPr/>
          </p:nvSpPr>
          <p:spPr>
            <a:xfrm>
              <a:off x="7739538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3" name="Freeform 542">
              <a:extLst>
                <a:ext uri="{FF2B5EF4-FFF2-40B4-BE49-F238E27FC236}">
                  <a16:creationId xmlns:a16="http://schemas.microsoft.com/office/drawing/2014/main" id="{1069E521-1F29-C0C4-8A27-ED38002E27DA}"/>
                </a:ext>
              </a:extLst>
            </p:cNvPr>
            <p:cNvSpPr/>
            <p:nvPr/>
          </p:nvSpPr>
          <p:spPr>
            <a:xfrm>
              <a:off x="7739538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4" name="Freeform 543">
              <a:extLst>
                <a:ext uri="{FF2B5EF4-FFF2-40B4-BE49-F238E27FC236}">
                  <a16:creationId xmlns:a16="http://schemas.microsoft.com/office/drawing/2014/main" id="{FF30EA9D-CEB6-1F89-F77E-77464E1BDA78}"/>
                </a:ext>
              </a:extLst>
            </p:cNvPr>
            <p:cNvSpPr/>
            <p:nvPr/>
          </p:nvSpPr>
          <p:spPr>
            <a:xfrm>
              <a:off x="6820852" y="5014437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5" name="Freeform 544">
              <a:extLst>
                <a:ext uri="{FF2B5EF4-FFF2-40B4-BE49-F238E27FC236}">
                  <a16:creationId xmlns:a16="http://schemas.microsoft.com/office/drawing/2014/main" id="{1752B7EB-65F5-6236-EE9A-F9651847BCC2}"/>
                </a:ext>
              </a:extLst>
            </p:cNvPr>
            <p:cNvSpPr/>
            <p:nvPr/>
          </p:nvSpPr>
          <p:spPr>
            <a:xfrm>
              <a:off x="664797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7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6" name="Freeform 545">
              <a:extLst>
                <a:ext uri="{FF2B5EF4-FFF2-40B4-BE49-F238E27FC236}">
                  <a16:creationId xmlns:a16="http://schemas.microsoft.com/office/drawing/2014/main" id="{CD3CA83F-07E2-80FE-1FAD-7F03E886A4AD}"/>
                </a:ext>
              </a:extLst>
            </p:cNvPr>
            <p:cNvSpPr/>
            <p:nvPr/>
          </p:nvSpPr>
          <p:spPr>
            <a:xfrm>
              <a:off x="7184707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7" name="Freeform 546">
              <a:extLst>
                <a:ext uri="{FF2B5EF4-FFF2-40B4-BE49-F238E27FC236}">
                  <a16:creationId xmlns:a16="http://schemas.microsoft.com/office/drawing/2014/main" id="{7FBA305B-F01A-621C-4ACE-98D36F32AEBF}"/>
                </a:ext>
              </a:extLst>
            </p:cNvPr>
            <p:cNvSpPr/>
            <p:nvPr/>
          </p:nvSpPr>
          <p:spPr>
            <a:xfrm>
              <a:off x="701182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8 w 18097"/>
                <a:gd name="connsiteY1" fmla="*/ 18097 h 18097"/>
                <a:gd name="connsiteX2" fmla="*/ 18097 w 18097"/>
                <a:gd name="connsiteY2" fmla="*/ 9048 h 18097"/>
                <a:gd name="connsiteX3" fmla="*/ 9048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8" name="Freeform 547">
              <a:extLst>
                <a:ext uri="{FF2B5EF4-FFF2-40B4-BE49-F238E27FC236}">
                  <a16:creationId xmlns:a16="http://schemas.microsoft.com/office/drawing/2014/main" id="{8E085E11-E4C2-80AD-512A-3F94FB17D07A}"/>
                </a:ext>
              </a:extLst>
            </p:cNvPr>
            <p:cNvSpPr/>
            <p:nvPr/>
          </p:nvSpPr>
          <p:spPr>
            <a:xfrm>
              <a:off x="7548562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9" name="Freeform 548">
              <a:extLst>
                <a:ext uri="{FF2B5EF4-FFF2-40B4-BE49-F238E27FC236}">
                  <a16:creationId xmlns:a16="http://schemas.microsoft.com/office/drawing/2014/main" id="{FDA7C559-9D7D-C027-C4A0-D2CFCBADA27E}"/>
                </a:ext>
              </a:extLst>
            </p:cNvPr>
            <p:cNvSpPr/>
            <p:nvPr/>
          </p:nvSpPr>
          <p:spPr>
            <a:xfrm>
              <a:off x="737568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0" name="Freeform 549">
              <a:extLst>
                <a:ext uri="{FF2B5EF4-FFF2-40B4-BE49-F238E27FC236}">
                  <a16:creationId xmlns:a16="http://schemas.microsoft.com/office/drawing/2014/main" id="{E291F5BF-850F-2804-C8DC-56030EC89F1D}"/>
                </a:ext>
              </a:extLst>
            </p:cNvPr>
            <p:cNvSpPr/>
            <p:nvPr/>
          </p:nvSpPr>
          <p:spPr>
            <a:xfrm>
              <a:off x="7912417" y="5014437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1" name="Freeform 550">
              <a:extLst>
                <a:ext uri="{FF2B5EF4-FFF2-40B4-BE49-F238E27FC236}">
                  <a16:creationId xmlns:a16="http://schemas.microsoft.com/office/drawing/2014/main" id="{0F1724A1-576A-25F9-D988-BA42535B8C90}"/>
                </a:ext>
              </a:extLst>
            </p:cNvPr>
            <p:cNvSpPr/>
            <p:nvPr/>
          </p:nvSpPr>
          <p:spPr>
            <a:xfrm>
              <a:off x="773953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2" name="Freeform 551">
              <a:extLst>
                <a:ext uri="{FF2B5EF4-FFF2-40B4-BE49-F238E27FC236}">
                  <a16:creationId xmlns:a16="http://schemas.microsoft.com/office/drawing/2014/main" id="{230F7146-DAE9-6809-86D3-819905EE976C}"/>
                </a:ext>
              </a:extLst>
            </p:cNvPr>
            <p:cNvSpPr/>
            <p:nvPr/>
          </p:nvSpPr>
          <p:spPr>
            <a:xfrm>
              <a:off x="828532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3" name="Freeform 552">
              <a:extLst>
                <a:ext uri="{FF2B5EF4-FFF2-40B4-BE49-F238E27FC236}">
                  <a16:creationId xmlns:a16="http://schemas.microsoft.com/office/drawing/2014/main" id="{C4CC3EF9-AF20-76DA-D471-04375F7C344A}"/>
                </a:ext>
              </a:extLst>
            </p:cNvPr>
            <p:cNvSpPr/>
            <p:nvPr/>
          </p:nvSpPr>
          <p:spPr>
            <a:xfrm>
              <a:off x="8276272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4" name="Freeform 553">
              <a:extLst>
                <a:ext uri="{FF2B5EF4-FFF2-40B4-BE49-F238E27FC236}">
                  <a16:creationId xmlns:a16="http://schemas.microsoft.com/office/drawing/2014/main" id="{8C80E4CB-DB5D-983F-DA20-B2092F03F1B1}"/>
                </a:ext>
              </a:extLst>
            </p:cNvPr>
            <p:cNvSpPr/>
            <p:nvPr/>
          </p:nvSpPr>
          <p:spPr>
            <a:xfrm>
              <a:off x="828532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5" name="Freeform 554">
              <a:extLst>
                <a:ext uri="{FF2B5EF4-FFF2-40B4-BE49-F238E27FC236}">
                  <a16:creationId xmlns:a16="http://schemas.microsoft.com/office/drawing/2014/main" id="{CC231B32-DA6F-4313-1B0A-28B671A36993}"/>
                </a:ext>
              </a:extLst>
            </p:cNvPr>
            <p:cNvSpPr/>
            <p:nvPr/>
          </p:nvSpPr>
          <p:spPr>
            <a:xfrm>
              <a:off x="8276272" y="4286727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8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6" name="Freeform 555">
              <a:extLst>
                <a:ext uri="{FF2B5EF4-FFF2-40B4-BE49-F238E27FC236}">
                  <a16:creationId xmlns:a16="http://schemas.microsoft.com/office/drawing/2014/main" id="{064B3A47-5307-14EC-F46A-D755ACB969B2}"/>
                </a:ext>
              </a:extLst>
            </p:cNvPr>
            <p:cNvSpPr/>
            <p:nvPr/>
          </p:nvSpPr>
          <p:spPr>
            <a:xfrm>
              <a:off x="828532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7" name="Freeform 556">
              <a:extLst>
                <a:ext uri="{FF2B5EF4-FFF2-40B4-BE49-F238E27FC236}">
                  <a16:creationId xmlns:a16="http://schemas.microsoft.com/office/drawing/2014/main" id="{0F7088DC-BB48-BB24-2B7D-A7710CCBB71F}"/>
                </a:ext>
              </a:extLst>
            </p:cNvPr>
            <p:cNvSpPr/>
            <p:nvPr/>
          </p:nvSpPr>
          <p:spPr>
            <a:xfrm>
              <a:off x="8276272" y="392287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8" name="Freeform 557">
              <a:extLst>
                <a:ext uri="{FF2B5EF4-FFF2-40B4-BE49-F238E27FC236}">
                  <a16:creationId xmlns:a16="http://schemas.microsoft.com/office/drawing/2014/main" id="{9259BCDE-3125-E716-8E66-6377C69C1B00}"/>
                </a:ext>
              </a:extLst>
            </p:cNvPr>
            <p:cNvSpPr/>
            <p:nvPr/>
          </p:nvSpPr>
          <p:spPr>
            <a:xfrm>
              <a:off x="810339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9" name="Freeform 558">
              <a:extLst>
                <a:ext uri="{FF2B5EF4-FFF2-40B4-BE49-F238E27FC236}">
                  <a16:creationId xmlns:a16="http://schemas.microsoft.com/office/drawing/2014/main" id="{118750ED-B228-5CBF-9590-887AAC4B7D16}"/>
                </a:ext>
              </a:extLst>
            </p:cNvPr>
            <p:cNvSpPr/>
            <p:nvPr/>
          </p:nvSpPr>
          <p:spPr>
            <a:xfrm>
              <a:off x="810339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0" name="Freeform 559">
              <a:extLst>
                <a:ext uri="{FF2B5EF4-FFF2-40B4-BE49-F238E27FC236}">
                  <a16:creationId xmlns:a16="http://schemas.microsoft.com/office/drawing/2014/main" id="{11FF8E04-B987-4D72-D0D9-FB265A3A8106}"/>
                </a:ext>
              </a:extLst>
            </p:cNvPr>
            <p:cNvSpPr/>
            <p:nvPr/>
          </p:nvSpPr>
          <p:spPr>
            <a:xfrm>
              <a:off x="810339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1" name="Freeform 560">
              <a:extLst>
                <a:ext uri="{FF2B5EF4-FFF2-40B4-BE49-F238E27FC236}">
                  <a16:creationId xmlns:a16="http://schemas.microsoft.com/office/drawing/2014/main" id="{A120FE97-E5AF-5ECF-3DA7-9FE7ECF9D124}"/>
                </a:ext>
              </a:extLst>
            </p:cNvPr>
            <p:cNvSpPr/>
            <p:nvPr/>
          </p:nvSpPr>
          <p:spPr>
            <a:xfrm>
              <a:off x="864917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2" name="Freeform 561">
              <a:extLst>
                <a:ext uri="{FF2B5EF4-FFF2-40B4-BE49-F238E27FC236}">
                  <a16:creationId xmlns:a16="http://schemas.microsoft.com/office/drawing/2014/main" id="{75B01EA3-1A18-3997-ACF2-8600A5A0A4BF}"/>
                </a:ext>
              </a:extLst>
            </p:cNvPr>
            <p:cNvSpPr/>
            <p:nvPr/>
          </p:nvSpPr>
          <p:spPr>
            <a:xfrm>
              <a:off x="8640127" y="465058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3" name="Freeform 562">
              <a:extLst>
                <a:ext uri="{FF2B5EF4-FFF2-40B4-BE49-F238E27FC236}">
                  <a16:creationId xmlns:a16="http://schemas.microsoft.com/office/drawing/2014/main" id="{0F9770A3-C63E-6902-5283-91C87FF733C8}"/>
                </a:ext>
              </a:extLst>
            </p:cNvPr>
            <p:cNvSpPr/>
            <p:nvPr/>
          </p:nvSpPr>
          <p:spPr>
            <a:xfrm>
              <a:off x="864917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4" name="Freeform 563">
              <a:extLst>
                <a:ext uri="{FF2B5EF4-FFF2-40B4-BE49-F238E27FC236}">
                  <a16:creationId xmlns:a16="http://schemas.microsoft.com/office/drawing/2014/main" id="{C09FA1EB-EC39-3B8F-1A8A-A648208C6870}"/>
                </a:ext>
              </a:extLst>
            </p:cNvPr>
            <p:cNvSpPr/>
            <p:nvPr/>
          </p:nvSpPr>
          <p:spPr>
            <a:xfrm>
              <a:off x="8640127" y="4286727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5" name="Freeform 564">
              <a:extLst>
                <a:ext uri="{FF2B5EF4-FFF2-40B4-BE49-F238E27FC236}">
                  <a16:creationId xmlns:a16="http://schemas.microsoft.com/office/drawing/2014/main" id="{37181FC1-224C-44A8-578E-C0182D076DED}"/>
                </a:ext>
              </a:extLst>
            </p:cNvPr>
            <p:cNvSpPr/>
            <p:nvPr/>
          </p:nvSpPr>
          <p:spPr>
            <a:xfrm>
              <a:off x="864917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6" name="Freeform 565">
              <a:extLst>
                <a:ext uri="{FF2B5EF4-FFF2-40B4-BE49-F238E27FC236}">
                  <a16:creationId xmlns:a16="http://schemas.microsoft.com/office/drawing/2014/main" id="{8B0FF71B-AA66-585B-D46D-792B4618BCC0}"/>
                </a:ext>
              </a:extLst>
            </p:cNvPr>
            <p:cNvSpPr/>
            <p:nvPr/>
          </p:nvSpPr>
          <p:spPr>
            <a:xfrm>
              <a:off x="8640127" y="392287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7" name="Freeform 566">
              <a:extLst>
                <a:ext uri="{FF2B5EF4-FFF2-40B4-BE49-F238E27FC236}">
                  <a16:creationId xmlns:a16="http://schemas.microsoft.com/office/drawing/2014/main" id="{42D7CDCE-828B-579C-1CF2-A06AFA7001DE}"/>
                </a:ext>
              </a:extLst>
            </p:cNvPr>
            <p:cNvSpPr/>
            <p:nvPr/>
          </p:nvSpPr>
          <p:spPr>
            <a:xfrm>
              <a:off x="864917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8" name="Freeform 567">
              <a:extLst>
                <a:ext uri="{FF2B5EF4-FFF2-40B4-BE49-F238E27FC236}">
                  <a16:creationId xmlns:a16="http://schemas.microsoft.com/office/drawing/2014/main" id="{94BFB20E-27FF-9BA1-FA78-5E5E7B1E9B5E}"/>
                </a:ext>
              </a:extLst>
            </p:cNvPr>
            <p:cNvSpPr/>
            <p:nvPr/>
          </p:nvSpPr>
          <p:spPr>
            <a:xfrm>
              <a:off x="846724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9" name="Freeform 568">
              <a:extLst>
                <a:ext uri="{FF2B5EF4-FFF2-40B4-BE49-F238E27FC236}">
                  <a16:creationId xmlns:a16="http://schemas.microsoft.com/office/drawing/2014/main" id="{EB020831-D683-B499-AE1F-6E98E9E23D58}"/>
                </a:ext>
              </a:extLst>
            </p:cNvPr>
            <p:cNvSpPr/>
            <p:nvPr/>
          </p:nvSpPr>
          <p:spPr>
            <a:xfrm>
              <a:off x="8467248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70" name="Freeform 569">
              <a:extLst>
                <a:ext uri="{FF2B5EF4-FFF2-40B4-BE49-F238E27FC236}">
                  <a16:creationId xmlns:a16="http://schemas.microsoft.com/office/drawing/2014/main" id="{E25DD22B-66A5-EDC1-7D88-E198F963AD7A}"/>
                </a:ext>
              </a:extLst>
            </p:cNvPr>
            <p:cNvSpPr/>
            <p:nvPr/>
          </p:nvSpPr>
          <p:spPr>
            <a:xfrm>
              <a:off x="8467248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71" name="Freeform 570">
              <a:extLst>
                <a:ext uri="{FF2B5EF4-FFF2-40B4-BE49-F238E27FC236}">
                  <a16:creationId xmlns:a16="http://schemas.microsoft.com/office/drawing/2014/main" id="{1596A3D3-C37B-21AC-5971-BB0DCA54B92B}"/>
                </a:ext>
              </a:extLst>
            </p:cNvPr>
            <p:cNvSpPr/>
            <p:nvPr/>
          </p:nvSpPr>
          <p:spPr>
            <a:xfrm>
              <a:off x="901303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72" name="Freeform 571">
              <a:extLst>
                <a:ext uri="{FF2B5EF4-FFF2-40B4-BE49-F238E27FC236}">
                  <a16:creationId xmlns:a16="http://schemas.microsoft.com/office/drawing/2014/main" id="{F140400E-5DF1-9C13-EBAB-B894FA7F423D}"/>
                </a:ext>
              </a:extLst>
            </p:cNvPr>
            <p:cNvSpPr/>
            <p:nvPr/>
          </p:nvSpPr>
          <p:spPr>
            <a:xfrm>
              <a:off x="9003982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73" name="Freeform 572">
              <a:extLst>
                <a:ext uri="{FF2B5EF4-FFF2-40B4-BE49-F238E27FC236}">
                  <a16:creationId xmlns:a16="http://schemas.microsoft.com/office/drawing/2014/main" id="{BBDBE2C2-D334-261A-37E2-036A86A794D8}"/>
                </a:ext>
              </a:extLst>
            </p:cNvPr>
            <p:cNvSpPr/>
            <p:nvPr/>
          </p:nvSpPr>
          <p:spPr>
            <a:xfrm>
              <a:off x="901303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74" name="Freeform 573">
              <a:extLst>
                <a:ext uri="{FF2B5EF4-FFF2-40B4-BE49-F238E27FC236}">
                  <a16:creationId xmlns:a16="http://schemas.microsoft.com/office/drawing/2014/main" id="{335B6549-61F8-0900-D00A-D78ADEC084E1}"/>
                </a:ext>
              </a:extLst>
            </p:cNvPr>
            <p:cNvSpPr/>
            <p:nvPr/>
          </p:nvSpPr>
          <p:spPr>
            <a:xfrm>
              <a:off x="9003982" y="4286727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75" name="Freeform 574">
              <a:extLst>
                <a:ext uri="{FF2B5EF4-FFF2-40B4-BE49-F238E27FC236}">
                  <a16:creationId xmlns:a16="http://schemas.microsoft.com/office/drawing/2014/main" id="{5F28ED91-B0E7-52D6-F3DB-587CF17F626C}"/>
                </a:ext>
              </a:extLst>
            </p:cNvPr>
            <p:cNvSpPr/>
            <p:nvPr/>
          </p:nvSpPr>
          <p:spPr>
            <a:xfrm>
              <a:off x="901303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76" name="Freeform 575">
              <a:extLst>
                <a:ext uri="{FF2B5EF4-FFF2-40B4-BE49-F238E27FC236}">
                  <a16:creationId xmlns:a16="http://schemas.microsoft.com/office/drawing/2014/main" id="{E46976C1-2411-BB37-FF8D-180168E2CEA0}"/>
                </a:ext>
              </a:extLst>
            </p:cNvPr>
            <p:cNvSpPr/>
            <p:nvPr/>
          </p:nvSpPr>
          <p:spPr>
            <a:xfrm>
              <a:off x="9003982" y="392287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77" name="Freeform 576">
              <a:extLst>
                <a:ext uri="{FF2B5EF4-FFF2-40B4-BE49-F238E27FC236}">
                  <a16:creationId xmlns:a16="http://schemas.microsoft.com/office/drawing/2014/main" id="{088D285D-83E3-2DAD-F625-18D57A2E6C1E}"/>
                </a:ext>
              </a:extLst>
            </p:cNvPr>
            <p:cNvSpPr/>
            <p:nvPr/>
          </p:nvSpPr>
          <p:spPr>
            <a:xfrm>
              <a:off x="901303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78" name="Freeform 577">
              <a:extLst>
                <a:ext uri="{FF2B5EF4-FFF2-40B4-BE49-F238E27FC236}">
                  <a16:creationId xmlns:a16="http://schemas.microsoft.com/office/drawing/2014/main" id="{DA077D74-694E-6B24-003D-279CAB31431B}"/>
                </a:ext>
              </a:extLst>
            </p:cNvPr>
            <p:cNvSpPr/>
            <p:nvPr/>
          </p:nvSpPr>
          <p:spPr>
            <a:xfrm>
              <a:off x="883110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79" name="Freeform 578">
              <a:extLst>
                <a:ext uri="{FF2B5EF4-FFF2-40B4-BE49-F238E27FC236}">
                  <a16:creationId xmlns:a16="http://schemas.microsoft.com/office/drawing/2014/main" id="{F001164B-F918-6FCF-EE27-F4B625B69AFB}"/>
                </a:ext>
              </a:extLst>
            </p:cNvPr>
            <p:cNvSpPr/>
            <p:nvPr/>
          </p:nvSpPr>
          <p:spPr>
            <a:xfrm>
              <a:off x="883110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0" name="Freeform 579">
              <a:extLst>
                <a:ext uri="{FF2B5EF4-FFF2-40B4-BE49-F238E27FC236}">
                  <a16:creationId xmlns:a16="http://schemas.microsoft.com/office/drawing/2014/main" id="{4BAC7B94-E4B7-F16C-8399-21A749EF9AD8}"/>
                </a:ext>
              </a:extLst>
            </p:cNvPr>
            <p:cNvSpPr/>
            <p:nvPr/>
          </p:nvSpPr>
          <p:spPr>
            <a:xfrm>
              <a:off x="883110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1" name="Freeform 580">
              <a:extLst>
                <a:ext uri="{FF2B5EF4-FFF2-40B4-BE49-F238E27FC236}">
                  <a16:creationId xmlns:a16="http://schemas.microsoft.com/office/drawing/2014/main" id="{E0D9265F-2669-5CF8-860A-06F3FA26EA2C}"/>
                </a:ext>
              </a:extLst>
            </p:cNvPr>
            <p:cNvSpPr/>
            <p:nvPr/>
          </p:nvSpPr>
          <p:spPr>
            <a:xfrm>
              <a:off x="8276272" y="5014437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2" name="Freeform 581">
              <a:extLst>
                <a:ext uri="{FF2B5EF4-FFF2-40B4-BE49-F238E27FC236}">
                  <a16:creationId xmlns:a16="http://schemas.microsoft.com/office/drawing/2014/main" id="{3BC37E62-048D-2454-8361-DF03DEACA2A7}"/>
                </a:ext>
              </a:extLst>
            </p:cNvPr>
            <p:cNvSpPr/>
            <p:nvPr/>
          </p:nvSpPr>
          <p:spPr>
            <a:xfrm>
              <a:off x="810339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3" name="Freeform 582">
              <a:extLst>
                <a:ext uri="{FF2B5EF4-FFF2-40B4-BE49-F238E27FC236}">
                  <a16:creationId xmlns:a16="http://schemas.microsoft.com/office/drawing/2014/main" id="{1E16F945-0FCD-9D40-35D2-FE3BFC3C1ADA}"/>
                </a:ext>
              </a:extLst>
            </p:cNvPr>
            <p:cNvSpPr/>
            <p:nvPr/>
          </p:nvSpPr>
          <p:spPr>
            <a:xfrm>
              <a:off x="8640127" y="5014437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4" name="Freeform 583">
              <a:extLst>
                <a:ext uri="{FF2B5EF4-FFF2-40B4-BE49-F238E27FC236}">
                  <a16:creationId xmlns:a16="http://schemas.microsoft.com/office/drawing/2014/main" id="{E995D7B4-6DC0-D6B2-85AB-15FA3784CBFA}"/>
                </a:ext>
              </a:extLst>
            </p:cNvPr>
            <p:cNvSpPr/>
            <p:nvPr/>
          </p:nvSpPr>
          <p:spPr>
            <a:xfrm>
              <a:off x="846724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7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5" name="Freeform 584">
              <a:extLst>
                <a:ext uri="{FF2B5EF4-FFF2-40B4-BE49-F238E27FC236}">
                  <a16:creationId xmlns:a16="http://schemas.microsoft.com/office/drawing/2014/main" id="{CA314FBF-EEDA-DA8C-8D02-6CBBE925E59B}"/>
                </a:ext>
              </a:extLst>
            </p:cNvPr>
            <p:cNvSpPr/>
            <p:nvPr/>
          </p:nvSpPr>
          <p:spPr>
            <a:xfrm>
              <a:off x="9003982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6" name="Freeform 585">
              <a:extLst>
                <a:ext uri="{FF2B5EF4-FFF2-40B4-BE49-F238E27FC236}">
                  <a16:creationId xmlns:a16="http://schemas.microsoft.com/office/drawing/2014/main" id="{52959E4C-CB30-3950-9348-B5018D77C4CD}"/>
                </a:ext>
              </a:extLst>
            </p:cNvPr>
            <p:cNvSpPr/>
            <p:nvPr/>
          </p:nvSpPr>
          <p:spPr>
            <a:xfrm>
              <a:off x="883110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8 w 18097"/>
                <a:gd name="connsiteY1" fmla="*/ 18097 h 18097"/>
                <a:gd name="connsiteX2" fmla="*/ 18097 w 18097"/>
                <a:gd name="connsiteY2" fmla="*/ 9048 h 18097"/>
                <a:gd name="connsiteX3" fmla="*/ 9048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7" name="Freeform 586">
              <a:extLst>
                <a:ext uri="{FF2B5EF4-FFF2-40B4-BE49-F238E27FC236}">
                  <a16:creationId xmlns:a16="http://schemas.microsoft.com/office/drawing/2014/main" id="{2B8839DB-90A5-0D32-22A4-2B1DBE54EC00}"/>
                </a:ext>
              </a:extLst>
            </p:cNvPr>
            <p:cNvSpPr/>
            <p:nvPr/>
          </p:nvSpPr>
          <p:spPr>
            <a:xfrm>
              <a:off x="537448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8" name="Freeform 587">
              <a:extLst>
                <a:ext uri="{FF2B5EF4-FFF2-40B4-BE49-F238E27FC236}">
                  <a16:creationId xmlns:a16="http://schemas.microsoft.com/office/drawing/2014/main" id="{F8AC9BD5-F6A3-5132-671D-DB406A1BE423}"/>
                </a:ext>
              </a:extLst>
            </p:cNvPr>
            <p:cNvSpPr/>
            <p:nvPr/>
          </p:nvSpPr>
          <p:spPr>
            <a:xfrm>
              <a:off x="537448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9" name="Freeform 588">
              <a:extLst>
                <a:ext uri="{FF2B5EF4-FFF2-40B4-BE49-F238E27FC236}">
                  <a16:creationId xmlns:a16="http://schemas.microsoft.com/office/drawing/2014/main" id="{73C944F1-EC9C-4C03-C960-1FF9645375C2}"/>
                </a:ext>
              </a:extLst>
            </p:cNvPr>
            <p:cNvSpPr/>
            <p:nvPr/>
          </p:nvSpPr>
          <p:spPr>
            <a:xfrm>
              <a:off x="5374481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0" name="Freeform 589">
              <a:extLst>
                <a:ext uri="{FF2B5EF4-FFF2-40B4-BE49-F238E27FC236}">
                  <a16:creationId xmlns:a16="http://schemas.microsoft.com/office/drawing/2014/main" id="{67058E25-C53D-FD7C-A8FD-FF22CE4A77AC}"/>
                </a:ext>
              </a:extLst>
            </p:cNvPr>
            <p:cNvSpPr/>
            <p:nvPr/>
          </p:nvSpPr>
          <p:spPr>
            <a:xfrm>
              <a:off x="573833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1" name="Freeform 590">
              <a:extLst>
                <a:ext uri="{FF2B5EF4-FFF2-40B4-BE49-F238E27FC236}">
                  <a16:creationId xmlns:a16="http://schemas.microsoft.com/office/drawing/2014/main" id="{274204F2-2B2A-E67F-01F0-4D069745519E}"/>
                </a:ext>
              </a:extLst>
            </p:cNvPr>
            <p:cNvSpPr/>
            <p:nvPr/>
          </p:nvSpPr>
          <p:spPr>
            <a:xfrm>
              <a:off x="5729287" y="319468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2" name="Freeform 591">
              <a:extLst>
                <a:ext uri="{FF2B5EF4-FFF2-40B4-BE49-F238E27FC236}">
                  <a16:creationId xmlns:a16="http://schemas.microsoft.com/office/drawing/2014/main" id="{9745E076-5246-1EE4-4FE0-07B76C01EB49}"/>
                </a:ext>
              </a:extLst>
            </p:cNvPr>
            <p:cNvSpPr/>
            <p:nvPr/>
          </p:nvSpPr>
          <p:spPr>
            <a:xfrm>
              <a:off x="573833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3" name="Freeform 592">
              <a:extLst>
                <a:ext uri="{FF2B5EF4-FFF2-40B4-BE49-F238E27FC236}">
                  <a16:creationId xmlns:a16="http://schemas.microsoft.com/office/drawing/2014/main" id="{8FA6A67F-94C6-F286-B863-71786C0AF4B0}"/>
                </a:ext>
              </a:extLst>
            </p:cNvPr>
            <p:cNvSpPr/>
            <p:nvPr/>
          </p:nvSpPr>
          <p:spPr>
            <a:xfrm>
              <a:off x="573833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4" name="Freeform 593">
              <a:extLst>
                <a:ext uri="{FF2B5EF4-FFF2-40B4-BE49-F238E27FC236}">
                  <a16:creationId xmlns:a16="http://schemas.microsoft.com/office/drawing/2014/main" id="{6BE807C8-6991-0783-72CA-7C8902B63BDF}"/>
                </a:ext>
              </a:extLst>
            </p:cNvPr>
            <p:cNvSpPr/>
            <p:nvPr/>
          </p:nvSpPr>
          <p:spPr>
            <a:xfrm>
              <a:off x="573833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5" name="Freeform 594">
              <a:extLst>
                <a:ext uri="{FF2B5EF4-FFF2-40B4-BE49-F238E27FC236}">
                  <a16:creationId xmlns:a16="http://schemas.microsoft.com/office/drawing/2014/main" id="{9293C4DB-8EE1-5890-8C54-E2E6CA03C68F}"/>
                </a:ext>
              </a:extLst>
            </p:cNvPr>
            <p:cNvSpPr/>
            <p:nvPr/>
          </p:nvSpPr>
          <p:spPr>
            <a:xfrm>
              <a:off x="5556408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6" name="Freeform 595">
              <a:extLst>
                <a:ext uri="{FF2B5EF4-FFF2-40B4-BE49-F238E27FC236}">
                  <a16:creationId xmlns:a16="http://schemas.microsoft.com/office/drawing/2014/main" id="{DA02B57B-B736-F001-FA0A-AD79765451A6}"/>
                </a:ext>
              </a:extLst>
            </p:cNvPr>
            <p:cNvSpPr/>
            <p:nvPr/>
          </p:nvSpPr>
          <p:spPr>
            <a:xfrm>
              <a:off x="555640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7" name="Freeform 596">
              <a:extLst>
                <a:ext uri="{FF2B5EF4-FFF2-40B4-BE49-F238E27FC236}">
                  <a16:creationId xmlns:a16="http://schemas.microsoft.com/office/drawing/2014/main" id="{55152251-9F0C-5193-32E1-2979CD6B75D5}"/>
                </a:ext>
              </a:extLst>
            </p:cNvPr>
            <p:cNvSpPr/>
            <p:nvPr/>
          </p:nvSpPr>
          <p:spPr>
            <a:xfrm>
              <a:off x="555640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8" name="Freeform 597">
              <a:extLst>
                <a:ext uri="{FF2B5EF4-FFF2-40B4-BE49-F238E27FC236}">
                  <a16:creationId xmlns:a16="http://schemas.microsoft.com/office/drawing/2014/main" id="{37A8F20F-E05C-F5CC-5B10-E36A57433E40}"/>
                </a:ext>
              </a:extLst>
            </p:cNvPr>
            <p:cNvSpPr/>
            <p:nvPr/>
          </p:nvSpPr>
          <p:spPr>
            <a:xfrm>
              <a:off x="610219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9" name="Freeform 598">
              <a:extLst>
                <a:ext uri="{FF2B5EF4-FFF2-40B4-BE49-F238E27FC236}">
                  <a16:creationId xmlns:a16="http://schemas.microsoft.com/office/drawing/2014/main" id="{D372BC95-E884-65B5-BA48-D46F4D09B96B}"/>
                </a:ext>
              </a:extLst>
            </p:cNvPr>
            <p:cNvSpPr/>
            <p:nvPr/>
          </p:nvSpPr>
          <p:spPr>
            <a:xfrm>
              <a:off x="6093142" y="3194685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0" name="Freeform 599">
              <a:extLst>
                <a:ext uri="{FF2B5EF4-FFF2-40B4-BE49-F238E27FC236}">
                  <a16:creationId xmlns:a16="http://schemas.microsoft.com/office/drawing/2014/main" id="{E8D65DBC-D628-8179-2847-3133DAE6AA27}"/>
                </a:ext>
              </a:extLst>
            </p:cNvPr>
            <p:cNvSpPr/>
            <p:nvPr/>
          </p:nvSpPr>
          <p:spPr>
            <a:xfrm>
              <a:off x="610219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1" name="Freeform 600">
              <a:extLst>
                <a:ext uri="{FF2B5EF4-FFF2-40B4-BE49-F238E27FC236}">
                  <a16:creationId xmlns:a16="http://schemas.microsoft.com/office/drawing/2014/main" id="{85B47D83-4047-D024-D1AD-01574423B1EE}"/>
                </a:ext>
              </a:extLst>
            </p:cNvPr>
            <p:cNvSpPr/>
            <p:nvPr/>
          </p:nvSpPr>
          <p:spPr>
            <a:xfrm>
              <a:off x="6093142" y="283083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2" name="Freeform 601">
              <a:extLst>
                <a:ext uri="{FF2B5EF4-FFF2-40B4-BE49-F238E27FC236}">
                  <a16:creationId xmlns:a16="http://schemas.microsoft.com/office/drawing/2014/main" id="{70F620BC-188D-4E72-BAF9-7E489D6A0E52}"/>
                </a:ext>
              </a:extLst>
            </p:cNvPr>
            <p:cNvSpPr/>
            <p:nvPr/>
          </p:nvSpPr>
          <p:spPr>
            <a:xfrm>
              <a:off x="6102191" y="2658392"/>
              <a:ext cx="18097" cy="18133"/>
            </a:xfrm>
            <a:custGeom>
              <a:avLst/>
              <a:gdLst>
                <a:gd name="connsiteX0" fmla="*/ 0 w 18097"/>
                <a:gd name="connsiteY0" fmla="*/ 9085 h 18133"/>
                <a:gd name="connsiteX1" fmla="*/ 9048 w 18097"/>
                <a:gd name="connsiteY1" fmla="*/ 18134 h 18133"/>
                <a:gd name="connsiteX2" fmla="*/ 18097 w 18097"/>
                <a:gd name="connsiteY2" fmla="*/ 9085 h 18133"/>
                <a:gd name="connsiteX3" fmla="*/ 9048 w 18097"/>
                <a:gd name="connsiteY3" fmla="*/ 36 h 18133"/>
                <a:gd name="connsiteX4" fmla="*/ 0 w 18097"/>
                <a:gd name="connsiteY4" fmla="*/ 9085 h 18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133">
                  <a:moveTo>
                    <a:pt x="0" y="9085"/>
                  </a:moveTo>
                  <a:cubicBezTo>
                    <a:pt x="0" y="14324"/>
                    <a:pt x="4286" y="18134"/>
                    <a:pt x="9048" y="18134"/>
                  </a:cubicBezTo>
                  <a:cubicBezTo>
                    <a:pt x="14288" y="18134"/>
                    <a:pt x="18097" y="13847"/>
                    <a:pt x="18097" y="9085"/>
                  </a:cubicBezTo>
                  <a:cubicBezTo>
                    <a:pt x="18097" y="3846"/>
                    <a:pt x="13811" y="36"/>
                    <a:pt x="9048" y="36"/>
                  </a:cubicBezTo>
                  <a:cubicBezTo>
                    <a:pt x="3810" y="-440"/>
                    <a:pt x="0" y="3846"/>
                    <a:pt x="0" y="9085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3" name="Freeform 602">
              <a:extLst>
                <a:ext uri="{FF2B5EF4-FFF2-40B4-BE49-F238E27FC236}">
                  <a16:creationId xmlns:a16="http://schemas.microsoft.com/office/drawing/2014/main" id="{A7E6F519-C778-0142-26B7-830014AB8F88}"/>
                </a:ext>
              </a:extLst>
            </p:cNvPr>
            <p:cNvSpPr/>
            <p:nvPr/>
          </p:nvSpPr>
          <p:spPr>
            <a:xfrm>
              <a:off x="6093142" y="246697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4" name="Freeform 603">
              <a:extLst>
                <a:ext uri="{FF2B5EF4-FFF2-40B4-BE49-F238E27FC236}">
                  <a16:creationId xmlns:a16="http://schemas.microsoft.com/office/drawing/2014/main" id="{04A360D0-C4D2-49AB-ED3F-06CA9C72E4E1}"/>
                </a:ext>
              </a:extLst>
            </p:cNvPr>
            <p:cNvSpPr/>
            <p:nvPr/>
          </p:nvSpPr>
          <p:spPr>
            <a:xfrm>
              <a:off x="610219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5" name="Freeform 604">
              <a:extLst>
                <a:ext uri="{FF2B5EF4-FFF2-40B4-BE49-F238E27FC236}">
                  <a16:creationId xmlns:a16="http://schemas.microsoft.com/office/drawing/2014/main" id="{4E6F2D52-19F4-52E5-45D4-FB71F30FFE9E}"/>
                </a:ext>
              </a:extLst>
            </p:cNvPr>
            <p:cNvSpPr/>
            <p:nvPr/>
          </p:nvSpPr>
          <p:spPr>
            <a:xfrm>
              <a:off x="5920263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6" name="Freeform 605">
              <a:extLst>
                <a:ext uri="{FF2B5EF4-FFF2-40B4-BE49-F238E27FC236}">
                  <a16:creationId xmlns:a16="http://schemas.microsoft.com/office/drawing/2014/main" id="{82FF9937-7449-523D-8EAD-DBB0C3EE0A6F}"/>
                </a:ext>
              </a:extLst>
            </p:cNvPr>
            <p:cNvSpPr/>
            <p:nvPr/>
          </p:nvSpPr>
          <p:spPr>
            <a:xfrm>
              <a:off x="5920263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7" name="Freeform 606">
              <a:extLst>
                <a:ext uri="{FF2B5EF4-FFF2-40B4-BE49-F238E27FC236}">
                  <a16:creationId xmlns:a16="http://schemas.microsoft.com/office/drawing/2014/main" id="{AE80AFD6-0BEE-0FE9-3C50-A3356F1498AE}"/>
                </a:ext>
              </a:extLst>
            </p:cNvPr>
            <p:cNvSpPr/>
            <p:nvPr/>
          </p:nvSpPr>
          <p:spPr>
            <a:xfrm>
              <a:off x="5920263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8" name="Freeform 607">
              <a:extLst>
                <a:ext uri="{FF2B5EF4-FFF2-40B4-BE49-F238E27FC236}">
                  <a16:creationId xmlns:a16="http://schemas.microsoft.com/office/drawing/2014/main" id="{87EF914D-C35C-573E-C4CA-E60CFDAB2831}"/>
                </a:ext>
              </a:extLst>
            </p:cNvPr>
            <p:cNvSpPr/>
            <p:nvPr/>
          </p:nvSpPr>
          <p:spPr>
            <a:xfrm>
              <a:off x="646604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9" name="Freeform 608">
              <a:extLst>
                <a:ext uri="{FF2B5EF4-FFF2-40B4-BE49-F238E27FC236}">
                  <a16:creationId xmlns:a16="http://schemas.microsoft.com/office/drawing/2014/main" id="{D27D3CF0-7FFF-9A37-A9F7-6C23A4837057}"/>
                </a:ext>
              </a:extLst>
            </p:cNvPr>
            <p:cNvSpPr/>
            <p:nvPr/>
          </p:nvSpPr>
          <p:spPr>
            <a:xfrm>
              <a:off x="6456997" y="3194685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0" name="Freeform 609">
              <a:extLst>
                <a:ext uri="{FF2B5EF4-FFF2-40B4-BE49-F238E27FC236}">
                  <a16:creationId xmlns:a16="http://schemas.microsoft.com/office/drawing/2014/main" id="{8F875D5E-CD96-DB57-B039-23620CD31D5D}"/>
                </a:ext>
              </a:extLst>
            </p:cNvPr>
            <p:cNvSpPr/>
            <p:nvPr/>
          </p:nvSpPr>
          <p:spPr>
            <a:xfrm>
              <a:off x="646604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1" name="Freeform 610">
              <a:extLst>
                <a:ext uri="{FF2B5EF4-FFF2-40B4-BE49-F238E27FC236}">
                  <a16:creationId xmlns:a16="http://schemas.microsoft.com/office/drawing/2014/main" id="{B565F10F-15C0-4DDC-1D34-302EF590713B}"/>
                </a:ext>
              </a:extLst>
            </p:cNvPr>
            <p:cNvSpPr/>
            <p:nvPr/>
          </p:nvSpPr>
          <p:spPr>
            <a:xfrm>
              <a:off x="6456997" y="283083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2" name="Freeform 611">
              <a:extLst>
                <a:ext uri="{FF2B5EF4-FFF2-40B4-BE49-F238E27FC236}">
                  <a16:creationId xmlns:a16="http://schemas.microsoft.com/office/drawing/2014/main" id="{B1135F14-5509-8AE7-369F-009ECB31D5D5}"/>
                </a:ext>
              </a:extLst>
            </p:cNvPr>
            <p:cNvSpPr/>
            <p:nvPr/>
          </p:nvSpPr>
          <p:spPr>
            <a:xfrm>
              <a:off x="646604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3" name="Freeform 612">
              <a:extLst>
                <a:ext uri="{FF2B5EF4-FFF2-40B4-BE49-F238E27FC236}">
                  <a16:creationId xmlns:a16="http://schemas.microsoft.com/office/drawing/2014/main" id="{B4CD3BAD-07B1-CCB4-A8D9-1667EC0EB581}"/>
                </a:ext>
              </a:extLst>
            </p:cNvPr>
            <p:cNvSpPr/>
            <p:nvPr/>
          </p:nvSpPr>
          <p:spPr>
            <a:xfrm>
              <a:off x="6456997" y="246697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4" name="Freeform 613">
              <a:extLst>
                <a:ext uri="{FF2B5EF4-FFF2-40B4-BE49-F238E27FC236}">
                  <a16:creationId xmlns:a16="http://schemas.microsoft.com/office/drawing/2014/main" id="{3699985F-A2E3-22D8-B782-286C9C5D777E}"/>
                </a:ext>
              </a:extLst>
            </p:cNvPr>
            <p:cNvSpPr/>
            <p:nvPr/>
          </p:nvSpPr>
          <p:spPr>
            <a:xfrm>
              <a:off x="646604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5" name="Freeform 614">
              <a:extLst>
                <a:ext uri="{FF2B5EF4-FFF2-40B4-BE49-F238E27FC236}">
                  <a16:creationId xmlns:a16="http://schemas.microsoft.com/office/drawing/2014/main" id="{AD79A5D6-ECF2-C457-D4FE-A2A745326125}"/>
                </a:ext>
              </a:extLst>
            </p:cNvPr>
            <p:cNvSpPr/>
            <p:nvPr/>
          </p:nvSpPr>
          <p:spPr>
            <a:xfrm>
              <a:off x="6284118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6" name="Freeform 615">
              <a:extLst>
                <a:ext uri="{FF2B5EF4-FFF2-40B4-BE49-F238E27FC236}">
                  <a16:creationId xmlns:a16="http://schemas.microsoft.com/office/drawing/2014/main" id="{C27FAAF7-52F0-B262-C1F5-EEFF284A0460}"/>
                </a:ext>
              </a:extLst>
            </p:cNvPr>
            <p:cNvSpPr/>
            <p:nvPr/>
          </p:nvSpPr>
          <p:spPr>
            <a:xfrm>
              <a:off x="628411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7" name="Freeform 616">
              <a:extLst>
                <a:ext uri="{FF2B5EF4-FFF2-40B4-BE49-F238E27FC236}">
                  <a16:creationId xmlns:a16="http://schemas.microsoft.com/office/drawing/2014/main" id="{7A0FDB26-A9F3-FF84-AE8A-A0D47C5F68D2}"/>
                </a:ext>
              </a:extLst>
            </p:cNvPr>
            <p:cNvSpPr/>
            <p:nvPr/>
          </p:nvSpPr>
          <p:spPr>
            <a:xfrm>
              <a:off x="628411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8" name="Freeform 617">
              <a:extLst>
                <a:ext uri="{FF2B5EF4-FFF2-40B4-BE49-F238E27FC236}">
                  <a16:creationId xmlns:a16="http://schemas.microsoft.com/office/drawing/2014/main" id="{4A347211-1294-51BF-6BE4-95CC28243F0C}"/>
                </a:ext>
              </a:extLst>
            </p:cNvPr>
            <p:cNvSpPr/>
            <p:nvPr/>
          </p:nvSpPr>
          <p:spPr>
            <a:xfrm>
              <a:off x="5365432" y="355854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9" name="Freeform 618">
              <a:extLst>
                <a:ext uri="{FF2B5EF4-FFF2-40B4-BE49-F238E27FC236}">
                  <a16:creationId xmlns:a16="http://schemas.microsoft.com/office/drawing/2014/main" id="{846F8B31-D768-926E-931B-D5BB23058B7E}"/>
                </a:ext>
              </a:extLst>
            </p:cNvPr>
            <p:cNvSpPr/>
            <p:nvPr/>
          </p:nvSpPr>
          <p:spPr>
            <a:xfrm>
              <a:off x="519255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20" name="Freeform 619">
              <a:extLst>
                <a:ext uri="{FF2B5EF4-FFF2-40B4-BE49-F238E27FC236}">
                  <a16:creationId xmlns:a16="http://schemas.microsoft.com/office/drawing/2014/main" id="{05F78795-81B2-C132-1AA3-D19074A37E90}"/>
                </a:ext>
              </a:extLst>
            </p:cNvPr>
            <p:cNvSpPr/>
            <p:nvPr/>
          </p:nvSpPr>
          <p:spPr>
            <a:xfrm>
              <a:off x="5729287" y="355854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21" name="Freeform 620">
              <a:extLst>
                <a:ext uri="{FF2B5EF4-FFF2-40B4-BE49-F238E27FC236}">
                  <a16:creationId xmlns:a16="http://schemas.microsoft.com/office/drawing/2014/main" id="{3016C605-98AE-D794-4F9B-5DA39F51B462}"/>
                </a:ext>
              </a:extLst>
            </p:cNvPr>
            <p:cNvSpPr/>
            <p:nvPr/>
          </p:nvSpPr>
          <p:spPr>
            <a:xfrm>
              <a:off x="5556408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22" name="Freeform 621">
              <a:extLst>
                <a:ext uri="{FF2B5EF4-FFF2-40B4-BE49-F238E27FC236}">
                  <a16:creationId xmlns:a16="http://schemas.microsoft.com/office/drawing/2014/main" id="{8F047AD5-711A-B8F6-6D1E-BEE42CED4E92}"/>
                </a:ext>
              </a:extLst>
            </p:cNvPr>
            <p:cNvSpPr/>
            <p:nvPr/>
          </p:nvSpPr>
          <p:spPr>
            <a:xfrm>
              <a:off x="6093142" y="355854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23" name="Freeform 622">
              <a:extLst>
                <a:ext uri="{FF2B5EF4-FFF2-40B4-BE49-F238E27FC236}">
                  <a16:creationId xmlns:a16="http://schemas.microsoft.com/office/drawing/2014/main" id="{A8A7DDDC-0987-4518-E470-5FA1DC17AD50}"/>
                </a:ext>
              </a:extLst>
            </p:cNvPr>
            <p:cNvSpPr/>
            <p:nvPr/>
          </p:nvSpPr>
          <p:spPr>
            <a:xfrm>
              <a:off x="592026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24" name="Freeform 623">
              <a:extLst>
                <a:ext uri="{FF2B5EF4-FFF2-40B4-BE49-F238E27FC236}">
                  <a16:creationId xmlns:a16="http://schemas.microsoft.com/office/drawing/2014/main" id="{595D2D00-8117-B1F2-D44D-3A6022BE626D}"/>
                </a:ext>
              </a:extLst>
            </p:cNvPr>
            <p:cNvSpPr/>
            <p:nvPr/>
          </p:nvSpPr>
          <p:spPr>
            <a:xfrm>
              <a:off x="6456997" y="355854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25" name="Freeform 624">
              <a:extLst>
                <a:ext uri="{FF2B5EF4-FFF2-40B4-BE49-F238E27FC236}">
                  <a16:creationId xmlns:a16="http://schemas.microsoft.com/office/drawing/2014/main" id="{B220B707-A4A0-4743-D534-95DC773C7FFF}"/>
                </a:ext>
              </a:extLst>
            </p:cNvPr>
            <p:cNvSpPr/>
            <p:nvPr/>
          </p:nvSpPr>
          <p:spPr>
            <a:xfrm>
              <a:off x="6284118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26" name="Freeform 625">
              <a:extLst>
                <a:ext uri="{FF2B5EF4-FFF2-40B4-BE49-F238E27FC236}">
                  <a16:creationId xmlns:a16="http://schemas.microsoft.com/office/drawing/2014/main" id="{BA7AFF2D-55CA-07BA-ED1A-1232DE1CF8C5}"/>
                </a:ext>
              </a:extLst>
            </p:cNvPr>
            <p:cNvSpPr/>
            <p:nvPr/>
          </p:nvSpPr>
          <p:spPr>
            <a:xfrm>
              <a:off x="464677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27" name="Freeform 626">
              <a:extLst>
                <a:ext uri="{FF2B5EF4-FFF2-40B4-BE49-F238E27FC236}">
                  <a16:creationId xmlns:a16="http://schemas.microsoft.com/office/drawing/2014/main" id="{BE0756FD-CDE2-89BB-6EA0-7818E4650504}"/>
                </a:ext>
              </a:extLst>
            </p:cNvPr>
            <p:cNvSpPr/>
            <p:nvPr/>
          </p:nvSpPr>
          <p:spPr>
            <a:xfrm>
              <a:off x="501062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28" name="Freeform 627">
              <a:extLst>
                <a:ext uri="{FF2B5EF4-FFF2-40B4-BE49-F238E27FC236}">
                  <a16:creationId xmlns:a16="http://schemas.microsoft.com/office/drawing/2014/main" id="{BA5474BC-E514-D767-AADD-87FA0B23288D}"/>
                </a:ext>
              </a:extLst>
            </p:cNvPr>
            <p:cNvSpPr/>
            <p:nvPr/>
          </p:nvSpPr>
          <p:spPr>
            <a:xfrm>
              <a:off x="501062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29" name="Freeform 628">
              <a:extLst>
                <a:ext uri="{FF2B5EF4-FFF2-40B4-BE49-F238E27FC236}">
                  <a16:creationId xmlns:a16="http://schemas.microsoft.com/office/drawing/2014/main" id="{C7A707F7-DA7E-3123-8896-0D09C987E98F}"/>
                </a:ext>
              </a:extLst>
            </p:cNvPr>
            <p:cNvSpPr/>
            <p:nvPr/>
          </p:nvSpPr>
          <p:spPr>
            <a:xfrm>
              <a:off x="682990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30" name="Freeform 629">
              <a:extLst>
                <a:ext uri="{FF2B5EF4-FFF2-40B4-BE49-F238E27FC236}">
                  <a16:creationId xmlns:a16="http://schemas.microsoft.com/office/drawing/2014/main" id="{1994232B-8216-F98F-F348-F7C5A212EF3A}"/>
                </a:ext>
              </a:extLst>
            </p:cNvPr>
            <p:cNvSpPr/>
            <p:nvPr/>
          </p:nvSpPr>
          <p:spPr>
            <a:xfrm>
              <a:off x="6820852" y="3194685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7 h 36195"/>
                <a:gd name="connsiteX2" fmla="*/ 18098 w 36195"/>
                <a:gd name="connsiteY2" fmla="*/ 36195 h 36195"/>
                <a:gd name="connsiteX3" fmla="*/ 36195 w 36195"/>
                <a:gd name="connsiteY3" fmla="*/ 18097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31" name="Freeform 630">
              <a:extLst>
                <a:ext uri="{FF2B5EF4-FFF2-40B4-BE49-F238E27FC236}">
                  <a16:creationId xmlns:a16="http://schemas.microsoft.com/office/drawing/2014/main" id="{126D360D-74CC-4508-CD9E-637A8A16AE44}"/>
                </a:ext>
              </a:extLst>
            </p:cNvPr>
            <p:cNvSpPr/>
            <p:nvPr/>
          </p:nvSpPr>
          <p:spPr>
            <a:xfrm>
              <a:off x="682990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32" name="Freeform 631">
              <a:extLst>
                <a:ext uri="{FF2B5EF4-FFF2-40B4-BE49-F238E27FC236}">
                  <a16:creationId xmlns:a16="http://schemas.microsoft.com/office/drawing/2014/main" id="{F021F371-E698-351F-BA08-6379D2457D69}"/>
                </a:ext>
              </a:extLst>
            </p:cNvPr>
            <p:cNvSpPr/>
            <p:nvPr/>
          </p:nvSpPr>
          <p:spPr>
            <a:xfrm>
              <a:off x="6820852" y="2830831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33" name="Freeform 632">
              <a:extLst>
                <a:ext uri="{FF2B5EF4-FFF2-40B4-BE49-F238E27FC236}">
                  <a16:creationId xmlns:a16="http://schemas.microsoft.com/office/drawing/2014/main" id="{D25C088E-8E93-BF84-1A69-F2DFCEBB14D1}"/>
                </a:ext>
              </a:extLst>
            </p:cNvPr>
            <p:cNvSpPr/>
            <p:nvPr/>
          </p:nvSpPr>
          <p:spPr>
            <a:xfrm>
              <a:off x="6647973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34" name="Freeform 633">
              <a:extLst>
                <a:ext uri="{FF2B5EF4-FFF2-40B4-BE49-F238E27FC236}">
                  <a16:creationId xmlns:a16="http://schemas.microsoft.com/office/drawing/2014/main" id="{03F2B11C-A081-45F3-AFED-4CB3DB5E5F62}"/>
                </a:ext>
              </a:extLst>
            </p:cNvPr>
            <p:cNvSpPr/>
            <p:nvPr/>
          </p:nvSpPr>
          <p:spPr>
            <a:xfrm>
              <a:off x="6647973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35" name="Freeform 634">
              <a:extLst>
                <a:ext uri="{FF2B5EF4-FFF2-40B4-BE49-F238E27FC236}">
                  <a16:creationId xmlns:a16="http://schemas.microsoft.com/office/drawing/2014/main" id="{3FD19191-8537-AD8C-D8BB-5E3F7D081A7A}"/>
                </a:ext>
              </a:extLst>
            </p:cNvPr>
            <p:cNvSpPr/>
            <p:nvPr/>
          </p:nvSpPr>
          <p:spPr>
            <a:xfrm>
              <a:off x="719375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36" name="Freeform 635">
              <a:extLst>
                <a:ext uri="{FF2B5EF4-FFF2-40B4-BE49-F238E27FC236}">
                  <a16:creationId xmlns:a16="http://schemas.microsoft.com/office/drawing/2014/main" id="{02B5B955-38FF-196C-F3B0-B1C4F6F72BB5}"/>
                </a:ext>
              </a:extLst>
            </p:cNvPr>
            <p:cNvSpPr/>
            <p:nvPr/>
          </p:nvSpPr>
          <p:spPr>
            <a:xfrm>
              <a:off x="7184707" y="319468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37" name="Freeform 636">
              <a:extLst>
                <a:ext uri="{FF2B5EF4-FFF2-40B4-BE49-F238E27FC236}">
                  <a16:creationId xmlns:a16="http://schemas.microsoft.com/office/drawing/2014/main" id="{9D22E348-E736-FE72-4B95-698D71B26D6E}"/>
                </a:ext>
              </a:extLst>
            </p:cNvPr>
            <p:cNvSpPr/>
            <p:nvPr/>
          </p:nvSpPr>
          <p:spPr>
            <a:xfrm>
              <a:off x="719375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38" name="Freeform 637">
              <a:extLst>
                <a:ext uri="{FF2B5EF4-FFF2-40B4-BE49-F238E27FC236}">
                  <a16:creationId xmlns:a16="http://schemas.microsoft.com/office/drawing/2014/main" id="{29EF584A-DABC-126C-D8D3-FE8B39C5134B}"/>
                </a:ext>
              </a:extLst>
            </p:cNvPr>
            <p:cNvSpPr/>
            <p:nvPr/>
          </p:nvSpPr>
          <p:spPr>
            <a:xfrm>
              <a:off x="7184707" y="283083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39" name="Freeform 638">
              <a:extLst>
                <a:ext uri="{FF2B5EF4-FFF2-40B4-BE49-F238E27FC236}">
                  <a16:creationId xmlns:a16="http://schemas.microsoft.com/office/drawing/2014/main" id="{E965E497-8E54-EBFB-F540-1752783A8ADA}"/>
                </a:ext>
              </a:extLst>
            </p:cNvPr>
            <p:cNvSpPr/>
            <p:nvPr/>
          </p:nvSpPr>
          <p:spPr>
            <a:xfrm>
              <a:off x="719375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40" name="Freeform 639">
              <a:extLst>
                <a:ext uri="{FF2B5EF4-FFF2-40B4-BE49-F238E27FC236}">
                  <a16:creationId xmlns:a16="http://schemas.microsoft.com/office/drawing/2014/main" id="{02EDBD4C-DF82-FFC6-E8C3-2B85687D25D7}"/>
                </a:ext>
              </a:extLst>
            </p:cNvPr>
            <p:cNvSpPr/>
            <p:nvPr/>
          </p:nvSpPr>
          <p:spPr>
            <a:xfrm>
              <a:off x="7184707" y="246697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41" name="Freeform 640">
              <a:extLst>
                <a:ext uri="{FF2B5EF4-FFF2-40B4-BE49-F238E27FC236}">
                  <a16:creationId xmlns:a16="http://schemas.microsoft.com/office/drawing/2014/main" id="{4B9DDC29-F459-7344-4995-FF94B939A009}"/>
                </a:ext>
              </a:extLst>
            </p:cNvPr>
            <p:cNvSpPr/>
            <p:nvPr/>
          </p:nvSpPr>
          <p:spPr>
            <a:xfrm>
              <a:off x="719375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42" name="Freeform 641">
              <a:extLst>
                <a:ext uri="{FF2B5EF4-FFF2-40B4-BE49-F238E27FC236}">
                  <a16:creationId xmlns:a16="http://schemas.microsoft.com/office/drawing/2014/main" id="{F2D05152-A0B3-6027-B463-79D46CF2071C}"/>
                </a:ext>
              </a:extLst>
            </p:cNvPr>
            <p:cNvSpPr/>
            <p:nvPr/>
          </p:nvSpPr>
          <p:spPr>
            <a:xfrm>
              <a:off x="7011828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43" name="Freeform 642">
              <a:extLst>
                <a:ext uri="{FF2B5EF4-FFF2-40B4-BE49-F238E27FC236}">
                  <a16:creationId xmlns:a16="http://schemas.microsoft.com/office/drawing/2014/main" id="{88077597-433D-1E0F-9B24-D9CA995C0DA9}"/>
                </a:ext>
              </a:extLst>
            </p:cNvPr>
            <p:cNvSpPr/>
            <p:nvPr/>
          </p:nvSpPr>
          <p:spPr>
            <a:xfrm>
              <a:off x="701182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44" name="Freeform 643">
              <a:extLst>
                <a:ext uri="{FF2B5EF4-FFF2-40B4-BE49-F238E27FC236}">
                  <a16:creationId xmlns:a16="http://schemas.microsoft.com/office/drawing/2014/main" id="{7822B47B-6A85-6E31-3086-1EFB3463ECFC}"/>
                </a:ext>
              </a:extLst>
            </p:cNvPr>
            <p:cNvSpPr/>
            <p:nvPr/>
          </p:nvSpPr>
          <p:spPr>
            <a:xfrm>
              <a:off x="755761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45" name="Freeform 644">
              <a:extLst>
                <a:ext uri="{FF2B5EF4-FFF2-40B4-BE49-F238E27FC236}">
                  <a16:creationId xmlns:a16="http://schemas.microsoft.com/office/drawing/2014/main" id="{EB625C8E-A1BE-3E4E-7EF3-460117B255DA}"/>
                </a:ext>
              </a:extLst>
            </p:cNvPr>
            <p:cNvSpPr/>
            <p:nvPr/>
          </p:nvSpPr>
          <p:spPr>
            <a:xfrm>
              <a:off x="7548562" y="319468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46" name="Freeform 645">
              <a:extLst>
                <a:ext uri="{FF2B5EF4-FFF2-40B4-BE49-F238E27FC236}">
                  <a16:creationId xmlns:a16="http://schemas.microsoft.com/office/drawing/2014/main" id="{0CC1BBCF-A1B7-EA94-CC15-DF6E5E41E511}"/>
                </a:ext>
              </a:extLst>
            </p:cNvPr>
            <p:cNvSpPr/>
            <p:nvPr/>
          </p:nvSpPr>
          <p:spPr>
            <a:xfrm>
              <a:off x="755761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47" name="Freeform 646">
              <a:extLst>
                <a:ext uri="{FF2B5EF4-FFF2-40B4-BE49-F238E27FC236}">
                  <a16:creationId xmlns:a16="http://schemas.microsoft.com/office/drawing/2014/main" id="{16840611-7F7C-51CE-9189-543EAB76FB84}"/>
                </a:ext>
              </a:extLst>
            </p:cNvPr>
            <p:cNvSpPr/>
            <p:nvPr/>
          </p:nvSpPr>
          <p:spPr>
            <a:xfrm>
              <a:off x="7548562" y="283083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48" name="Freeform 647">
              <a:extLst>
                <a:ext uri="{FF2B5EF4-FFF2-40B4-BE49-F238E27FC236}">
                  <a16:creationId xmlns:a16="http://schemas.microsoft.com/office/drawing/2014/main" id="{509C18F9-1289-B58B-D8D2-289670353F42}"/>
                </a:ext>
              </a:extLst>
            </p:cNvPr>
            <p:cNvSpPr/>
            <p:nvPr/>
          </p:nvSpPr>
          <p:spPr>
            <a:xfrm>
              <a:off x="7557611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49" name="Freeform 648">
              <a:extLst>
                <a:ext uri="{FF2B5EF4-FFF2-40B4-BE49-F238E27FC236}">
                  <a16:creationId xmlns:a16="http://schemas.microsoft.com/office/drawing/2014/main" id="{EC721876-7E29-712B-E0AE-004092F25358}"/>
                </a:ext>
              </a:extLst>
            </p:cNvPr>
            <p:cNvSpPr/>
            <p:nvPr/>
          </p:nvSpPr>
          <p:spPr>
            <a:xfrm>
              <a:off x="7548562" y="246697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0" name="Freeform 649">
              <a:extLst>
                <a:ext uri="{FF2B5EF4-FFF2-40B4-BE49-F238E27FC236}">
                  <a16:creationId xmlns:a16="http://schemas.microsoft.com/office/drawing/2014/main" id="{EB063946-07D6-2B30-55EF-158F939A8F14}"/>
                </a:ext>
              </a:extLst>
            </p:cNvPr>
            <p:cNvSpPr/>
            <p:nvPr/>
          </p:nvSpPr>
          <p:spPr>
            <a:xfrm>
              <a:off x="755761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1" name="Freeform 650">
              <a:extLst>
                <a:ext uri="{FF2B5EF4-FFF2-40B4-BE49-F238E27FC236}">
                  <a16:creationId xmlns:a16="http://schemas.microsoft.com/office/drawing/2014/main" id="{72926D8B-3A47-0E01-3F1E-ED9C5DB07972}"/>
                </a:ext>
              </a:extLst>
            </p:cNvPr>
            <p:cNvSpPr/>
            <p:nvPr/>
          </p:nvSpPr>
          <p:spPr>
            <a:xfrm>
              <a:off x="7375683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2" name="Freeform 651">
              <a:extLst>
                <a:ext uri="{FF2B5EF4-FFF2-40B4-BE49-F238E27FC236}">
                  <a16:creationId xmlns:a16="http://schemas.microsoft.com/office/drawing/2014/main" id="{53B18ACA-AC3F-29F3-AEA3-15C582DE4C14}"/>
                </a:ext>
              </a:extLst>
            </p:cNvPr>
            <p:cNvSpPr/>
            <p:nvPr/>
          </p:nvSpPr>
          <p:spPr>
            <a:xfrm>
              <a:off x="7375683" y="2840319"/>
              <a:ext cx="18097" cy="18133"/>
            </a:xfrm>
            <a:custGeom>
              <a:avLst/>
              <a:gdLst>
                <a:gd name="connsiteX0" fmla="*/ 0 w 18097"/>
                <a:gd name="connsiteY0" fmla="*/ 9085 h 18133"/>
                <a:gd name="connsiteX1" fmla="*/ 9049 w 18097"/>
                <a:gd name="connsiteY1" fmla="*/ 18134 h 18133"/>
                <a:gd name="connsiteX2" fmla="*/ 18098 w 18097"/>
                <a:gd name="connsiteY2" fmla="*/ 9085 h 18133"/>
                <a:gd name="connsiteX3" fmla="*/ 9049 w 18097"/>
                <a:gd name="connsiteY3" fmla="*/ 36 h 18133"/>
                <a:gd name="connsiteX4" fmla="*/ 0 w 18097"/>
                <a:gd name="connsiteY4" fmla="*/ 9085 h 18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133">
                  <a:moveTo>
                    <a:pt x="0" y="9085"/>
                  </a:moveTo>
                  <a:cubicBezTo>
                    <a:pt x="0" y="14324"/>
                    <a:pt x="4286" y="18134"/>
                    <a:pt x="9049" y="18134"/>
                  </a:cubicBezTo>
                  <a:cubicBezTo>
                    <a:pt x="14288" y="18134"/>
                    <a:pt x="18098" y="13847"/>
                    <a:pt x="18098" y="9085"/>
                  </a:cubicBezTo>
                  <a:cubicBezTo>
                    <a:pt x="18098" y="3846"/>
                    <a:pt x="13811" y="36"/>
                    <a:pt x="9049" y="36"/>
                  </a:cubicBezTo>
                  <a:cubicBezTo>
                    <a:pt x="4286" y="-440"/>
                    <a:pt x="0" y="3846"/>
                    <a:pt x="0" y="9085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3" name="Freeform 652">
              <a:extLst>
                <a:ext uri="{FF2B5EF4-FFF2-40B4-BE49-F238E27FC236}">
                  <a16:creationId xmlns:a16="http://schemas.microsoft.com/office/drawing/2014/main" id="{E8138EEF-DF74-0CB3-0C0C-B821BE433C04}"/>
                </a:ext>
              </a:extLst>
            </p:cNvPr>
            <p:cNvSpPr/>
            <p:nvPr/>
          </p:nvSpPr>
          <p:spPr>
            <a:xfrm>
              <a:off x="7375683" y="2476464"/>
              <a:ext cx="18097" cy="18133"/>
            </a:xfrm>
            <a:custGeom>
              <a:avLst/>
              <a:gdLst>
                <a:gd name="connsiteX0" fmla="*/ 0 w 18097"/>
                <a:gd name="connsiteY0" fmla="*/ 9085 h 18133"/>
                <a:gd name="connsiteX1" fmla="*/ 9049 w 18097"/>
                <a:gd name="connsiteY1" fmla="*/ 18134 h 18133"/>
                <a:gd name="connsiteX2" fmla="*/ 18098 w 18097"/>
                <a:gd name="connsiteY2" fmla="*/ 9085 h 18133"/>
                <a:gd name="connsiteX3" fmla="*/ 9049 w 18097"/>
                <a:gd name="connsiteY3" fmla="*/ 36 h 18133"/>
                <a:gd name="connsiteX4" fmla="*/ 0 w 18097"/>
                <a:gd name="connsiteY4" fmla="*/ 9085 h 18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133">
                  <a:moveTo>
                    <a:pt x="0" y="9085"/>
                  </a:moveTo>
                  <a:cubicBezTo>
                    <a:pt x="0" y="14324"/>
                    <a:pt x="4286" y="18134"/>
                    <a:pt x="9049" y="18134"/>
                  </a:cubicBezTo>
                  <a:cubicBezTo>
                    <a:pt x="14288" y="18134"/>
                    <a:pt x="18098" y="13848"/>
                    <a:pt x="18098" y="9085"/>
                  </a:cubicBezTo>
                  <a:cubicBezTo>
                    <a:pt x="18098" y="3846"/>
                    <a:pt x="13811" y="36"/>
                    <a:pt x="9049" y="36"/>
                  </a:cubicBezTo>
                  <a:cubicBezTo>
                    <a:pt x="4286" y="-440"/>
                    <a:pt x="0" y="3846"/>
                    <a:pt x="0" y="9085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4" name="Freeform 653">
              <a:extLst>
                <a:ext uri="{FF2B5EF4-FFF2-40B4-BE49-F238E27FC236}">
                  <a16:creationId xmlns:a16="http://schemas.microsoft.com/office/drawing/2014/main" id="{EA38D05C-274D-BCFC-0413-9A520FCF3B8E}"/>
                </a:ext>
              </a:extLst>
            </p:cNvPr>
            <p:cNvSpPr/>
            <p:nvPr/>
          </p:nvSpPr>
          <p:spPr>
            <a:xfrm>
              <a:off x="7912417" y="283083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5" name="Freeform 654">
              <a:extLst>
                <a:ext uri="{FF2B5EF4-FFF2-40B4-BE49-F238E27FC236}">
                  <a16:creationId xmlns:a16="http://schemas.microsoft.com/office/drawing/2014/main" id="{721B111A-A862-B247-7743-4C638905CADF}"/>
                </a:ext>
              </a:extLst>
            </p:cNvPr>
            <p:cNvSpPr/>
            <p:nvPr/>
          </p:nvSpPr>
          <p:spPr>
            <a:xfrm>
              <a:off x="792146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6" name="Freeform 655">
              <a:extLst>
                <a:ext uri="{FF2B5EF4-FFF2-40B4-BE49-F238E27FC236}">
                  <a16:creationId xmlns:a16="http://schemas.microsoft.com/office/drawing/2014/main" id="{548C2E32-2A46-8CD5-3CBF-F9A82210E8D7}"/>
                </a:ext>
              </a:extLst>
            </p:cNvPr>
            <p:cNvSpPr/>
            <p:nvPr/>
          </p:nvSpPr>
          <p:spPr>
            <a:xfrm>
              <a:off x="7912417" y="246697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7" name="Freeform 656">
              <a:extLst>
                <a:ext uri="{FF2B5EF4-FFF2-40B4-BE49-F238E27FC236}">
                  <a16:creationId xmlns:a16="http://schemas.microsoft.com/office/drawing/2014/main" id="{113585CE-CFE8-79C0-A5DF-2812271AE45D}"/>
                </a:ext>
              </a:extLst>
            </p:cNvPr>
            <p:cNvSpPr/>
            <p:nvPr/>
          </p:nvSpPr>
          <p:spPr>
            <a:xfrm>
              <a:off x="792146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8" name="Freeform 657">
              <a:extLst>
                <a:ext uri="{FF2B5EF4-FFF2-40B4-BE49-F238E27FC236}">
                  <a16:creationId xmlns:a16="http://schemas.microsoft.com/office/drawing/2014/main" id="{D483766D-D075-EF6B-8524-1166304D2CB3}"/>
                </a:ext>
              </a:extLst>
            </p:cNvPr>
            <p:cNvSpPr/>
            <p:nvPr/>
          </p:nvSpPr>
          <p:spPr>
            <a:xfrm>
              <a:off x="773953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9" name="Freeform 658">
              <a:extLst>
                <a:ext uri="{FF2B5EF4-FFF2-40B4-BE49-F238E27FC236}">
                  <a16:creationId xmlns:a16="http://schemas.microsoft.com/office/drawing/2014/main" id="{52653141-53FE-419F-6A5E-06BFC0A8CFD5}"/>
                </a:ext>
              </a:extLst>
            </p:cNvPr>
            <p:cNvSpPr/>
            <p:nvPr/>
          </p:nvSpPr>
          <p:spPr>
            <a:xfrm>
              <a:off x="773953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0" name="Freeform 659">
              <a:extLst>
                <a:ext uri="{FF2B5EF4-FFF2-40B4-BE49-F238E27FC236}">
                  <a16:creationId xmlns:a16="http://schemas.microsoft.com/office/drawing/2014/main" id="{83979CC2-BB21-F4DE-01CD-723BC9207D24}"/>
                </a:ext>
              </a:extLst>
            </p:cNvPr>
            <p:cNvSpPr/>
            <p:nvPr/>
          </p:nvSpPr>
          <p:spPr>
            <a:xfrm>
              <a:off x="6820852" y="3558541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1" name="Freeform 660">
              <a:extLst>
                <a:ext uri="{FF2B5EF4-FFF2-40B4-BE49-F238E27FC236}">
                  <a16:creationId xmlns:a16="http://schemas.microsoft.com/office/drawing/2014/main" id="{002BD0BF-BD20-4CCA-A167-C8C6B122FA81}"/>
                </a:ext>
              </a:extLst>
            </p:cNvPr>
            <p:cNvSpPr/>
            <p:nvPr/>
          </p:nvSpPr>
          <p:spPr>
            <a:xfrm>
              <a:off x="664797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2" name="Freeform 661">
              <a:extLst>
                <a:ext uri="{FF2B5EF4-FFF2-40B4-BE49-F238E27FC236}">
                  <a16:creationId xmlns:a16="http://schemas.microsoft.com/office/drawing/2014/main" id="{73085170-3732-EE22-7E5B-AE4AD4403EA1}"/>
                </a:ext>
              </a:extLst>
            </p:cNvPr>
            <p:cNvSpPr/>
            <p:nvPr/>
          </p:nvSpPr>
          <p:spPr>
            <a:xfrm>
              <a:off x="7184707" y="355854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3" name="Freeform 662">
              <a:extLst>
                <a:ext uri="{FF2B5EF4-FFF2-40B4-BE49-F238E27FC236}">
                  <a16:creationId xmlns:a16="http://schemas.microsoft.com/office/drawing/2014/main" id="{13F0A5EA-23F5-CB61-C8FB-68188DAB50B9}"/>
                </a:ext>
              </a:extLst>
            </p:cNvPr>
            <p:cNvSpPr/>
            <p:nvPr/>
          </p:nvSpPr>
          <p:spPr>
            <a:xfrm>
              <a:off x="7011828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4" name="Freeform 663">
              <a:extLst>
                <a:ext uri="{FF2B5EF4-FFF2-40B4-BE49-F238E27FC236}">
                  <a16:creationId xmlns:a16="http://schemas.microsoft.com/office/drawing/2014/main" id="{B20A63FD-5A26-A1A8-23C2-C317B6C972F4}"/>
                </a:ext>
              </a:extLst>
            </p:cNvPr>
            <p:cNvSpPr/>
            <p:nvPr/>
          </p:nvSpPr>
          <p:spPr>
            <a:xfrm>
              <a:off x="7548562" y="355854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5" name="Freeform 664">
              <a:extLst>
                <a:ext uri="{FF2B5EF4-FFF2-40B4-BE49-F238E27FC236}">
                  <a16:creationId xmlns:a16="http://schemas.microsoft.com/office/drawing/2014/main" id="{70BD6242-0747-8B28-EEBD-229C25E47231}"/>
                </a:ext>
              </a:extLst>
            </p:cNvPr>
            <p:cNvSpPr/>
            <p:nvPr/>
          </p:nvSpPr>
          <p:spPr>
            <a:xfrm>
              <a:off x="737568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6" name="Freeform 665">
              <a:extLst>
                <a:ext uri="{FF2B5EF4-FFF2-40B4-BE49-F238E27FC236}">
                  <a16:creationId xmlns:a16="http://schemas.microsoft.com/office/drawing/2014/main" id="{1806B4D8-FC1B-18F2-6F49-E993B59E2D21}"/>
                </a:ext>
              </a:extLst>
            </p:cNvPr>
            <p:cNvSpPr/>
            <p:nvPr/>
          </p:nvSpPr>
          <p:spPr>
            <a:xfrm>
              <a:off x="8276272" y="2830831"/>
              <a:ext cx="36213" cy="36194"/>
            </a:xfrm>
            <a:custGeom>
              <a:avLst/>
              <a:gdLst>
                <a:gd name="connsiteX0" fmla="*/ 18097 w 36213"/>
                <a:gd name="connsiteY0" fmla="*/ 0 h 36194"/>
                <a:gd name="connsiteX1" fmla="*/ 0 w 36213"/>
                <a:gd name="connsiteY1" fmla="*/ 18097 h 36194"/>
                <a:gd name="connsiteX2" fmla="*/ 18097 w 36213"/>
                <a:gd name="connsiteY2" fmla="*/ 36195 h 36194"/>
                <a:gd name="connsiteX3" fmla="*/ 36195 w 36213"/>
                <a:gd name="connsiteY3" fmla="*/ 18097 h 36194"/>
                <a:gd name="connsiteX4" fmla="*/ 18097 w 36213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3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671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7" name="Freeform 666">
              <a:extLst>
                <a:ext uri="{FF2B5EF4-FFF2-40B4-BE49-F238E27FC236}">
                  <a16:creationId xmlns:a16="http://schemas.microsoft.com/office/drawing/2014/main" id="{16DAC90E-A7DD-3D77-B25C-14E0E4A7A853}"/>
                </a:ext>
              </a:extLst>
            </p:cNvPr>
            <p:cNvSpPr/>
            <p:nvPr/>
          </p:nvSpPr>
          <p:spPr>
            <a:xfrm>
              <a:off x="8285321" y="2658392"/>
              <a:ext cx="18097" cy="18133"/>
            </a:xfrm>
            <a:custGeom>
              <a:avLst/>
              <a:gdLst>
                <a:gd name="connsiteX0" fmla="*/ 0 w 18097"/>
                <a:gd name="connsiteY0" fmla="*/ 9085 h 18133"/>
                <a:gd name="connsiteX1" fmla="*/ 9049 w 18097"/>
                <a:gd name="connsiteY1" fmla="*/ 18134 h 18133"/>
                <a:gd name="connsiteX2" fmla="*/ 18098 w 18097"/>
                <a:gd name="connsiteY2" fmla="*/ 9085 h 18133"/>
                <a:gd name="connsiteX3" fmla="*/ 9049 w 18097"/>
                <a:gd name="connsiteY3" fmla="*/ 36 h 18133"/>
                <a:gd name="connsiteX4" fmla="*/ 0 w 18097"/>
                <a:gd name="connsiteY4" fmla="*/ 9085 h 18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133">
                  <a:moveTo>
                    <a:pt x="0" y="9085"/>
                  </a:moveTo>
                  <a:cubicBezTo>
                    <a:pt x="0" y="14324"/>
                    <a:pt x="4286" y="18134"/>
                    <a:pt x="9049" y="18134"/>
                  </a:cubicBezTo>
                  <a:cubicBezTo>
                    <a:pt x="14288" y="18134"/>
                    <a:pt x="18098" y="13847"/>
                    <a:pt x="18098" y="9085"/>
                  </a:cubicBezTo>
                  <a:cubicBezTo>
                    <a:pt x="18098" y="3846"/>
                    <a:pt x="13811" y="36"/>
                    <a:pt x="9049" y="36"/>
                  </a:cubicBezTo>
                  <a:cubicBezTo>
                    <a:pt x="4286" y="-440"/>
                    <a:pt x="0" y="3846"/>
                    <a:pt x="0" y="9085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8" name="Freeform 667">
              <a:extLst>
                <a:ext uri="{FF2B5EF4-FFF2-40B4-BE49-F238E27FC236}">
                  <a16:creationId xmlns:a16="http://schemas.microsoft.com/office/drawing/2014/main" id="{17A49E69-E981-C170-6098-4A0F4E2F15C9}"/>
                </a:ext>
              </a:extLst>
            </p:cNvPr>
            <p:cNvSpPr/>
            <p:nvPr/>
          </p:nvSpPr>
          <p:spPr>
            <a:xfrm>
              <a:off x="8276272" y="2466976"/>
              <a:ext cx="36213" cy="36194"/>
            </a:xfrm>
            <a:custGeom>
              <a:avLst/>
              <a:gdLst>
                <a:gd name="connsiteX0" fmla="*/ 18097 w 36213"/>
                <a:gd name="connsiteY0" fmla="*/ 0 h 36194"/>
                <a:gd name="connsiteX1" fmla="*/ 0 w 36213"/>
                <a:gd name="connsiteY1" fmla="*/ 18097 h 36194"/>
                <a:gd name="connsiteX2" fmla="*/ 18097 w 36213"/>
                <a:gd name="connsiteY2" fmla="*/ 36195 h 36194"/>
                <a:gd name="connsiteX3" fmla="*/ 36195 w 36213"/>
                <a:gd name="connsiteY3" fmla="*/ 18097 h 36194"/>
                <a:gd name="connsiteX4" fmla="*/ 18097 w 36213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3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671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9" name="Freeform 668">
              <a:extLst>
                <a:ext uri="{FF2B5EF4-FFF2-40B4-BE49-F238E27FC236}">
                  <a16:creationId xmlns:a16="http://schemas.microsoft.com/office/drawing/2014/main" id="{F4775A9C-2BC4-648E-278F-FE76C75A569F}"/>
                </a:ext>
              </a:extLst>
            </p:cNvPr>
            <p:cNvSpPr/>
            <p:nvPr/>
          </p:nvSpPr>
          <p:spPr>
            <a:xfrm>
              <a:off x="828532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0" name="Freeform 669">
              <a:extLst>
                <a:ext uri="{FF2B5EF4-FFF2-40B4-BE49-F238E27FC236}">
                  <a16:creationId xmlns:a16="http://schemas.microsoft.com/office/drawing/2014/main" id="{093D60BB-F5FA-22CE-ECAC-252A4E43391C}"/>
                </a:ext>
              </a:extLst>
            </p:cNvPr>
            <p:cNvSpPr/>
            <p:nvPr/>
          </p:nvSpPr>
          <p:spPr>
            <a:xfrm>
              <a:off x="8103393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1" name="Freeform 670">
              <a:extLst>
                <a:ext uri="{FF2B5EF4-FFF2-40B4-BE49-F238E27FC236}">
                  <a16:creationId xmlns:a16="http://schemas.microsoft.com/office/drawing/2014/main" id="{BDBFD645-3C57-51C1-2DCE-698A834744C4}"/>
                </a:ext>
              </a:extLst>
            </p:cNvPr>
            <p:cNvSpPr/>
            <p:nvPr/>
          </p:nvSpPr>
          <p:spPr>
            <a:xfrm>
              <a:off x="8103393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2" name="Freeform 671">
              <a:extLst>
                <a:ext uri="{FF2B5EF4-FFF2-40B4-BE49-F238E27FC236}">
                  <a16:creationId xmlns:a16="http://schemas.microsoft.com/office/drawing/2014/main" id="{25539935-C38B-E2DC-1B7C-36050A7384F8}"/>
                </a:ext>
              </a:extLst>
            </p:cNvPr>
            <p:cNvSpPr/>
            <p:nvPr/>
          </p:nvSpPr>
          <p:spPr>
            <a:xfrm>
              <a:off x="864917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3" name="Freeform 672">
              <a:extLst>
                <a:ext uri="{FF2B5EF4-FFF2-40B4-BE49-F238E27FC236}">
                  <a16:creationId xmlns:a16="http://schemas.microsoft.com/office/drawing/2014/main" id="{4784577A-B609-4477-B9AF-099ACD81F033}"/>
                </a:ext>
              </a:extLst>
            </p:cNvPr>
            <p:cNvSpPr/>
            <p:nvPr/>
          </p:nvSpPr>
          <p:spPr>
            <a:xfrm>
              <a:off x="8640127" y="3194685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7 h 36195"/>
                <a:gd name="connsiteX2" fmla="*/ 18098 w 36195"/>
                <a:gd name="connsiteY2" fmla="*/ 36195 h 36195"/>
                <a:gd name="connsiteX3" fmla="*/ 36195 w 36195"/>
                <a:gd name="connsiteY3" fmla="*/ 18097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4" name="Freeform 673">
              <a:extLst>
                <a:ext uri="{FF2B5EF4-FFF2-40B4-BE49-F238E27FC236}">
                  <a16:creationId xmlns:a16="http://schemas.microsoft.com/office/drawing/2014/main" id="{D00398D8-6221-119D-26F2-6E39EA890EA1}"/>
                </a:ext>
              </a:extLst>
            </p:cNvPr>
            <p:cNvSpPr/>
            <p:nvPr/>
          </p:nvSpPr>
          <p:spPr>
            <a:xfrm>
              <a:off x="864917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5" name="Freeform 674">
              <a:extLst>
                <a:ext uri="{FF2B5EF4-FFF2-40B4-BE49-F238E27FC236}">
                  <a16:creationId xmlns:a16="http://schemas.microsoft.com/office/drawing/2014/main" id="{D56242A8-02BB-A9C5-1598-49DE818DD6C7}"/>
                </a:ext>
              </a:extLst>
            </p:cNvPr>
            <p:cNvSpPr/>
            <p:nvPr/>
          </p:nvSpPr>
          <p:spPr>
            <a:xfrm>
              <a:off x="8640127" y="2830831"/>
              <a:ext cx="36214" cy="36194"/>
            </a:xfrm>
            <a:custGeom>
              <a:avLst/>
              <a:gdLst>
                <a:gd name="connsiteX0" fmla="*/ 18098 w 36214"/>
                <a:gd name="connsiteY0" fmla="*/ 0 h 36194"/>
                <a:gd name="connsiteX1" fmla="*/ 0 w 36214"/>
                <a:gd name="connsiteY1" fmla="*/ 18097 h 36194"/>
                <a:gd name="connsiteX2" fmla="*/ 18098 w 36214"/>
                <a:gd name="connsiteY2" fmla="*/ 36195 h 36194"/>
                <a:gd name="connsiteX3" fmla="*/ 36195 w 36214"/>
                <a:gd name="connsiteY3" fmla="*/ 18097 h 36194"/>
                <a:gd name="connsiteX4" fmla="*/ 18098 w 3621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672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6" name="Freeform 675">
              <a:extLst>
                <a:ext uri="{FF2B5EF4-FFF2-40B4-BE49-F238E27FC236}">
                  <a16:creationId xmlns:a16="http://schemas.microsoft.com/office/drawing/2014/main" id="{54E07E4F-3F23-B879-0F9C-26386C5BF80B}"/>
                </a:ext>
              </a:extLst>
            </p:cNvPr>
            <p:cNvSpPr/>
            <p:nvPr/>
          </p:nvSpPr>
          <p:spPr>
            <a:xfrm>
              <a:off x="864917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7" name="Freeform 676">
              <a:extLst>
                <a:ext uri="{FF2B5EF4-FFF2-40B4-BE49-F238E27FC236}">
                  <a16:creationId xmlns:a16="http://schemas.microsoft.com/office/drawing/2014/main" id="{4963A08E-6B1C-3715-B34B-9C37CDB4D6D9}"/>
                </a:ext>
              </a:extLst>
            </p:cNvPr>
            <p:cNvSpPr/>
            <p:nvPr/>
          </p:nvSpPr>
          <p:spPr>
            <a:xfrm>
              <a:off x="8640127" y="2466976"/>
              <a:ext cx="36214" cy="36194"/>
            </a:xfrm>
            <a:custGeom>
              <a:avLst/>
              <a:gdLst>
                <a:gd name="connsiteX0" fmla="*/ 18098 w 36214"/>
                <a:gd name="connsiteY0" fmla="*/ 0 h 36194"/>
                <a:gd name="connsiteX1" fmla="*/ 0 w 36214"/>
                <a:gd name="connsiteY1" fmla="*/ 18097 h 36194"/>
                <a:gd name="connsiteX2" fmla="*/ 18098 w 36214"/>
                <a:gd name="connsiteY2" fmla="*/ 36195 h 36194"/>
                <a:gd name="connsiteX3" fmla="*/ 36195 w 36214"/>
                <a:gd name="connsiteY3" fmla="*/ 18097 h 36194"/>
                <a:gd name="connsiteX4" fmla="*/ 18098 w 3621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672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8" name="Freeform 677">
              <a:extLst>
                <a:ext uri="{FF2B5EF4-FFF2-40B4-BE49-F238E27FC236}">
                  <a16:creationId xmlns:a16="http://schemas.microsoft.com/office/drawing/2014/main" id="{8E8D77BC-64B3-D804-8D03-6D9A451C33F8}"/>
                </a:ext>
              </a:extLst>
            </p:cNvPr>
            <p:cNvSpPr/>
            <p:nvPr/>
          </p:nvSpPr>
          <p:spPr>
            <a:xfrm>
              <a:off x="864917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9" name="Freeform 678">
              <a:extLst>
                <a:ext uri="{FF2B5EF4-FFF2-40B4-BE49-F238E27FC236}">
                  <a16:creationId xmlns:a16="http://schemas.microsoft.com/office/drawing/2014/main" id="{C07B9316-2FF3-1C65-0ED5-8A67FC20281B}"/>
                </a:ext>
              </a:extLst>
            </p:cNvPr>
            <p:cNvSpPr/>
            <p:nvPr/>
          </p:nvSpPr>
          <p:spPr>
            <a:xfrm>
              <a:off x="846724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0" name="Freeform 679">
              <a:extLst>
                <a:ext uri="{FF2B5EF4-FFF2-40B4-BE49-F238E27FC236}">
                  <a16:creationId xmlns:a16="http://schemas.microsoft.com/office/drawing/2014/main" id="{4E85EBA9-C3F4-AEC2-9C34-7E8CB41EAA34}"/>
                </a:ext>
              </a:extLst>
            </p:cNvPr>
            <p:cNvSpPr/>
            <p:nvPr/>
          </p:nvSpPr>
          <p:spPr>
            <a:xfrm>
              <a:off x="846724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1" name="Freeform 680">
              <a:extLst>
                <a:ext uri="{FF2B5EF4-FFF2-40B4-BE49-F238E27FC236}">
                  <a16:creationId xmlns:a16="http://schemas.microsoft.com/office/drawing/2014/main" id="{4C328838-A910-7D93-A052-1349937C60AC}"/>
                </a:ext>
              </a:extLst>
            </p:cNvPr>
            <p:cNvSpPr/>
            <p:nvPr/>
          </p:nvSpPr>
          <p:spPr>
            <a:xfrm>
              <a:off x="901303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2" name="Freeform 681">
              <a:extLst>
                <a:ext uri="{FF2B5EF4-FFF2-40B4-BE49-F238E27FC236}">
                  <a16:creationId xmlns:a16="http://schemas.microsoft.com/office/drawing/2014/main" id="{CEB832F1-BC5D-9B85-90F3-A26FCAE67CC5}"/>
                </a:ext>
              </a:extLst>
            </p:cNvPr>
            <p:cNvSpPr/>
            <p:nvPr/>
          </p:nvSpPr>
          <p:spPr>
            <a:xfrm>
              <a:off x="9003982" y="319468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3" name="Freeform 682">
              <a:extLst>
                <a:ext uri="{FF2B5EF4-FFF2-40B4-BE49-F238E27FC236}">
                  <a16:creationId xmlns:a16="http://schemas.microsoft.com/office/drawing/2014/main" id="{6C76FC4E-AA8B-1208-9FDB-C8AC60F47925}"/>
                </a:ext>
              </a:extLst>
            </p:cNvPr>
            <p:cNvSpPr/>
            <p:nvPr/>
          </p:nvSpPr>
          <p:spPr>
            <a:xfrm>
              <a:off x="901303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4" name="Freeform 683">
              <a:extLst>
                <a:ext uri="{FF2B5EF4-FFF2-40B4-BE49-F238E27FC236}">
                  <a16:creationId xmlns:a16="http://schemas.microsoft.com/office/drawing/2014/main" id="{DE942A07-F138-C2BA-2A01-5AE98630D13E}"/>
                </a:ext>
              </a:extLst>
            </p:cNvPr>
            <p:cNvSpPr/>
            <p:nvPr/>
          </p:nvSpPr>
          <p:spPr>
            <a:xfrm>
              <a:off x="9003982" y="2830831"/>
              <a:ext cx="36214" cy="36194"/>
            </a:xfrm>
            <a:custGeom>
              <a:avLst/>
              <a:gdLst>
                <a:gd name="connsiteX0" fmla="*/ 18098 w 36214"/>
                <a:gd name="connsiteY0" fmla="*/ 0 h 36194"/>
                <a:gd name="connsiteX1" fmla="*/ 0 w 36214"/>
                <a:gd name="connsiteY1" fmla="*/ 18097 h 36194"/>
                <a:gd name="connsiteX2" fmla="*/ 18098 w 36214"/>
                <a:gd name="connsiteY2" fmla="*/ 36195 h 36194"/>
                <a:gd name="connsiteX3" fmla="*/ 36195 w 36214"/>
                <a:gd name="connsiteY3" fmla="*/ 18097 h 36194"/>
                <a:gd name="connsiteX4" fmla="*/ 18098 w 3621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672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5" name="Freeform 684">
              <a:extLst>
                <a:ext uri="{FF2B5EF4-FFF2-40B4-BE49-F238E27FC236}">
                  <a16:creationId xmlns:a16="http://schemas.microsoft.com/office/drawing/2014/main" id="{060DE198-9AF6-00E5-943D-E9CDA31B8390}"/>
                </a:ext>
              </a:extLst>
            </p:cNvPr>
            <p:cNvSpPr/>
            <p:nvPr/>
          </p:nvSpPr>
          <p:spPr>
            <a:xfrm>
              <a:off x="9013031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6" name="Freeform 685">
              <a:extLst>
                <a:ext uri="{FF2B5EF4-FFF2-40B4-BE49-F238E27FC236}">
                  <a16:creationId xmlns:a16="http://schemas.microsoft.com/office/drawing/2014/main" id="{DB469CC4-EAEC-CAC6-18FD-8933D5740D33}"/>
                </a:ext>
              </a:extLst>
            </p:cNvPr>
            <p:cNvSpPr/>
            <p:nvPr/>
          </p:nvSpPr>
          <p:spPr>
            <a:xfrm>
              <a:off x="9003982" y="2466976"/>
              <a:ext cx="36214" cy="36194"/>
            </a:xfrm>
            <a:custGeom>
              <a:avLst/>
              <a:gdLst>
                <a:gd name="connsiteX0" fmla="*/ 18098 w 36214"/>
                <a:gd name="connsiteY0" fmla="*/ 0 h 36194"/>
                <a:gd name="connsiteX1" fmla="*/ 0 w 36214"/>
                <a:gd name="connsiteY1" fmla="*/ 18097 h 36194"/>
                <a:gd name="connsiteX2" fmla="*/ 18098 w 36214"/>
                <a:gd name="connsiteY2" fmla="*/ 36195 h 36194"/>
                <a:gd name="connsiteX3" fmla="*/ 36195 w 36214"/>
                <a:gd name="connsiteY3" fmla="*/ 18097 h 36194"/>
                <a:gd name="connsiteX4" fmla="*/ 18098 w 3621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672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7" name="Freeform 686">
              <a:extLst>
                <a:ext uri="{FF2B5EF4-FFF2-40B4-BE49-F238E27FC236}">
                  <a16:creationId xmlns:a16="http://schemas.microsoft.com/office/drawing/2014/main" id="{4114DF97-2967-37D0-F205-EBC4336BC630}"/>
                </a:ext>
              </a:extLst>
            </p:cNvPr>
            <p:cNvSpPr/>
            <p:nvPr/>
          </p:nvSpPr>
          <p:spPr>
            <a:xfrm>
              <a:off x="901303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8" name="Freeform 687">
              <a:extLst>
                <a:ext uri="{FF2B5EF4-FFF2-40B4-BE49-F238E27FC236}">
                  <a16:creationId xmlns:a16="http://schemas.microsoft.com/office/drawing/2014/main" id="{6619B701-6A61-E75A-199A-A790EAE50EA8}"/>
                </a:ext>
              </a:extLst>
            </p:cNvPr>
            <p:cNvSpPr/>
            <p:nvPr/>
          </p:nvSpPr>
          <p:spPr>
            <a:xfrm>
              <a:off x="8831103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9" name="Freeform 688">
              <a:extLst>
                <a:ext uri="{FF2B5EF4-FFF2-40B4-BE49-F238E27FC236}">
                  <a16:creationId xmlns:a16="http://schemas.microsoft.com/office/drawing/2014/main" id="{173B8043-ECB7-9743-A145-E2590D63FC2B}"/>
                </a:ext>
              </a:extLst>
            </p:cNvPr>
            <p:cNvSpPr/>
            <p:nvPr/>
          </p:nvSpPr>
          <p:spPr>
            <a:xfrm>
              <a:off x="8831103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0" name="Freeform 689">
              <a:extLst>
                <a:ext uri="{FF2B5EF4-FFF2-40B4-BE49-F238E27FC236}">
                  <a16:creationId xmlns:a16="http://schemas.microsoft.com/office/drawing/2014/main" id="{F5B91161-D0F0-348A-4753-242CF12D537D}"/>
                </a:ext>
              </a:extLst>
            </p:cNvPr>
            <p:cNvSpPr/>
            <p:nvPr/>
          </p:nvSpPr>
          <p:spPr>
            <a:xfrm>
              <a:off x="8831103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1" name="Freeform 690">
              <a:extLst>
                <a:ext uri="{FF2B5EF4-FFF2-40B4-BE49-F238E27FC236}">
                  <a16:creationId xmlns:a16="http://schemas.microsoft.com/office/drawing/2014/main" id="{6B933DA0-69C5-4CCD-9021-8647851D0A93}"/>
                </a:ext>
              </a:extLst>
            </p:cNvPr>
            <p:cNvSpPr/>
            <p:nvPr/>
          </p:nvSpPr>
          <p:spPr>
            <a:xfrm>
              <a:off x="8640127" y="3558541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2" name="Freeform 691">
              <a:extLst>
                <a:ext uri="{FF2B5EF4-FFF2-40B4-BE49-F238E27FC236}">
                  <a16:creationId xmlns:a16="http://schemas.microsoft.com/office/drawing/2014/main" id="{C73550AE-B394-8BF6-9EFA-172262700EC4}"/>
                </a:ext>
              </a:extLst>
            </p:cNvPr>
            <p:cNvSpPr/>
            <p:nvPr/>
          </p:nvSpPr>
          <p:spPr>
            <a:xfrm>
              <a:off x="9003982" y="355854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3" name="Freeform 692">
              <a:extLst>
                <a:ext uri="{FF2B5EF4-FFF2-40B4-BE49-F238E27FC236}">
                  <a16:creationId xmlns:a16="http://schemas.microsoft.com/office/drawing/2014/main" id="{10B0E996-AE03-1936-EBAB-0EC8040B7642}"/>
                </a:ext>
              </a:extLst>
            </p:cNvPr>
            <p:cNvSpPr/>
            <p:nvPr/>
          </p:nvSpPr>
          <p:spPr>
            <a:xfrm>
              <a:off x="883110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4" name="Freeform 693">
              <a:extLst>
                <a:ext uri="{FF2B5EF4-FFF2-40B4-BE49-F238E27FC236}">
                  <a16:creationId xmlns:a16="http://schemas.microsoft.com/office/drawing/2014/main" id="{78C2FB5D-3204-32BB-82CA-2650C622DD62}"/>
                </a:ext>
              </a:extLst>
            </p:cNvPr>
            <p:cNvSpPr/>
            <p:nvPr/>
          </p:nvSpPr>
          <p:spPr>
            <a:xfrm>
              <a:off x="6102191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5" name="Freeform 694">
              <a:extLst>
                <a:ext uri="{FF2B5EF4-FFF2-40B4-BE49-F238E27FC236}">
                  <a16:creationId xmlns:a16="http://schemas.microsoft.com/office/drawing/2014/main" id="{21F0F20E-3A88-FAD2-E5E8-2ECE9506C795}"/>
                </a:ext>
              </a:extLst>
            </p:cNvPr>
            <p:cNvSpPr/>
            <p:nvPr/>
          </p:nvSpPr>
          <p:spPr>
            <a:xfrm>
              <a:off x="5920263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6" name="Freeform 695">
              <a:extLst>
                <a:ext uri="{FF2B5EF4-FFF2-40B4-BE49-F238E27FC236}">
                  <a16:creationId xmlns:a16="http://schemas.microsoft.com/office/drawing/2014/main" id="{8CF75A8F-21E6-56C5-CFEF-729B1F544BED}"/>
                </a:ext>
              </a:extLst>
            </p:cNvPr>
            <p:cNvSpPr/>
            <p:nvPr/>
          </p:nvSpPr>
          <p:spPr>
            <a:xfrm>
              <a:off x="6466046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7" name="Freeform 696">
              <a:extLst>
                <a:ext uri="{FF2B5EF4-FFF2-40B4-BE49-F238E27FC236}">
                  <a16:creationId xmlns:a16="http://schemas.microsoft.com/office/drawing/2014/main" id="{2C86FD13-B2D7-FF63-C30E-0BF241DEAA76}"/>
                </a:ext>
              </a:extLst>
            </p:cNvPr>
            <p:cNvSpPr/>
            <p:nvPr/>
          </p:nvSpPr>
          <p:spPr>
            <a:xfrm>
              <a:off x="6456997" y="173926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8" name="Freeform 697">
              <a:extLst>
                <a:ext uri="{FF2B5EF4-FFF2-40B4-BE49-F238E27FC236}">
                  <a16:creationId xmlns:a16="http://schemas.microsoft.com/office/drawing/2014/main" id="{FC754EA8-C368-3894-CAEB-30A1427AE7F8}"/>
                </a:ext>
              </a:extLst>
            </p:cNvPr>
            <p:cNvSpPr/>
            <p:nvPr/>
          </p:nvSpPr>
          <p:spPr>
            <a:xfrm>
              <a:off x="6466046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9" name="Freeform 698">
              <a:extLst>
                <a:ext uri="{FF2B5EF4-FFF2-40B4-BE49-F238E27FC236}">
                  <a16:creationId xmlns:a16="http://schemas.microsoft.com/office/drawing/2014/main" id="{31775FA2-69CF-46A4-AF9B-998E53BC1D8A}"/>
                </a:ext>
              </a:extLst>
            </p:cNvPr>
            <p:cNvSpPr/>
            <p:nvPr/>
          </p:nvSpPr>
          <p:spPr>
            <a:xfrm>
              <a:off x="6284118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0" name="Freeform 699">
              <a:extLst>
                <a:ext uri="{FF2B5EF4-FFF2-40B4-BE49-F238E27FC236}">
                  <a16:creationId xmlns:a16="http://schemas.microsoft.com/office/drawing/2014/main" id="{80D7E2FE-46F9-A97E-83A6-FAE3902FAAE6}"/>
                </a:ext>
              </a:extLst>
            </p:cNvPr>
            <p:cNvSpPr/>
            <p:nvPr/>
          </p:nvSpPr>
          <p:spPr>
            <a:xfrm>
              <a:off x="6284118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1" name="Freeform 700">
              <a:extLst>
                <a:ext uri="{FF2B5EF4-FFF2-40B4-BE49-F238E27FC236}">
                  <a16:creationId xmlns:a16="http://schemas.microsoft.com/office/drawing/2014/main" id="{15EDE02A-2817-CD6B-18CE-BE4AFCB9B5FC}"/>
                </a:ext>
              </a:extLst>
            </p:cNvPr>
            <p:cNvSpPr/>
            <p:nvPr/>
          </p:nvSpPr>
          <p:spPr>
            <a:xfrm>
              <a:off x="6284118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2" name="Freeform 701">
              <a:extLst>
                <a:ext uri="{FF2B5EF4-FFF2-40B4-BE49-F238E27FC236}">
                  <a16:creationId xmlns:a16="http://schemas.microsoft.com/office/drawing/2014/main" id="{7BF930F1-5A0A-6A0B-02A2-8436FB5B069E}"/>
                </a:ext>
              </a:extLst>
            </p:cNvPr>
            <p:cNvSpPr/>
            <p:nvPr/>
          </p:nvSpPr>
          <p:spPr>
            <a:xfrm>
              <a:off x="555640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3" name="Freeform 702">
              <a:extLst>
                <a:ext uri="{FF2B5EF4-FFF2-40B4-BE49-F238E27FC236}">
                  <a16:creationId xmlns:a16="http://schemas.microsoft.com/office/drawing/2014/main" id="{AE1282F8-A23A-8068-4EB6-1C1A00E1290C}"/>
                </a:ext>
              </a:extLst>
            </p:cNvPr>
            <p:cNvSpPr/>
            <p:nvPr/>
          </p:nvSpPr>
          <p:spPr>
            <a:xfrm>
              <a:off x="6093142" y="210312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4" name="Freeform 703">
              <a:extLst>
                <a:ext uri="{FF2B5EF4-FFF2-40B4-BE49-F238E27FC236}">
                  <a16:creationId xmlns:a16="http://schemas.microsoft.com/office/drawing/2014/main" id="{649D9C05-4BA6-DF1E-D106-05D022D455EB}"/>
                </a:ext>
              </a:extLst>
            </p:cNvPr>
            <p:cNvSpPr/>
            <p:nvPr/>
          </p:nvSpPr>
          <p:spPr>
            <a:xfrm>
              <a:off x="592026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5" name="Freeform 704">
              <a:extLst>
                <a:ext uri="{FF2B5EF4-FFF2-40B4-BE49-F238E27FC236}">
                  <a16:creationId xmlns:a16="http://schemas.microsoft.com/office/drawing/2014/main" id="{E73DD172-E58A-57B7-C9F4-7F76AAD645A6}"/>
                </a:ext>
              </a:extLst>
            </p:cNvPr>
            <p:cNvSpPr/>
            <p:nvPr/>
          </p:nvSpPr>
          <p:spPr>
            <a:xfrm>
              <a:off x="6456997" y="210312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6" name="Freeform 705">
              <a:extLst>
                <a:ext uri="{FF2B5EF4-FFF2-40B4-BE49-F238E27FC236}">
                  <a16:creationId xmlns:a16="http://schemas.microsoft.com/office/drawing/2014/main" id="{2DD1969F-F349-3389-F661-1917764150EB}"/>
                </a:ext>
              </a:extLst>
            </p:cNvPr>
            <p:cNvSpPr/>
            <p:nvPr/>
          </p:nvSpPr>
          <p:spPr>
            <a:xfrm>
              <a:off x="628411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7" name="Freeform 706">
              <a:extLst>
                <a:ext uri="{FF2B5EF4-FFF2-40B4-BE49-F238E27FC236}">
                  <a16:creationId xmlns:a16="http://schemas.microsoft.com/office/drawing/2014/main" id="{EF058C25-6EE0-1ADC-91C4-241DD0A3F152}"/>
                </a:ext>
              </a:extLst>
            </p:cNvPr>
            <p:cNvSpPr/>
            <p:nvPr/>
          </p:nvSpPr>
          <p:spPr>
            <a:xfrm>
              <a:off x="6829901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8" name="Freeform 707">
              <a:extLst>
                <a:ext uri="{FF2B5EF4-FFF2-40B4-BE49-F238E27FC236}">
                  <a16:creationId xmlns:a16="http://schemas.microsoft.com/office/drawing/2014/main" id="{0ADFFC3B-8668-0359-44D7-20181894E30D}"/>
                </a:ext>
              </a:extLst>
            </p:cNvPr>
            <p:cNvSpPr/>
            <p:nvPr/>
          </p:nvSpPr>
          <p:spPr>
            <a:xfrm>
              <a:off x="6820852" y="1739266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9" name="Freeform 708">
              <a:extLst>
                <a:ext uri="{FF2B5EF4-FFF2-40B4-BE49-F238E27FC236}">
                  <a16:creationId xmlns:a16="http://schemas.microsoft.com/office/drawing/2014/main" id="{32FAC094-490B-AC9C-AE2A-65A630D3B913}"/>
                </a:ext>
              </a:extLst>
            </p:cNvPr>
            <p:cNvSpPr/>
            <p:nvPr/>
          </p:nvSpPr>
          <p:spPr>
            <a:xfrm>
              <a:off x="6829901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0" name="Freeform 709">
              <a:extLst>
                <a:ext uri="{FF2B5EF4-FFF2-40B4-BE49-F238E27FC236}">
                  <a16:creationId xmlns:a16="http://schemas.microsoft.com/office/drawing/2014/main" id="{F0A4B1AB-696B-684B-B82A-CA6CE33D8298}"/>
                </a:ext>
              </a:extLst>
            </p:cNvPr>
            <p:cNvSpPr/>
            <p:nvPr/>
          </p:nvSpPr>
          <p:spPr>
            <a:xfrm>
              <a:off x="6820852" y="1375410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1" name="Freeform 710">
              <a:extLst>
                <a:ext uri="{FF2B5EF4-FFF2-40B4-BE49-F238E27FC236}">
                  <a16:creationId xmlns:a16="http://schemas.microsoft.com/office/drawing/2014/main" id="{5F6FDDF3-16ED-1F7E-A22E-93841B15F44A}"/>
                </a:ext>
              </a:extLst>
            </p:cNvPr>
            <p:cNvSpPr/>
            <p:nvPr/>
          </p:nvSpPr>
          <p:spPr>
            <a:xfrm>
              <a:off x="6829901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2" name="Freeform 711">
              <a:extLst>
                <a:ext uri="{FF2B5EF4-FFF2-40B4-BE49-F238E27FC236}">
                  <a16:creationId xmlns:a16="http://schemas.microsoft.com/office/drawing/2014/main" id="{219B0AFC-9461-B5A1-D2FA-266575247E0A}"/>
                </a:ext>
              </a:extLst>
            </p:cNvPr>
            <p:cNvSpPr/>
            <p:nvPr/>
          </p:nvSpPr>
          <p:spPr>
            <a:xfrm>
              <a:off x="6820852" y="1011555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3" name="Freeform 712">
              <a:extLst>
                <a:ext uri="{FF2B5EF4-FFF2-40B4-BE49-F238E27FC236}">
                  <a16:creationId xmlns:a16="http://schemas.microsoft.com/office/drawing/2014/main" id="{844F258B-64B2-576B-6025-8EC179030E1F}"/>
                </a:ext>
              </a:extLst>
            </p:cNvPr>
            <p:cNvSpPr/>
            <p:nvPr/>
          </p:nvSpPr>
          <p:spPr>
            <a:xfrm>
              <a:off x="6829901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4" name="Freeform 713">
              <a:extLst>
                <a:ext uri="{FF2B5EF4-FFF2-40B4-BE49-F238E27FC236}">
                  <a16:creationId xmlns:a16="http://schemas.microsoft.com/office/drawing/2014/main" id="{56718FF8-CE54-D1AA-6C71-B5692B20F15F}"/>
                </a:ext>
              </a:extLst>
            </p:cNvPr>
            <p:cNvSpPr/>
            <p:nvPr/>
          </p:nvSpPr>
          <p:spPr>
            <a:xfrm>
              <a:off x="6647973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5" name="Freeform 714">
              <a:extLst>
                <a:ext uri="{FF2B5EF4-FFF2-40B4-BE49-F238E27FC236}">
                  <a16:creationId xmlns:a16="http://schemas.microsoft.com/office/drawing/2014/main" id="{2C6A243D-58A6-0793-0912-05BC0F54DEE0}"/>
                </a:ext>
              </a:extLst>
            </p:cNvPr>
            <p:cNvSpPr/>
            <p:nvPr/>
          </p:nvSpPr>
          <p:spPr>
            <a:xfrm>
              <a:off x="6647973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6" name="Freeform 715">
              <a:extLst>
                <a:ext uri="{FF2B5EF4-FFF2-40B4-BE49-F238E27FC236}">
                  <a16:creationId xmlns:a16="http://schemas.microsoft.com/office/drawing/2014/main" id="{401FFCEB-F020-BF19-8938-570AAEE88762}"/>
                </a:ext>
              </a:extLst>
            </p:cNvPr>
            <p:cNvSpPr/>
            <p:nvPr/>
          </p:nvSpPr>
          <p:spPr>
            <a:xfrm>
              <a:off x="6647973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7" name="Freeform 716">
              <a:extLst>
                <a:ext uri="{FF2B5EF4-FFF2-40B4-BE49-F238E27FC236}">
                  <a16:creationId xmlns:a16="http://schemas.microsoft.com/office/drawing/2014/main" id="{ABC69BD0-5A37-F5F6-0CEA-7BB2E33E2FD3}"/>
                </a:ext>
              </a:extLst>
            </p:cNvPr>
            <p:cNvSpPr/>
            <p:nvPr/>
          </p:nvSpPr>
          <p:spPr>
            <a:xfrm>
              <a:off x="7193756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8" name="Freeform 717">
              <a:extLst>
                <a:ext uri="{FF2B5EF4-FFF2-40B4-BE49-F238E27FC236}">
                  <a16:creationId xmlns:a16="http://schemas.microsoft.com/office/drawing/2014/main" id="{A6B0DCAF-20E6-F6BE-FEE8-A8A5E0225E11}"/>
                </a:ext>
              </a:extLst>
            </p:cNvPr>
            <p:cNvSpPr/>
            <p:nvPr/>
          </p:nvSpPr>
          <p:spPr>
            <a:xfrm>
              <a:off x="7184707" y="173926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9" name="Freeform 718">
              <a:extLst>
                <a:ext uri="{FF2B5EF4-FFF2-40B4-BE49-F238E27FC236}">
                  <a16:creationId xmlns:a16="http://schemas.microsoft.com/office/drawing/2014/main" id="{9099213A-2312-1291-063E-D17D7D2B1AFA}"/>
                </a:ext>
              </a:extLst>
            </p:cNvPr>
            <p:cNvSpPr/>
            <p:nvPr/>
          </p:nvSpPr>
          <p:spPr>
            <a:xfrm>
              <a:off x="7193756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0" name="Freeform 719">
              <a:extLst>
                <a:ext uri="{FF2B5EF4-FFF2-40B4-BE49-F238E27FC236}">
                  <a16:creationId xmlns:a16="http://schemas.microsoft.com/office/drawing/2014/main" id="{C934E8EF-F274-73B1-FB8A-6D627A11FD66}"/>
                </a:ext>
              </a:extLst>
            </p:cNvPr>
            <p:cNvSpPr/>
            <p:nvPr/>
          </p:nvSpPr>
          <p:spPr>
            <a:xfrm>
              <a:off x="7184707" y="1375410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1" name="Freeform 720">
              <a:extLst>
                <a:ext uri="{FF2B5EF4-FFF2-40B4-BE49-F238E27FC236}">
                  <a16:creationId xmlns:a16="http://schemas.microsoft.com/office/drawing/2014/main" id="{6E515AAD-7F4C-B4C6-4D36-92E407AC6D55}"/>
                </a:ext>
              </a:extLst>
            </p:cNvPr>
            <p:cNvSpPr/>
            <p:nvPr/>
          </p:nvSpPr>
          <p:spPr>
            <a:xfrm>
              <a:off x="7193756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2" name="Freeform 721">
              <a:extLst>
                <a:ext uri="{FF2B5EF4-FFF2-40B4-BE49-F238E27FC236}">
                  <a16:creationId xmlns:a16="http://schemas.microsoft.com/office/drawing/2014/main" id="{EC8E6E43-1AAE-CDE5-FFA1-4D39AF207AC0}"/>
                </a:ext>
              </a:extLst>
            </p:cNvPr>
            <p:cNvSpPr/>
            <p:nvPr/>
          </p:nvSpPr>
          <p:spPr>
            <a:xfrm>
              <a:off x="7184707" y="101155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3" name="Freeform 722">
              <a:extLst>
                <a:ext uri="{FF2B5EF4-FFF2-40B4-BE49-F238E27FC236}">
                  <a16:creationId xmlns:a16="http://schemas.microsoft.com/office/drawing/2014/main" id="{6C292FBC-117E-2D7C-6802-A61E902FA83E}"/>
                </a:ext>
              </a:extLst>
            </p:cNvPr>
            <p:cNvSpPr/>
            <p:nvPr/>
          </p:nvSpPr>
          <p:spPr>
            <a:xfrm>
              <a:off x="7193756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4" name="Freeform 723">
              <a:extLst>
                <a:ext uri="{FF2B5EF4-FFF2-40B4-BE49-F238E27FC236}">
                  <a16:creationId xmlns:a16="http://schemas.microsoft.com/office/drawing/2014/main" id="{4CA416AC-3B0C-1AE9-1E37-A0BFEBE2AE3E}"/>
                </a:ext>
              </a:extLst>
            </p:cNvPr>
            <p:cNvSpPr/>
            <p:nvPr/>
          </p:nvSpPr>
          <p:spPr>
            <a:xfrm>
              <a:off x="7011828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5" name="Freeform 724">
              <a:extLst>
                <a:ext uri="{FF2B5EF4-FFF2-40B4-BE49-F238E27FC236}">
                  <a16:creationId xmlns:a16="http://schemas.microsoft.com/office/drawing/2014/main" id="{7158A695-BF4A-4C38-99D9-42FE4A1351AF}"/>
                </a:ext>
              </a:extLst>
            </p:cNvPr>
            <p:cNvSpPr/>
            <p:nvPr/>
          </p:nvSpPr>
          <p:spPr>
            <a:xfrm>
              <a:off x="7011828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6" name="Freeform 725">
              <a:extLst>
                <a:ext uri="{FF2B5EF4-FFF2-40B4-BE49-F238E27FC236}">
                  <a16:creationId xmlns:a16="http://schemas.microsoft.com/office/drawing/2014/main" id="{87E8E59E-B154-5887-E4FF-5DE929EBBA94}"/>
                </a:ext>
              </a:extLst>
            </p:cNvPr>
            <p:cNvSpPr/>
            <p:nvPr/>
          </p:nvSpPr>
          <p:spPr>
            <a:xfrm>
              <a:off x="7011828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7" name="Freeform 726">
              <a:extLst>
                <a:ext uri="{FF2B5EF4-FFF2-40B4-BE49-F238E27FC236}">
                  <a16:creationId xmlns:a16="http://schemas.microsoft.com/office/drawing/2014/main" id="{0B406BCD-A493-4BF5-A460-5D28A622C741}"/>
                </a:ext>
              </a:extLst>
            </p:cNvPr>
            <p:cNvSpPr/>
            <p:nvPr/>
          </p:nvSpPr>
          <p:spPr>
            <a:xfrm>
              <a:off x="7557611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8" name="Freeform 727">
              <a:extLst>
                <a:ext uri="{FF2B5EF4-FFF2-40B4-BE49-F238E27FC236}">
                  <a16:creationId xmlns:a16="http://schemas.microsoft.com/office/drawing/2014/main" id="{80F78513-4F16-2755-C654-97A06EDD7444}"/>
                </a:ext>
              </a:extLst>
            </p:cNvPr>
            <p:cNvSpPr/>
            <p:nvPr/>
          </p:nvSpPr>
          <p:spPr>
            <a:xfrm>
              <a:off x="7548562" y="173926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9" name="Freeform 728">
              <a:extLst>
                <a:ext uri="{FF2B5EF4-FFF2-40B4-BE49-F238E27FC236}">
                  <a16:creationId xmlns:a16="http://schemas.microsoft.com/office/drawing/2014/main" id="{C4918BF7-4FE1-D491-8FB5-303FFE0F9E1F}"/>
                </a:ext>
              </a:extLst>
            </p:cNvPr>
            <p:cNvSpPr/>
            <p:nvPr/>
          </p:nvSpPr>
          <p:spPr>
            <a:xfrm>
              <a:off x="7557611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0" name="Freeform 729">
              <a:extLst>
                <a:ext uri="{FF2B5EF4-FFF2-40B4-BE49-F238E27FC236}">
                  <a16:creationId xmlns:a16="http://schemas.microsoft.com/office/drawing/2014/main" id="{04C4B97C-6827-F4A8-0AA6-1695B87A4D8A}"/>
                </a:ext>
              </a:extLst>
            </p:cNvPr>
            <p:cNvSpPr/>
            <p:nvPr/>
          </p:nvSpPr>
          <p:spPr>
            <a:xfrm>
              <a:off x="7548562" y="1375410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1" name="Freeform 730">
              <a:extLst>
                <a:ext uri="{FF2B5EF4-FFF2-40B4-BE49-F238E27FC236}">
                  <a16:creationId xmlns:a16="http://schemas.microsoft.com/office/drawing/2014/main" id="{CF8FA8FD-6A35-D8D5-C7F8-2EA9ADD2FDB6}"/>
                </a:ext>
              </a:extLst>
            </p:cNvPr>
            <p:cNvSpPr/>
            <p:nvPr/>
          </p:nvSpPr>
          <p:spPr>
            <a:xfrm>
              <a:off x="7557611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2" name="Freeform 731">
              <a:extLst>
                <a:ext uri="{FF2B5EF4-FFF2-40B4-BE49-F238E27FC236}">
                  <a16:creationId xmlns:a16="http://schemas.microsoft.com/office/drawing/2014/main" id="{0EF12CBE-0285-BBB3-980A-E802C91EF08F}"/>
                </a:ext>
              </a:extLst>
            </p:cNvPr>
            <p:cNvSpPr/>
            <p:nvPr/>
          </p:nvSpPr>
          <p:spPr>
            <a:xfrm>
              <a:off x="7548562" y="101155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3" name="Freeform 732">
              <a:extLst>
                <a:ext uri="{FF2B5EF4-FFF2-40B4-BE49-F238E27FC236}">
                  <a16:creationId xmlns:a16="http://schemas.microsoft.com/office/drawing/2014/main" id="{976D1D7B-9BBB-F596-6768-CE2F98B51EC7}"/>
                </a:ext>
              </a:extLst>
            </p:cNvPr>
            <p:cNvSpPr/>
            <p:nvPr/>
          </p:nvSpPr>
          <p:spPr>
            <a:xfrm>
              <a:off x="7375683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4" name="Freeform 733">
              <a:extLst>
                <a:ext uri="{FF2B5EF4-FFF2-40B4-BE49-F238E27FC236}">
                  <a16:creationId xmlns:a16="http://schemas.microsoft.com/office/drawing/2014/main" id="{972FCB94-39C6-152A-9832-C05A39937B3D}"/>
                </a:ext>
              </a:extLst>
            </p:cNvPr>
            <p:cNvSpPr/>
            <p:nvPr/>
          </p:nvSpPr>
          <p:spPr>
            <a:xfrm>
              <a:off x="7375683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5" name="Freeform 734">
              <a:extLst>
                <a:ext uri="{FF2B5EF4-FFF2-40B4-BE49-F238E27FC236}">
                  <a16:creationId xmlns:a16="http://schemas.microsoft.com/office/drawing/2014/main" id="{632BBD23-BFD1-2061-D08B-94F72B338F3D}"/>
                </a:ext>
              </a:extLst>
            </p:cNvPr>
            <p:cNvSpPr/>
            <p:nvPr/>
          </p:nvSpPr>
          <p:spPr>
            <a:xfrm>
              <a:off x="7375683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6" name="Freeform 735">
              <a:extLst>
                <a:ext uri="{FF2B5EF4-FFF2-40B4-BE49-F238E27FC236}">
                  <a16:creationId xmlns:a16="http://schemas.microsoft.com/office/drawing/2014/main" id="{A4F393DA-93EC-CFAF-BB6A-0134B61C2DDE}"/>
                </a:ext>
              </a:extLst>
            </p:cNvPr>
            <p:cNvSpPr/>
            <p:nvPr/>
          </p:nvSpPr>
          <p:spPr>
            <a:xfrm>
              <a:off x="7921466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7" name="Freeform 736">
              <a:extLst>
                <a:ext uri="{FF2B5EF4-FFF2-40B4-BE49-F238E27FC236}">
                  <a16:creationId xmlns:a16="http://schemas.microsoft.com/office/drawing/2014/main" id="{2932C461-1418-AAAA-AFD4-D5C6E08A0F93}"/>
                </a:ext>
              </a:extLst>
            </p:cNvPr>
            <p:cNvSpPr/>
            <p:nvPr/>
          </p:nvSpPr>
          <p:spPr>
            <a:xfrm>
              <a:off x="7912417" y="173926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8" name="Freeform 737">
              <a:extLst>
                <a:ext uri="{FF2B5EF4-FFF2-40B4-BE49-F238E27FC236}">
                  <a16:creationId xmlns:a16="http://schemas.microsoft.com/office/drawing/2014/main" id="{D1C40049-5825-55E9-6B78-66E4C5ED0C02}"/>
                </a:ext>
              </a:extLst>
            </p:cNvPr>
            <p:cNvSpPr/>
            <p:nvPr/>
          </p:nvSpPr>
          <p:spPr>
            <a:xfrm>
              <a:off x="7921466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9" name="Freeform 738">
              <a:extLst>
                <a:ext uri="{FF2B5EF4-FFF2-40B4-BE49-F238E27FC236}">
                  <a16:creationId xmlns:a16="http://schemas.microsoft.com/office/drawing/2014/main" id="{E4024D9E-0451-70BF-AF98-15C263F49D78}"/>
                </a:ext>
              </a:extLst>
            </p:cNvPr>
            <p:cNvSpPr/>
            <p:nvPr/>
          </p:nvSpPr>
          <p:spPr>
            <a:xfrm>
              <a:off x="7912417" y="1375410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0" name="Freeform 739">
              <a:extLst>
                <a:ext uri="{FF2B5EF4-FFF2-40B4-BE49-F238E27FC236}">
                  <a16:creationId xmlns:a16="http://schemas.microsoft.com/office/drawing/2014/main" id="{CEDB394E-7504-192B-AD40-59555665714F}"/>
                </a:ext>
              </a:extLst>
            </p:cNvPr>
            <p:cNvSpPr/>
            <p:nvPr/>
          </p:nvSpPr>
          <p:spPr>
            <a:xfrm>
              <a:off x="7921466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1" name="Freeform 740">
              <a:extLst>
                <a:ext uri="{FF2B5EF4-FFF2-40B4-BE49-F238E27FC236}">
                  <a16:creationId xmlns:a16="http://schemas.microsoft.com/office/drawing/2014/main" id="{BA82B60F-AF64-19CB-CC93-8E6E7FE43112}"/>
                </a:ext>
              </a:extLst>
            </p:cNvPr>
            <p:cNvSpPr/>
            <p:nvPr/>
          </p:nvSpPr>
          <p:spPr>
            <a:xfrm>
              <a:off x="7912417" y="1011555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2" name="Freeform 741">
              <a:extLst>
                <a:ext uri="{FF2B5EF4-FFF2-40B4-BE49-F238E27FC236}">
                  <a16:creationId xmlns:a16="http://schemas.microsoft.com/office/drawing/2014/main" id="{9860AEE6-6366-F94B-946A-105005A85157}"/>
                </a:ext>
              </a:extLst>
            </p:cNvPr>
            <p:cNvSpPr/>
            <p:nvPr/>
          </p:nvSpPr>
          <p:spPr>
            <a:xfrm>
              <a:off x="7921466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3" name="Freeform 742">
              <a:extLst>
                <a:ext uri="{FF2B5EF4-FFF2-40B4-BE49-F238E27FC236}">
                  <a16:creationId xmlns:a16="http://schemas.microsoft.com/office/drawing/2014/main" id="{2483BFAD-678A-CA9F-CACD-DF8851FE3DD6}"/>
                </a:ext>
              </a:extLst>
            </p:cNvPr>
            <p:cNvSpPr/>
            <p:nvPr/>
          </p:nvSpPr>
          <p:spPr>
            <a:xfrm>
              <a:off x="7739538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4" name="Freeform 743">
              <a:extLst>
                <a:ext uri="{FF2B5EF4-FFF2-40B4-BE49-F238E27FC236}">
                  <a16:creationId xmlns:a16="http://schemas.microsoft.com/office/drawing/2014/main" id="{2649F9FC-7222-2ADD-AE21-95E6DFB35E72}"/>
                </a:ext>
              </a:extLst>
            </p:cNvPr>
            <p:cNvSpPr/>
            <p:nvPr/>
          </p:nvSpPr>
          <p:spPr>
            <a:xfrm>
              <a:off x="7739538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5" name="Freeform 744">
              <a:extLst>
                <a:ext uri="{FF2B5EF4-FFF2-40B4-BE49-F238E27FC236}">
                  <a16:creationId xmlns:a16="http://schemas.microsoft.com/office/drawing/2014/main" id="{A3B820F3-F143-324C-3B78-D8FA87779117}"/>
                </a:ext>
              </a:extLst>
            </p:cNvPr>
            <p:cNvSpPr/>
            <p:nvPr/>
          </p:nvSpPr>
          <p:spPr>
            <a:xfrm>
              <a:off x="7739538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6" name="Freeform 745">
              <a:extLst>
                <a:ext uri="{FF2B5EF4-FFF2-40B4-BE49-F238E27FC236}">
                  <a16:creationId xmlns:a16="http://schemas.microsoft.com/office/drawing/2014/main" id="{33835AFA-C899-2CB2-4C85-EC8C814E023A}"/>
                </a:ext>
              </a:extLst>
            </p:cNvPr>
            <p:cNvSpPr/>
            <p:nvPr/>
          </p:nvSpPr>
          <p:spPr>
            <a:xfrm>
              <a:off x="6820852" y="2103121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7 h 36195"/>
                <a:gd name="connsiteX2" fmla="*/ 18098 w 36195"/>
                <a:gd name="connsiteY2" fmla="*/ 36195 h 36195"/>
                <a:gd name="connsiteX3" fmla="*/ 36195 w 36195"/>
                <a:gd name="connsiteY3" fmla="*/ 18097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7" name="Freeform 746">
              <a:extLst>
                <a:ext uri="{FF2B5EF4-FFF2-40B4-BE49-F238E27FC236}">
                  <a16:creationId xmlns:a16="http://schemas.microsoft.com/office/drawing/2014/main" id="{5ED54C0A-94D4-A7A7-EBF3-43A536DBEFFC}"/>
                </a:ext>
              </a:extLst>
            </p:cNvPr>
            <p:cNvSpPr/>
            <p:nvPr/>
          </p:nvSpPr>
          <p:spPr>
            <a:xfrm>
              <a:off x="664797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8" name="Freeform 747">
              <a:extLst>
                <a:ext uri="{FF2B5EF4-FFF2-40B4-BE49-F238E27FC236}">
                  <a16:creationId xmlns:a16="http://schemas.microsoft.com/office/drawing/2014/main" id="{3104F537-333D-6825-C51B-EF45E7240674}"/>
                </a:ext>
              </a:extLst>
            </p:cNvPr>
            <p:cNvSpPr/>
            <p:nvPr/>
          </p:nvSpPr>
          <p:spPr>
            <a:xfrm>
              <a:off x="7184707" y="210312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9" name="Freeform 748">
              <a:extLst>
                <a:ext uri="{FF2B5EF4-FFF2-40B4-BE49-F238E27FC236}">
                  <a16:creationId xmlns:a16="http://schemas.microsoft.com/office/drawing/2014/main" id="{1FDA8DB5-6EAA-42CE-398F-0FEB1EFB6EA5}"/>
                </a:ext>
              </a:extLst>
            </p:cNvPr>
            <p:cNvSpPr/>
            <p:nvPr/>
          </p:nvSpPr>
          <p:spPr>
            <a:xfrm>
              <a:off x="701182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50" name="Freeform 749">
              <a:extLst>
                <a:ext uri="{FF2B5EF4-FFF2-40B4-BE49-F238E27FC236}">
                  <a16:creationId xmlns:a16="http://schemas.microsoft.com/office/drawing/2014/main" id="{3292B0DA-851F-987D-CD58-B61AE178DF4C}"/>
                </a:ext>
              </a:extLst>
            </p:cNvPr>
            <p:cNvSpPr/>
            <p:nvPr/>
          </p:nvSpPr>
          <p:spPr>
            <a:xfrm>
              <a:off x="7548562" y="210312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51" name="Freeform 750">
              <a:extLst>
                <a:ext uri="{FF2B5EF4-FFF2-40B4-BE49-F238E27FC236}">
                  <a16:creationId xmlns:a16="http://schemas.microsoft.com/office/drawing/2014/main" id="{EE281265-701F-949F-9D10-DC1026AA38D0}"/>
                </a:ext>
              </a:extLst>
            </p:cNvPr>
            <p:cNvSpPr/>
            <p:nvPr/>
          </p:nvSpPr>
          <p:spPr>
            <a:xfrm>
              <a:off x="737568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52" name="Freeform 751">
              <a:extLst>
                <a:ext uri="{FF2B5EF4-FFF2-40B4-BE49-F238E27FC236}">
                  <a16:creationId xmlns:a16="http://schemas.microsoft.com/office/drawing/2014/main" id="{5B74939A-9030-EC53-CD8C-A6252025FC9C}"/>
                </a:ext>
              </a:extLst>
            </p:cNvPr>
            <p:cNvSpPr/>
            <p:nvPr/>
          </p:nvSpPr>
          <p:spPr>
            <a:xfrm>
              <a:off x="7912417" y="210312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53" name="Freeform 752">
              <a:extLst>
                <a:ext uri="{FF2B5EF4-FFF2-40B4-BE49-F238E27FC236}">
                  <a16:creationId xmlns:a16="http://schemas.microsoft.com/office/drawing/2014/main" id="{7D4792B7-E5D4-B485-65A3-F05D669AC0FF}"/>
                </a:ext>
              </a:extLst>
            </p:cNvPr>
            <p:cNvSpPr/>
            <p:nvPr/>
          </p:nvSpPr>
          <p:spPr>
            <a:xfrm>
              <a:off x="773953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54" name="Freeform 753">
              <a:extLst>
                <a:ext uri="{FF2B5EF4-FFF2-40B4-BE49-F238E27FC236}">
                  <a16:creationId xmlns:a16="http://schemas.microsoft.com/office/drawing/2014/main" id="{BD7E4F12-DC38-9A67-D0F7-30175B3F4591}"/>
                </a:ext>
              </a:extLst>
            </p:cNvPr>
            <p:cNvSpPr/>
            <p:nvPr/>
          </p:nvSpPr>
          <p:spPr>
            <a:xfrm>
              <a:off x="8276272" y="1375410"/>
              <a:ext cx="36213" cy="36195"/>
            </a:xfrm>
            <a:custGeom>
              <a:avLst/>
              <a:gdLst>
                <a:gd name="connsiteX0" fmla="*/ 18097 w 36213"/>
                <a:gd name="connsiteY0" fmla="*/ 0 h 36195"/>
                <a:gd name="connsiteX1" fmla="*/ 0 w 36213"/>
                <a:gd name="connsiteY1" fmla="*/ 18098 h 36195"/>
                <a:gd name="connsiteX2" fmla="*/ 18097 w 36213"/>
                <a:gd name="connsiteY2" fmla="*/ 36195 h 36195"/>
                <a:gd name="connsiteX3" fmla="*/ 36195 w 36213"/>
                <a:gd name="connsiteY3" fmla="*/ 18098 h 36195"/>
                <a:gd name="connsiteX4" fmla="*/ 18097 w 36213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3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8"/>
                  </a:cubicBezTo>
                  <a:cubicBezTo>
                    <a:pt x="36671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55" name="Freeform 754">
              <a:extLst>
                <a:ext uri="{FF2B5EF4-FFF2-40B4-BE49-F238E27FC236}">
                  <a16:creationId xmlns:a16="http://schemas.microsoft.com/office/drawing/2014/main" id="{459C4EEC-ABEC-E7DE-244D-5128ED66764E}"/>
                </a:ext>
              </a:extLst>
            </p:cNvPr>
            <p:cNvSpPr/>
            <p:nvPr/>
          </p:nvSpPr>
          <p:spPr>
            <a:xfrm>
              <a:off x="8285321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56" name="Freeform 755">
              <a:extLst>
                <a:ext uri="{FF2B5EF4-FFF2-40B4-BE49-F238E27FC236}">
                  <a16:creationId xmlns:a16="http://schemas.microsoft.com/office/drawing/2014/main" id="{008EEA5E-B4D0-1217-B664-1ABCCB4C7457}"/>
                </a:ext>
              </a:extLst>
            </p:cNvPr>
            <p:cNvSpPr/>
            <p:nvPr/>
          </p:nvSpPr>
          <p:spPr>
            <a:xfrm>
              <a:off x="8276272" y="1011555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8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57" name="Freeform 756">
              <a:extLst>
                <a:ext uri="{FF2B5EF4-FFF2-40B4-BE49-F238E27FC236}">
                  <a16:creationId xmlns:a16="http://schemas.microsoft.com/office/drawing/2014/main" id="{4A0A2F16-B30E-51FC-CD95-8669C593D111}"/>
                </a:ext>
              </a:extLst>
            </p:cNvPr>
            <p:cNvSpPr/>
            <p:nvPr/>
          </p:nvSpPr>
          <p:spPr>
            <a:xfrm>
              <a:off x="8285321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58" name="Freeform 757">
              <a:extLst>
                <a:ext uri="{FF2B5EF4-FFF2-40B4-BE49-F238E27FC236}">
                  <a16:creationId xmlns:a16="http://schemas.microsoft.com/office/drawing/2014/main" id="{58E29A97-2EE9-633C-43C7-91A8C1380779}"/>
                </a:ext>
              </a:extLst>
            </p:cNvPr>
            <p:cNvSpPr/>
            <p:nvPr/>
          </p:nvSpPr>
          <p:spPr>
            <a:xfrm>
              <a:off x="8103393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59" name="Freeform 758">
              <a:extLst>
                <a:ext uri="{FF2B5EF4-FFF2-40B4-BE49-F238E27FC236}">
                  <a16:creationId xmlns:a16="http://schemas.microsoft.com/office/drawing/2014/main" id="{52578511-90A6-7400-C452-213EADE45364}"/>
                </a:ext>
              </a:extLst>
            </p:cNvPr>
            <p:cNvSpPr/>
            <p:nvPr/>
          </p:nvSpPr>
          <p:spPr>
            <a:xfrm>
              <a:off x="8103393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60" name="Freeform 759">
              <a:extLst>
                <a:ext uri="{FF2B5EF4-FFF2-40B4-BE49-F238E27FC236}">
                  <a16:creationId xmlns:a16="http://schemas.microsoft.com/office/drawing/2014/main" id="{E5D9ACC4-5BD7-6717-2451-EA31AF3089D4}"/>
                </a:ext>
              </a:extLst>
            </p:cNvPr>
            <p:cNvSpPr/>
            <p:nvPr/>
          </p:nvSpPr>
          <p:spPr>
            <a:xfrm>
              <a:off x="8649176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61" name="Freeform 760">
              <a:extLst>
                <a:ext uri="{FF2B5EF4-FFF2-40B4-BE49-F238E27FC236}">
                  <a16:creationId xmlns:a16="http://schemas.microsoft.com/office/drawing/2014/main" id="{57A17729-E256-5DEB-CF99-02A8E55FF8A4}"/>
                </a:ext>
              </a:extLst>
            </p:cNvPr>
            <p:cNvSpPr/>
            <p:nvPr/>
          </p:nvSpPr>
          <p:spPr>
            <a:xfrm>
              <a:off x="8640127" y="1739266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62" name="Freeform 761">
              <a:extLst>
                <a:ext uri="{FF2B5EF4-FFF2-40B4-BE49-F238E27FC236}">
                  <a16:creationId xmlns:a16="http://schemas.microsoft.com/office/drawing/2014/main" id="{A82F9489-6952-DF9B-F5C1-A75DD84C3CA5}"/>
                </a:ext>
              </a:extLst>
            </p:cNvPr>
            <p:cNvSpPr/>
            <p:nvPr/>
          </p:nvSpPr>
          <p:spPr>
            <a:xfrm>
              <a:off x="8649176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63" name="Freeform 762">
              <a:extLst>
                <a:ext uri="{FF2B5EF4-FFF2-40B4-BE49-F238E27FC236}">
                  <a16:creationId xmlns:a16="http://schemas.microsoft.com/office/drawing/2014/main" id="{1AE59F91-F164-4F89-7986-81482CFDBDD4}"/>
                </a:ext>
              </a:extLst>
            </p:cNvPr>
            <p:cNvSpPr/>
            <p:nvPr/>
          </p:nvSpPr>
          <p:spPr>
            <a:xfrm>
              <a:off x="8640127" y="1375410"/>
              <a:ext cx="36214" cy="36195"/>
            </a:xfrm>
            <a:custGeom>
              <a:avLst/>
              <a:gdLst>
                <a:gd name="connsiteX0" fmla="*/ 18098 w 36214"/>
                <a:gd name="connsiteY0" fmla="*/ 0 h 36195"/>
                <a:gd name="connsiteX1" fmla="*/ 0 w 36214"/>
                <a:gd name="connsiteY1" fmla="*/ 18098 h 36195"/>
                <a:gd name="connsiteX2" fmla="*/ 18098 w 36214"/>
                <a:gd name="connsiteY2" fmla="*/ 36195 h 36195"/>
                <a:gd name="connsiteX3" fmla="*/ 36195 w 36214"/>
                <a:gd name="connsiteY3" fmla="*/ 18098 h 36195"/>
                <a:gd name="connsiteX4" fmla="*/ 18098 w 3621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672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64" name="Freeform 763">
              <a:extLst>
                <a:ext uri="{FF2B5EF4-FFF2-40B4-BE49-F238E27FC236}">
                  <a16:creationId xmlns:a16="http://schemas.microsoft.com/office/drawing/2014/main" id="{A9BBF102-E242-6706-23D0-A576145FA4B3}"/>
                </a:ext>
              </a:extLst>
            </p:cNvPr>
            <p:cNvSpPr/>
            <p:nvPr/>
          </p:nvSpPr>
          <p:spPr>
            <a:xfrm>
              <a:off x="8649176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65" name="Freeform 764">
              <a:extLst>
                <a:ext uri="{FF2B5EF4-FFF2-40B4-BE49-F238E27FC236}">
                  <a16:creationId xmlns:a16="http://schemas.microsoft.com/office/drawing/2014/main" id="{AA3660D8-D482-A60A-FC0E-D93B7193719F}"/>
                </a:ext>
              </a:extLst>
            </p:cNvPr>
            <p:cNvSpPr/>
            <p:nvPr/>
          </p:nvSpPr>
          <p:spPr>
            <a:xfrm>
              <a:off x="8640127" y="1011555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66" name="Freeform 765">
              <a:extLst>
                <a:ext uri="{FF2B5EF4-FFF2-40B4-BE49-F238E27FC236}">
                  <a16:creationId xmlns:a16="http://schemas.microsoft.com/office/drawing/2014/main" id="{DB107398-4005-93F0-F12F-B3B1F66BBF5B}"/>
                </a:ext>
              </a:extLst>
            </p:cNvPr>
            <p:cNvSpPr/>
            <p:nvPr/>
          </p:nvSpPr>
          <p:spPr>
            <a:xfrm>
              <a:off x="8649176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67" name="Freeform 766">
              <a:extLst>
                <a:ext uri="{FF2B5EF4-FFF2-40B4-BE49-F238E27FC236}">
                  <a16:creationId xmlns:a16="http://schemas.microsoft.com/office/drawing/2014/main" id="{F179C46A-A99A-3A0E-291C-88E55FA81066}"/>
                </a:ext>
              </a:extLst>
            </p:cNvPr>
            <p:cNvSpPr/>
            <p:nvPr/>
          </p:nvSpPr>
          <p:spPr>
            <a:xfrm>
              <a:off x="8467248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68" name="Freeform 767">
              <a:extLst>
                <a:ext uri="{FF2B5EF4-FFF2-40B4-BE49-F238E27FC236}">
                  <a16:creationId xmlns:a16="http://schemas.microsoft.com/office/drawing/2014/main" id="{6FF53FA9-7D93-347C-B3CB-31F6C06B6A66}"/>
                </a:ext>
              </a:extLst>
            </p:cNvPr>
            <p:cNvSpPr/>
            <p:nvPr/>
          </p:nvSpPr>
          <p:spPr>
            <a:xfrm>
              <a:off x="8467248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69" name="Freeform 768">
              <a:extLst>
                <a:ext uri="{FF2B5EF4-FFF2-40B4-BE49-F238E27FC236}">
                  <a16:creationId xmlns:a16="http://schemas.microsoft.com/office/drawing/2014/main" id="{2625FF59-A6FE-0D88-E700-F53BAEB2B60B}"/>
                </a:ext>
              </a:extLst>
            </p:cNvPr>
            <p:cNvSpPr/>
            <p:nvPr/>
          </p:nvSpPr>
          <p:spPr>
            <a:xfrm>
              <a:off x="9013031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70" name="Freeform 769">
              <a:extLst>
                <a:ext uri="{FF2B5EF4-FFF2-40B4-BE49-F238E27FC236}">
                  <a16:creationId xmlns:a16="http://schemas.microsoft.com/office/drawing/2014/main" id="{E12FEBFB-0B98-568A-ED2B-F6EC21D4A5A7}"/>
                </a:ext>
              </a:extLst>
            </p:cNvPr>
            <p:cNvSpPr/>
            <p:nvPr/>
          </p:nvSpPr>
          <p:spPr>
            <a:xfrm>
              <a:off x="9003982" y="173926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71" name="Freeform 770">
              <a:extLst>
                <a:ext uri="{FF2B5EF4-FFF2-40B4-BE49-F238E27FC236}">
                  <a16:creationId xmlns:a16="http://schemas.microsoft.com/office/drawing/2014/main" id="{8FB3942B-3E88-764C-7010-67A16A5ABC83}"/>
                </a:ext>
              </a:extLst>
            </p:cNvPr>
            <p:cNvSpPr/>
            <p:nvPr/>
          </p:nvSpPr>
          <p:spPr>
            <a:xfrm>
              <a:off x="9013031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72" name="Freeform 771">
              <a:extLst>
                <a:ext uri="{FF2B5EF4-FFF2-40B4-BE49-F238E27FC236}">
                  <a16:creationId xmlns:a16="http://schemas.microsoft.com/office/drawing/2014/main" id="{7C8A3C11-5BAD-96E7-8C5F-3D16BB557DA1}"/>
                </a:ext>
              </a:extLst>
            </p:cNvPr>
            <p:cNvSpPr/>
            <p:nvPr/>
          </p:nvSpPr>
          <p:spPr>
            <a:xfrm>
              <a:off x="9003982" y="1375410"/>
              <a:ext cx="36214" cy="36195"/>
            </a:xfrm>
            <a:custGeom>
              <a:avLst/>
              <a:gdLst>
                <a:gd name="connsiteX0" fmla="*/ 18098 w 36214"/>
                <a:gd name="connsiteY0" fmla="*/ 0 h 36195"/>
                <a:gd name="connsiteX1" fmla="*/ 0 w 36214"/>
                <a:gd name="connsiteY1" fmla="*/ 18098 h 36195"/>
                <a:gd name="connsiteX2" fmla="*/ 18098 w 36214"/>
                <a:gd name="connsiteY2" fmla="*/ 36195 h 36195"/>
                <a:gd name="connsiteX3" fmla="*/ 36195 w 36214"/>
                <a:gd name="connsiteY3" fmla="*/ 18098 h 36195"/>
                <a:gd name="connsiteX4" fmla="*/ 18098 w 3621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672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73" name="Freeform 772">
              <a:extLst>
                <a:ext uri="{FF2B5EF4-FFF2-40B4-BE49-F238E27FC236}">
                  <a16:creationId xmlns:a16="http://schemas.microsoft.com/office/drawing/2014/main" id="{D1D152C4-9804-5971-6E7B-89E6BB31EF62}"/>
                </a:ext>
              </a:extLst>
            </p:cNvPr>
            <p:cNvSpPr/>
            <p:nvPr/>
          </p:nvSpPr>
          <p:spPr>
            <a:xfrm>
              <a:off x="9013031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74" name="Freeform 773">
              <a:extLst>
                <a:ext uri="{FF2B5EF4-FFF2-40B4-BE49-F238E27FC236}">
                  <a16:creationId xmlns:a16="http://schemas.microsoft.com/office/drawing/2014/main" id="{7BC45068-28A8-793E-663F-F00D9490A244}"/>
                </a:ext>
              </a:extLst>
            </p:cNvPr>
            <p:cNvSpPr/>
            <p:nvPr/>
          </p:nvSpPr>
          <p:spPr>
            <a:xfrm>
              <a:off x="9003982" y="101155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75" name="Freeform 774">
              <a:extLst>
                <a:ext uri="{FF2B5EF4-FFF2-40B4-BE49-F238E27FC236}">
                  <a16:creationId xmlns:a16="http://schemas.microsoft.com/office/drawing/2014/main" id="{C5AAEC68-2BD3-4D81-CF85-122036CCB519}"/>
                </a:ext>
              </a:extLst>
            </p:cNvPr>
            <p:cNvSpPr/>
            <p:nvPr/>
          </p:nvSpPr>
          <p:spPr>
            <a:xfrm>
              <a:off x="9013031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76" name="Freeform 775">
              <a:extLst>
                <a:ext uri="{FF2B5EF4-FFF2-40B4-BE49-F238E27FC236}">
                  <a16:creationId xmlns:a16="http://schemas.microsoft.com/office/drawing/2014/main" id="{44506021-F66A-A67F-87B3-896F2616BB07}"/>
                </a:ext>
              </a:extLst>
            </p:cNvPr>
            <p:cNvSpPr/>
            <p:nvPr/>
          </p:nvSpPr>
          <p:spPr>
            <a:xfrm>
              <a:off x="8831103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77" name="Freeform 776">
              <a:extLst>
                <a:ext uri="{FF2B5EF4-FFF2-40B4-BE49-F238E27FC236}">
                  <a16:creationId xmlns:a16="http://schemas.microsoft.com/office/drawing/2014/main" id="{F89C4DC6-86C7-0946-4C10-E21799719EBF}"/>
                </a:ext>
              </a:extLst>
            </p:cNvPr>
            <p:cNvSpPr/>
            <p:nvPr/>
          </p:nvSpPr>
          <p:spPr>
            <a:xfrm>
              <a:off x="8831103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78" name="Freeform 777">
              <a:extLst>
                <a:ext uri="{FF2B5EF4-FFF2-40B4-BE49-F238E27FC236}">
                  <a16:creationId xmlns:a16="http://schemas.microsoft.com/office/drawing/2014/main" id="{A06FEA14-C6E8-79D2-2447-3C17B1F16820}"/>
                </a:ext>
              </a:extLst>
            </p:cNvPr>
            <p:cNvSpPr/>
            <p:nvPr/>
          </p:nvSpPr>
          <p:spPr>
            <a:xfrm>
              <a:off x="8831103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79" name="Freeform 778">
              <a:extLst>
                <a:ext uri="{FF2B5EF4-FFF2-40B4-BE49-F238E27FC236}">
                  <a16:creationId xmlns:a16="http://schemas.microsoft.com/office/drawing/2014/main" id="{972ACD57-8E74-AEFB-3747-D429F13E52A7}"/>
                </a:ext>
              </a:extLst>
            </p:cNvPr>
            <p:cNvSpPr/>
            <p:nvPr/>
          </p:nvSpPr>
          <p:spPr>
            <a:xfrm>
              <a:off x="8276272" y="210312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80" name="Freeform 779">
              <a:extLst>
                <a:ext uri="{FF2B5EF4-FFF2-40B4-BE49-F238E27FC236}">
                  <a16:creationId xmlns:a16="http://schemas.microsoft.com/office/drawing/2014/main" id="{69AC1148-364C-0E6C-C032-2BC86F4AB15B}"/>
                </a:ext>
              </a:extLst>
            </p:cNvPr>
            <p:cNvSpPr/>
            <p:nvPr/>
          </p:nvSpPr>
          <p:spPr>
            <a:xfrm>
              <a:off x="810339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81" name="Freeform 780">
              <a:extLst>
                <a:ext uri="{FF2B5EF4-FFF2-40B4-BE49-F238E27FC236}">
                  <a16:creationId xmlns:a16="http://schemas.microsoft.com/office/drawing/2014/main" id="{B78AD4AC-8C43-94EC-7859-360D9FF36C94}"/>
                </a:ext>
              </a:extLst>
            </p:cNvPr>
            <p:cNvSpPr/>
            <p:nvPr/>
          </p:nvSpPr>
          <p:spPr>
            <a:xfrm>
              <a:off x="8640127" y="2103121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7 h 36195"/>
                <a:gd name="connsiteX2" fmla="*/ 18098 w 36195"/>
                <a:gd name="connsiteY2" fmla="*/ 36195 h 36195"/>
                <a:gd name="connsiteX3" fmla="*/ 36195 w 36195"/>
                <a:gd name="connsiteY3" fmla="*/ 18097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82" name="Freeform 781">
              <a:extLst>
                <a:ext uri="{FF2B5EF4-FFF2-40B4-BE49-F238E27FC236}">
                  <a16:creationId xmlns:a16="http://schemas.microsoft.com/office/drawing/2014/main" id="{944F9C4F-C204-CB7D-4909-BBD0B9B675ED}"/>
                </a:ext>
              </a:extLst>
            </p:cNvPr>
            <p:cNvSpPr/>
            <p:nvPr/>
          </p:nvSpPr>
          <p:spPr>
            <a:xfrm>
              <a:off x="846724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83" name="Freeform 782">
              <a:extLst>
                <a:ext uri="{FF2B5EF4-FFF2-40B4-BE49-F238E27FC236}">
                  <a16:creationId xmlns:a16="http://schemas.microsoft.com/office/drawing/2014/main" id="{24974854-3638-91DC-C319-110B299391AE}"/>
                </a:ext>
              </a:extLst>
            </p:cNvPr>
            <p:cNvSpPr/>
            <p:nvPr/>
          </p:nvSpPr>
          <p:spPr>
            <a:xfrm>
              <a:off x="9003982" y="210312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84" name="Freeform 783">
              <a:extLst>
                <a:ext uri="{FF2B5EF4-FFF2-40B4-BE49-F238E27FC236}">
                  <a16:creationId xmlns:a16="http://schemas.microsoft.com/office/drawing/2014/main" id="{20168F71-95B7-2E8F-D1C6-561B596666C5}"/>
                </a:ext>
              </a:extLst>
            </p:cNvPr>
            <p:cNvSpPr/>
            <p:nvPr/>
          </p:nvSpPr>
          <p:spPr>
            <a:xfrm>
              <a:off x="883110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</p:grpSp>
      <p:sp>
        <p:nvSpPr>
          <p:cNvPr id="785" name="Picture Placeholder 784">
            <a:extLst>
              <a:ext uri="{FF2B5EF4-FFF2-40B4-BE49-F238E27FC236}">
                <a16:creationId xmlns:a16="http://schemas.microsoft.com/office/drawing/2014/main" id="{950EE8FF-8E55-E0D1-589B-AF6F0C140F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18006" y="532348"/>
            <a:ext cx="717617" cy="717617"/>
          </a:xfrm>
          <a:custGeom>
            <a:avLst/>
            <a:gdLst>
              <a:gd name="connsiteX0" fmla="*/ 304057 w 608114"/>
              <a:gd name="connsiteY0" fmla="*/ 0 h 608114"/>
              <a:gd name="connsiteX1" fmla="*/ 608114 w 608114"/>
              <a:gd name="connsiteY1" fmla="*/ 304057 h 608114"/>
              <a:gd name="connsiteX2" fmla="*/ 304057 w 608114"/>
              <a:gd name="connsiteY2" fmla="*/ 608114 h 608114"/>
              <a:gd name="connsiteX3" fmla="*/ 0 w 608114"/>
              <a:gd name="connsiteY3" fmla="*/ 304057 h 608114"/>
              <a:gd name="connsiteX4" fmla="*/ 304057 w 608114"/>
              <a:gd name="connsiteY4" fmla="*/ 0 h 608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8114" h="608114">
                <a:moveTo>
                  <a:pt x="304057" y="0"/>
                </a:moveTo>
                <a:cubicBezTo>
                  <a:pt x="471983" y="0"/>
                  <a:pt x="608114" y="136131"/>
                  <a:pt x="608114" y="304057"/>
                </a:cubicBezTo>
                <a:cubicBezTo>
                  <a:pt x="608114" y="471983"/>
                  <a:pt x="471983" y="608114"/>
                  <a:pt x="304057" y="608114"/>
                </a:cubicBezTo>
                <a:cubicBezTo>
                  <a:pt x="136131" y="608114"/>
                  <a:pt x="0" y="471983"/>
                  <a:pt x="0" y="304057"/>
                </a:cubicBezTo>
                <a:cubicBezTo>
                  <a:pt x="0" y="136131"/>
                  <a:pt x="136131" y="0"/>
                  <a:pt x="304057" y="0"/>
                </a:cubicBez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786" name="Picture Placeholder 785">
            <a:extLst>
              <a:ext uri="{FF2B5EF4-FFF2-40B4-BE49-F238E27FC236}">
                <a16:creationId xmlns:a16="http://schemas.microsoft.com/office/drawing/2014/main" id="{D186315B-AF45-1967-9AE0-E6C75E77170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699365" y="1981069"/>
            <a:ext cx="717617" cy="717617"/>
          </a:xfrm>
          <a:custGeom>
            <a:avLst/>
            <a:gdLst>
              <a:gd name="connsiteX0" fmla="*/ 304057 w 608114"/>
              <a:gd name="connsiteY0" fmla="*/ 0 h 608114"/>
              <a:gd name="connsiteX1" fmla="*/ 608114 w 608114"/>
              <a:gd name="connsiteY1" fmla="*/ 304057 h 608114"/>
              <a:gd name="connsiteX2" fmla="*/ 304057 w 608114"/>
              <a:gd name="connsiteY2" fmla="*/ 608114 h 608114"/>
              <a:gd name="connsiteX3" fmla="*/ 0 w 608114"/>
              <a:gd name="connsiteY3" fmla="*/ 304057 h 608114"/>
              <a:gd name="connsiteX4" fmla="*/ 304057 w 608114"/>
              <a:gd name="connsiteY4" fmla="*/ 0 h 608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8114" h="608114">
                <a:moveTo>
                  <a:pt x="304057" y="0"/>
                </a:moveTo>
                <a:cubicBezTo>
                  <a:pt x="471983" y="0"/>
                  <a:pt x="608114" y="136131"/>
                  <a:pt x="608114" y="304057"/>
                </a:cubicBezTo>
                <a:cubicBezTo>
                  <a:pt x="608114" y="471983"/>
                  <a:pt x="471983" y="608114"/>
                  <a:pt x="304057" y="608114"/>
                </a:cubicBezTo>
                <a:cubicBezTo>
                  <a:pt x="136131" y="608114"/>
                  <a:pt x="0" y="471983"/>
                  <a:pt x="0" y="304057"/>
                </a:cubicBezTo>
                <a:cubicBezTo>
                  <a:pt x="0" y="136131"/>
                  <a:pt x="136131" y="0"/>
                  <a:pt x="304057" y="0"/>
                </a:cubicBez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787" name="Picture Placeholder 786">
            <a:extLst>
              <a:ext uri="{FF2B5EF4-FFF2-40B4-BE49-F238E27FC236}">
                <a16:creationId xmlns:a16="http://schemas.microsoft.com/office/drawing/2014/main" id="{1533F907-1713-C216-404E-380A0AD2295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207623" y="3900523"/>
            <a:ext cx="1230440" cy="1230440"/>
          </a:xfrm>
          <a:custGeom>
            <a:avLst/>
            <a:gdLst>
              <a:gd name="connsiteX0" fmla="*/ 304057 w 608114"/>
              <a:gd name="connsiteY0" fmla="*/ 0 h 608114"/>
              <a:gd name="connsiteX1" fmla="*/ 608114 w 608114"/>
              <a:gd name="connsiteY1" fmla="*/ 304057 h 608114"/>
              <a:gd name="connsiteX2" fmla="*/ 304057 w 608114"/>
              <a:gd name="connsiteY2" fmla="*/ 608114 h 608114"/>
              <a:gd name="connsiteX3" fmla="*/ 0 w 608114"/>
              <a:gd name="connsiteY3" fmla="*/ 304057 h 608114"/>
              <a:gd name="connsiteX4" fmla="*/ 304057 w 608114"/>
              <a:gd name="connsiteY4" fmla="*/ 0 h 608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8114" h="608114">
                <a:moveTo>
                  <a:pt x="304057" y="0"/>
                </a:moveTo>
                <a:cubicBezTo>
                  <a:pt x="471983" y="0"/>
                  <a:pt x="608114" y="136131"/>
                  <a:pt x="608114" y="304057"/>
                </a:cubicBezTo>
                <a:cubicBezTo>
                  <a:pt x="608114" y="471983"/>
                  <a:pt x="471983" y="608114"/>
                  <a:pt x="304057" y="608114"/>
                </a:cubicBezTo>
                <a:cubicBezTo>
                  <a:pt x="136131" y="608114"/>
                  <a:pt x="0" y="471983"/>
                  <a:pt x="0" y="304057"/>
                </a:cubicBezTo>
                <a:cubicBezTo>
                  <a:pt x="0" y="136131"/>
                  <a:pt x="136131" y="0"/>
                  <a:pt x="304057" y="0"/>
                </a:cubicBez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788" name="Picture Placeholder 787">
            <a:extLst>
              <a:ext uri="{FF2B5EF4-FFF2-40B4-BE49-F238E27FC236}">
                <a16:creationId xmlns:a16="http://schemas.microsoft.com/office/drawing/2014/main" id="{73E3D29A-7C30-DC21-3884-5E186D5C616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758745" y="2954986"/>
            <a:ext cx="717617" cy="717617"/>
          </a:xfrm>
          <a:custGeom>
            <a:avLst/>
            <a:gdLst>
              <a:gd name="connsiteX0" fmla="*/ 304057 w 608114"/>
              <a:gd name="connsiteY0" fmla="*/ 0 h 608114"/>
              <a:gd name="connsiteX1" fmla="*/ 608114 w 608114"/>
              <a:gd name="connsiteY1" fmla="*/ 304057 h 608114"/>
              <a:gd name="connsiteX2" fmla="*/ 304057 w 608114"/>
              <a:gd name="connsiteY2" fmla="*/ 608114 h 608114"/>
              <a:gd name="connsiteX3" fmla="*/ 0 w 608114"/>
              <a:gd name="connsiteY3" fmla="*/ 304057 h 608114"/>
              <a:gd name="connsiteX4" fmla="*/ 304057 w 608114"/>
              <a:gd name="connsiteY4" fmla="*/ 0 h 608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8114" h="608114">
                <a:moveTo>
                  <a:pt x="304057" y="0"/>
                </a:moveTo>
                <a:cubicBezTo>
                  <a:pt x="471983" y="0"/>
                  <a:pt x="608114" y="136131"/>
                  <a:pt x="608114" y="304057"/>
                </a:cubicBezTo>
                <a:cubicBezTo>
                  <a:pt x="608114" y="471983"/>
                  <a:pt x="471983" y="608114"/>
                  <a:pt x="304057" y="608114"/>
                </a:cubicBezTo>
                <a:cubicBezTo>
                  <a:pt x="136131" y="608114"/>
                  <a:pt x="0" y="471983"/>
                  <a:pt x="0" y="304057"/>
                </a:cubicBezTo>
                <a:cubicBezTo>
                  <a:pt x="0" y="136131"/>
                  <a:pt x="136131" y="0"/>
                  <a:pt x="304057" y="0"/>
                </a:cubicBez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789" name="Picture Placeholder 788">
            <a:extLst>
              <a:ext uri="{FF2B5EF4-FFF2-40B4-BE49-F238E27FC236}">
                <a16:creationId xmlns:a16="http://schemas.microsoft.com/office/drawing/2014/main" id="{81B58DBA-3029-3353-52C3-9FC467070FE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732662" y="5869524"/>
            <a:ext cx="717617" cy="717617"/>
          </a:xfrm>
          <a:custGeom>
            <a:avLst/>
            <a:gdLst>
              <a:gd name="connsiteX0" fmla="*/ 304057 w 608114"/>
              <a:gd name="connsiteY0" fmla="*/ 0 h 608114"/>
              <a:gd name="connsiteX1" fmla="*/ 608114 w 608114"/>
              <a:gd name="connsiteY1" fmla="*/ 304057 h 608114"/>
              <a:gd name="connsiteX2" fmla="*/ 304057 w 608114"/>
              <a:gd name="connsiteY2" fmla="*/ 608114 h 608114"/>
              <a:gd name="connsiteX3" fmla="*/ 0 w 608114"/>
              <a:gd name="connsiteY3" fmla="*/ 304057 h 608114"/>
              <a:gd name="connsiteX4" fmla="*/ 304057 w 608114"/>
              <a:gd name="connsiteY4" fmla="*/ 0 h 608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8114" h="608114">
                <a:moveTo>
                  <a:pt x="304057" y="0"/>
                </a:moveTo>
                <a:cubicBezTo>
                  <a:pt x="471983" y="0"/>
                  <a:pt x="608114" y="136131"/>
                  <a:pt x="608114" y="304057"/>
                </a:cubicBezTo>
                <a:cubicBezTo>
                  <a:pt x="608114" y="471983"/>
                  <a:pt x="471983" y="608114"/>
                  <a:pt x="304057" y="608114"/>
                </a:cubicBezTo>
                <a:cubicBezTo>
                  <a:pt x="136131" y="608114"/>
                  <a:pt x="0" y="471983"/>
                  <a:pt x="0" y="304057"/>
                </a:cubicBezTo>
                <a:cubicBezTo>
                  <a:pt x="0" y="136131"/>
                  <a:pt x="136131" y="0"/>
                  <a:pt x="304057" y="0"/>
                </a:cubicBez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790" name="Picture Placeholder 789">
            <a:extLst>
              <a:ext uri="{FF2B5EF4-FFF2-40B4-BE49-F238E27FC236}">
                <a16:creationId xmlns:a16="http://schemas.microsoft.com/office/drawing/2014/main" id="{81E11AF4-D1C7-675D-5BD7-6981DA89168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293087" y="4879213"/>
            <a:ext cx="1230440" cy="1230440"/>
          </a:xfrm>
          <a:custGeom>
            <a:avLst/>
            <a:gdLst>
              <a:gd name="connsiteX0" fmla="*/ 304057 w 608114"/>
              <a:gd name="connsiteY0" fmla="*/ 0 h 608114"/>
              <a:gd name="connsiteX1" fmla="*/ 608114 w 608114"/>
              <a:gd name="connsiteY1" fmla="*/ 304057 h 608114"/>
              <a:gd name="connsiteX2" fmla="*/ 304057 w 608114"/>
              <a:gd name="connsiteY2" fmla="*/ 608114 h 608114"/>
              <a:gd name="connsiteX3" fmla="*/ 0 w 608114"/>
              <a:gd name="connsiteY3" fmla="*/ 304057 h 608114"/>
              <a:gd name="connsiteX4" fmla="*/ 304057 w 608114"/>
              <a:gd name="connsiteY4" fmla="*/ 0 h 608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8114" h="608114">
                <a:moveTo>
                  <a:pt x="304057" y="0"/>
                </a:moveTo>
                <a:cubicBezTo>
                  <a:pt x="471983" y="0"/>
                  <a:pt x="608114" y="136131"/>
                  <a:pt x="608114" y="304057"/>
                </a:cubicBezTo>
                <a:cubicBezTo>
                  <a:pt x="608114" y="471983"/>
                  <a:pt x="471983" y="608114"/>
                  <a:pt x="304057" y="608114"/>
                </a:cubicBezTo>
                <a:cubicBezTo>
                  <a:pt x="136131" y="608114"/>
                  <a:pt x="0" y="471983"/>
                  <a:pt x="0" y="304057"/>
                </a:cubicBezTo>
                <a:cubicBezTo>
                  <a:pt x="0" y="136131"/>
                  <a:pt x="136131" y="0"/>
                  <a:pt x="304057" y="0"/>
                </a:cubicBez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1534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09600" y="1706880"/>
            <a:ext cx="6746240" cy="1837643"/>
          </a:xfrm>
        </p:spPr>
        <p:txBody>
          <a:bodyPr/>
          <a:lstStyle>
            <a:lvl1pPr algn="l">
              <a:defRPr sz="3733" b="1">
                <a:solidFill>
                  <a:schemeClr val="accent3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4932547"/>
            <a:ext cx="5140960" cy="243840"/>
          </a:xfrm>
        </p:spPr>
        <p:txBody>
          <a:bodyPr/>
          <a:lstStyle>
            <a:lvl1pPr marL="0" indent="0" algn="l">
              <a:buNone/>
              <a:defRPr sz="1867" baseline="0">
                <a:solidFill>
                  <a:schemeClr val="bg1"/>
                </a:solidFill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GB"/>
              <a:t>Click to edit author name or date</a:t>
            </a:r>
            <a:endParaRPr lang="en-US"/>
          </a:p>
        </p:txBody>
      </p:sp>
      <p:sp>
        <p:nvSpPr>
          <p:cNvPr id="491" name="Freeform 490">
            <a:extLst>
              <a:ext uri="{FF2B5EF4-FFF2-40B4-BE49-F238E27FC236}">
                <a16:creationId xmlns:a16="http://schemas.microsoft.com/office/drawing/2014/main" id="{CE8E3D2C-8C95-4692-BF30-BCABA1E67069}"/>
              </a:ext>
            </a:extLst>
          </p:cNvPr>
          <p:cNvSpPr/>
          <p:nvPr/>
        </p:nvSpPr>
        <p:spPr>
          <a:xfrm>
            <a:off x="628848" y="614815"/>
            <a:ext cx="2008480" cy="527077"/>
          </a:xfrm>
          <a:custGeom>
            <a:avLst/>
            <a:gdLst>
              <a:gd name="connsiteX0" fmla="*/ 424847 w 1506360"/>
              <a:gd name="connsiteY0" fmla="*/ 294706 h 395308"/>
              <a:gd name="connsiteX1" fmla="*/ 396468 w 1506360"/>
              <a:gd name="connsiteY1" fmla="*/ 333527 h 395308"/>
              <a:gd name="connsiteX2" fmla="*/ 423178 w 1506360"/>
              <a:gd name="connsiteY2" fmla="*/ 376941 h 395308"/>
              <a:gd name="connsiteX3" fmla="*/ 452809 w 1506360"/>
              <a:gd name="connsiteY3" fmla="*/ 332693 h 395308"/>
              <a:gd name="connsiteX4" fmla="*/ 424847 w 1506360"/>
              <a:gd name="connsiteY4" fmla="*/ 294706 h 395308"/>
              <a:gd name="connsiteX5" fmla="*/ 558811 w 1506360"/>
              <a:gd name="connsiteY5" fmla="*/ 293036 h 395308"/>
              <a:gd name="connsiteX6" fmla="*/ 530849 w 1506360"/>
              <a:gd name="connsiteY6" fmla="*/ 334362 h 395308"/>
              <a:gd name="connsiteX7" fmla="*/ 558811 w 1506360"/>
              <a:gd name="connsiteY7" fmla="*/ 378192 h 395308"/>
              <a:gd name="connsiteX8" fmla="*/ 587189 w 1506360"/>
              <a:gd name="connsiteY8" fmla="*/ 334362 h 395308"/>
              <a:gd name="connsiteX9" fmla="*/ 558811 w 1506360"/>
              <a:gd name="connsiteY9" fmla="*/ 293036 h 395308"/>
              <a:gd name="connsiteX10" fmla="*/ 162343 w 1506360"/>
              <a:gd name="connsiteY10" fmla="*/ 293036 h 395308"/>
              <a:gd name="connsiteX11" fmla="*/ 134381 w 1506360"/>
              <a:gd name="connsiteY11" fmla="*/ 334362 h 395308"/>
              <a:gd name="connsiteX12" fmla="*/ 162343 w 1506360"/>
              <a:gd name="connsiteY12" fmla="*/ 378192 h 395308"/>
              <a:gd name="connsiteX13" fmla="*/ 190721 w 1506360"/>
              <a:gd name="connsiteY13" fmla="*/ 334362 h 395308"/>
              <a:gd name="connsiteX14" fmla="*/ 162343 w 1506360"/>
              <a:gd name="connsiteY14" fmla="*/ 293036 h 395308"/>
              <a:gd name="connsiteX15" fmla="*/ 704460 w 1506360"/>
              <a:gd name="connsiteY15" fmla="*/ 276757 h 395308"/>
              <a:gd name="connsiteX16" fmla="*/ 744524 w 1506360"/>
              <a:gd name="connsiteY16" fmla="*/ 319753 h 395308"/>
              <a:gd name="connsiteX17" fmla="*/ 744524 w 1506360"/>
              <a:gd name="connsiteY17" fmla="*/ 392803 h 395308"/>
              <a:gd name="connsiteX18" fmla="*/ 714893 w 1506360"/>
              <a:gd name="connsiteY18" fmla="*/ 392803 h 395308"/>
              <a:gd name="connsiteX19" fmla="*/ 714893 w 1506360"/>
              <a:gd name="connsiteY19" fmla="*/ 323509 h 395308"/>
              <a:gd name="connsiteX20" fmla="*/ 691523 w 1506360"/>
              <a:gd name="connsiteY20" fmla="*/ 297211 h 395308"/>
              <a:gd name="connsiteX21" fmla="*/ 664814 w 1506360"/>
              <a:gd name="connsiteY21" fmla="*/ 325596 h 395308"/>
              <a:gd name="connsiteX22" fmla="*/ 664814 w 1506360"/>
              <a:gd name="connsiteY22" fmla="*/ 393221 h 395308"/>
              <a:gd name="connsiteX23" fmla="*/ 635183 w 1506360"/>
              <a:gd name="connsiteY23" fmla="*/ 393221 h 395308"/>
              <a:gd name="connsiteX24" fmla="*/ 635183 w 1506360"/>
              <a:gd name="connsiteY24" fmla="*/ 280097 h 395308"/>
              <a:gd name="connsiteX25" fmla="*/ 664396 w 1506360"/>
              <a:gd name="connsiteY25" fmla="*/ 280097 h 395308"/>
              <a:gd name="connsiteX26" fmla="*/ 664396 w 1506360"/>
              <a:gd name="connsiteY26" fmla="*/ 292619 h 395308"/>
              <a:gd name="connsiteX27" fmla="*/ 664814 w 1506360"/>
              <a:gd name="connsiteY27" fmla="*/ 292619 h 395308"/>
              <a:gd name="connsiteX28" fmla="*/ 704460 w 1506360"/>
              <a:gd name="connsiteY28" fmla="*/ 276757 h 395308"/>
              <a:gd name="connsiteX29" fmla="*/ 308410 w 1506360"/>
              <a:gd name="connsiteY29" fmla="*/ 276757 h 395308"/>
              <a:gd name="connsiteX30" fmla="*/ 348474 w 1506360"/>
              <a:gd name="connsiteY30" fmla="*/ 319753 h 395308"/>
              <a:gd name="connsiteX31" fmla="*/ 348474 w 1506360"/>
              <a:gd name="connsiteY31" fmla="*/ 392803 h 395308"/>
              <a:gd name="connsiteX32" fmla="*/ 318843 w 1506360"/>
              <a:gd name="connsiteY32" fmla="*/ 392803 h 395308"/>
              <a:gd name="connsiteX33" fmla="*/ 318843 w 1506360"/>
              <a:gd name="connsiteY33" fmla="*/ 323509 h 395308"/>
              <a:gd name="connsiteX34" fmla="*/ 295473 w 1506360"/>
              <a:gd name="connsiteY34" fmla="*/ 297211 h 395308"/>
              <a:gd name="connsiteX35" fmla="*/ 268764 w 1506360"/>
              <a:gd name="connsiteY35" fmla="*/ 325596 h 395308"/>
              <a:gd name="connsiteX36" fmla="*/ 268764 w 1506360"/>
              <a:gd name="connsiteY36" fmla="*/ 393221 h 395308"/>
              <a:gd name="connsiteX37" fmla="*/ 239133 w 1506360"/>
              <a:gd name="connsiteY37" fmla="*/ 393221 h 395308"/>
              <a:gd name="connsiteX38" fmla="*/ 239133 w 1506360"/>
              <a:gd name="connsiteY38" fmla="*/ 280097 h 395308"/>
              <a:gd name="connsiteX39" fmla="*/ 268346 w 1506360"/>
              <a:gd name="connsiteY39" fmla="*/ 280097 h 395308"/>
              <a:gd name="connsiteX40" fmla="*/ 268346 w 1506360"/>
              <a:gd name="connsiteY40" fmla="*/ 292619 h 395308"/>
              <a:gd name="connsiteX41" fmla="*/ 268764 w 1506360"/>
              <a:gd name="connsiteY41" fmla="*/ 292619 h 395308"/>
              <a:gd name="connsiteX42" fmla="*/ 308410 w 1506360"/>
              <a:gd name="connsiteY42" fmla="*/ 276757 h 395308"/>
              <a:gd name="connsiteX43" fmla="*/ 558811 w 1506360"/>
              <a:gd name="connsiteY43" fmla="*/ 276339 h 395308"/>
              <a:gd name="connsiteX44" fmla="*/ 619741 w 1506360"/>
              <a:gd name="connsiteY44" fmla="*/ 334362 h 395308"/>
              <a:gd name="connsiteX45" fmla="*/ 558811 w 1506360"/>
              <a:gd name="connsiteY45" fmla="*/ 394890 h 395308"/>
              <a:gd name="connsiteX46" fmla="*/ 498297 w 1506360"/>
              <a:gd name="connsiteY46" fmla="*/ 334362 h 395308"/>
              <a:gd name="connsiteX47" fmla="*/ 558811 w 1506360"/>
              <a:gd name="connsiteY47" fmla="*/ 276339 h 395308"/>
              <a:gd name="connsiteX48" fmla="*/ 162343 w 1506360"/>
              <a:gd name="connsiteY48" fmla="*/ 276339 h 395308"/>
              <a:gd name="connsiteX49" fmla="*/ 223274 w 1506360"/>
              <a:gd name="connsiteY49" fmla="*/ 334362 h 395308"/>
              <a:gd name="connsiteX50" fmla="*/ 162343 w 1506360"/>
              <a:gd name="connsiteY50" fmla="*/ 394890 h 395308"/>
              <a:gd name="connsiteX51" fmla="*/ 101829 w 1506360"/>
              <a:gd name="connsiteY51" fmla="*/ 334362 h 395308"/>
              <a:gd name="connsiteX52" fmla="*/ 162343 w 1506360"/>
              <a:gd name="connsiteY52" fmla="*/ 276339 h 395308"/>
              <a:gd name="connsiteX53" fmla="*/ 0 w 1506360"/>
              <a:gd name="connsiteY53" fmla="*/ 233761 h 395308"/>
              <a:gd name="connsiteX54" fmla="*/ 31300 w 1506360"/>
              <a:gd name="connsiteY54" fmla="*/ 233761 h 395308"/>
              <a:gd name="connsiteX55" fmla="*/ 31300 w 1506360"/>
              <a:gd name="connsiteY55" fmla="*/ 370679 h 395308"/>
              <a:gd name="connsiteX56" fmla="*/ 97239 w 1506360"/>
              <a:gd name="connsiteY56" fmla="*/ 370679 h 395308"/>
              <a:gd name="connsiteX57" fmla="*/ 97239 w 1506360"/>
              <a:gd name="connsiteY57" fmla="*/ 391968 h 395308"/>
              <a:gd name="connsiteX58" fmla="*/ 0 w 1506360"/>
              <a:gd name="connsiteY58" fmla="*/ 391968 h 395308"/>
              <a:gd name="connsiteX59" fmla="*/ 452809 w 1506360"/>
              <a:gd name="connsiteY59" fmla="*/ 226248 h 395308"/>
              <a:gd name="connsiteX60" fmla="*/ 482439 w 1506360"/>
              <a:gd name="connsiteY60" fmla="*/ 226248 h 395308"/>
              <a:gd name="connsiteX61" fmla="*/ 482439 w 1506360"/>
              <a:gd name="connsiteY61" fmla="*/ 392386 h 395308"/>
              <a:gd name="connsiteX62" fmla="*/ 452809 w 1506360"/>
              <a:gd name="connsiteY62" fmla="*/ 392386 h 395308"/>
              <a:gd name="connsiteX63" fmla="*/ 452391 w 1506360"/>
              <a:gd name="connsiteY63" fmla="*/ 392386 h 395308"/>
              <a:gd name="connsiteX64" fmla="*/ 452391 w 1506360"/>
              <a:gd name="connsiteY64" fmla="*/ 376106 h 395308"/>
              <a:gd name="connsiteX65" fmla="*/ 451974 w 1506360"/>
              <a:gd name="connsiteY65" fmla="*/ 376106 h 395308"/>
              <a:gd name="connsiteX66" fmla="*/ 414414 w 1506360"/>
              <a:gd name="connsiteY66" fmla="*/ 395308 h 395308"/>
              <a:gd name="connsiteX67" fmla="*/ 363916 w 1506360"/>
              <a:gd name="connsiteY67" fmla="*/ 334780 h 395308"/>
              <a:gd name="connsiteX68" fmla="*/ 416918 w 1506360"/>
              <a:gd name="connsiteY68" fmla="*/ 276757 h 395308"/>
              <a:gd name="connsiteX69" fmla="*/ 452391 w 1506360"/>
              <a:gd name="connsiteY69" fmla="*/ 292619 h 395308"/>
              <a:gd name="connsiteX70" fmla="*/ 452809 w 1506360"/>
              <a:gd name="connsiteY70" fmla="*/ 292619 h 395308"/>
              <a:gd name="connsiteX71" fmla="*/ 668153 w 1506360"/>
              <a:gd name="connsiteY71" fmla="*/ 100184 h 395308"/>
              <a:gd name="connsiteX72" fmla="*/ 651877 w 1506360"/>
              <a:gd name="connsiteY72" fmla="*/ 105610 h 395308"/>
              <a:gd name="connsiteX73" fmla="*/ 630176 w 1506360"/>
              <a:gd name="connsiteY73" fmla="*/ 131491 h 395308"/>
              <a:gd name="connsiteX74" fmla="*/ 643530 w 1506360"/>
              <a:gd name="connsiteY74" fmla="*/ 148189 h 395308"/>
              <a:gd name="connsiteX75" fmla="*/ 668153 w 1506360"/>
              <a:gd name="connsiteY75" fmla="*/ 100184 h 395308"/>
              <a:gd name="connsiteX76" fmla="*/ 1335471 w 1506360"/>
              <a:gd name="connsiteY76" fmla="*/ 68459 h 395308"/>
              <a:gd name="connsiteX77" fmla="*/ 1308762 w 1506360"/>
              <a:gd name="connsiteY77" fmla="*/ 107280 h 395308"/>
              <a:gd name="connsiteX78" fmla="*/ 1334219 w 1506360"/>
              <a:gd name="connsiteY78" fmla="*/ 150693 h 395308"/>
              <a:gd name="connsiteX79" fmla="*/ 1362181 w 1506360"/>
              <a:gd name="connsiteY79" fmla="*/ 106445 h 395308"/>
              <a:gd name="connsiteX80" fmla="*/ 1335471 w 1506360"/>
              <a:gd name="connsiteY80" fmla="*/ 68459 h 395308"/>
              <a:gd name="connsiteX81" fmla="*/ 292552 w 1506360"/>
              <a:gd name="connsiteY81" fmla="*/ 68458 h 395308"/>
              <a:gd name="connsiteX82" fmla="*/ 264173 w 1506360"/>
              <a:gd name="connsiteY82" fmla="*/ 111037 h 395308"/>
              <a:gd name="connsiteX83" fmla="*/ 291300 w 1506360"/>
              <a:gd name="connsiteY83" fmla="*/ 150693 h 395308"/>
              <a:gd name="connsiteX84" fmla="*/ 317592 w 1506360"/>
              <a:gd name="connsiteY84" fmla="*/ 107280 h 395308"/>
              <a:gd name="connsiteX85" fmla="*/ 292552 w 1506360"/>
              <a:gd name="connsiteY85" fmla="*/ 68458 h 395308"/>
              <a:gd name="connsiteX86" fmla="*/ 1459419 w 1506360"/>
              <a:gd name="connsiteY86" fmla="*/ 67206 h 395308"/>
              <a:gd name="connsiteX87" fmla="*/ 1435213 w 1506360"/>
              <a:gd name="connsiteY87" fmla="*/ 96009 h 395308"/>
              <a:gd name="connsiteX88" fmla="*/ 1478617 w 1506360"/>
              <a:gd name="connsiteY88" fmla="*/ 96009 h 395308"/>
              <a:gd name="connsiteX89" fmla="*/ 1459419 w 1506360"/>
              <a:gd name="connsiteY89" fmla="*/ 67206 h 395308"/>
              <a:gd name="connsiteX90" fmla="*/ 1219870 w 1506360"/>
              <a:gd name="connsiteY90" fmla="*/ 67206 h 395308"/>
              <a:gd name="connsiteX91" fmla="*/ 1196081 w 1506360"/>
              <a:gd name="connsiteY91" fmla="*/ 96009 h 395308"/>
              <a:gd name="connsiteX92" fmla="*/ 1239067 w 1506360"/>
              <a:gd name="connsiteY92" fmla="*/ 96009 h 395308"/>
              <a:gd name="connsiteX93" fmla="*/ 1219870 w 1506360"/>
              <a:gd name="connsiteY93" fmla="*/ 67206 h 395308"/>
              <a:gd name="connsiteX94" fmla="*/ 414831 w 1506360"/>
              <a:gd name="connsiteY94" fmla="*/ 67206 h 395308"/>
              <a:gd name="connsiteX95" fmla="*/ 390625 w 1506360"/>
              <a:gd name="connsiteY95" fmla="*/ 96009 h 395308"/>
              <a:gd name="connsiteX96" fmla="*/ 434029 w 1506360"/>
              <a:gd name="connsiteY96" fmla="*/ 96009 h 395308"/>
              <a:gd name="connsiteX97" fmla="*/ 414831 w 1506360"/>
              <a:gd name="connsiteY97" fmla="*/ 67206 h 395308"/>
              <a:gd name="connsiteX98" fmla="*/ 1004525 w 1506360"/>
              <a:gd name="connsiteY98" fmla="*/ 66789 h 395308"/>
              <a:gd name="connsiteX99" fmla="*/ 977816 w 1506360"/>
              <a:gd name="connsiteY99" fmla="*/ 108115 h 395308"/>
              <a:gd name="connsiteX100" fmla="*/ 1004525 w 1506360"/>
              <a:gd name="connsiteY100" fmla="*/ 151945 h 395308"/>
              <a:gd name="connsiteX101" fmla="*/ 1031235 w 1506360"/>
              <a:gd name="connsiteY101" fmla="*/ 108115 h 395308"/>
              <a:gd name="connsiteX102" fmla="*/ 1004525 w 1506360"/>
              <a:gd name="connsiteY102" fmla="*/ 66789 h 395308"/>
              <a:gd name="connsiteX103" fmla="*/ 559645 w 1506360"/>
              <a:gd name="connsiteY103" fmla="*/ 53013 h 395308"/>
              <a:gd name="connsiteX104" fmla="*/ 588859 w 1506360"/>
              <a:gd name="connsiteY104" fmla="*/ 53013 h 395308"/>
              <a:gd name="connsiteX105" fmla="*/ 588859 w 1506360"/>
              <a:gd name="connsiteY105" fmla="*/ 166137 h 395308"/>
              <a:gd name="connsiteX106" fmla="*/ 559645 w 1506360"/>
              <a:gd name="connsiteY106" fmla="*/ 166137 h 395308"/>
              <a:gd name="connsiteX107" fmla="*/ 111846 w 1506360"/>
              <a:gd name="connsiteY107" fmla="*/ 50509 h 395308"/>
              <a:gd name="connsiteX108" fmla="*/ 144398 w 1506360"/>
              <a:gd name="connsiteY108" fmla="*/ 66372 h 395308"/>
              <a:gd name="connsiteX109" fmla="*/ 181124 w 1506360"/>
              <a:gd name="connsiteY109" fmla="*/ 50509 h 395308"/>
              <a:gd name="connsiteX110" fmla="*/ 219518 w 1506360"/>
              <a:gd name="connsiteY110" fmla="*/ 91835 h 395308"/>
              <a:gd name="connsiteX111" fmla="*/ 219518 w 1506360"/>
              <a:gd name="connsiteY111" fmla="*/ 166138 h 395308"/>
              <a:gd name="connsiteX112" fmla="*/ 190305 w 1506360"/>
              <a:gd name="connsiteY112" fmla="*/ 166138 h 395308"/>
              <a:gd name="connsiteX113" fmla="*/ 190305 w 1506360"/>
              <a:gd name="connsiteY113" fmla="*/ 97261 h 395308"/>
              <a:gd name="connsiteX114" fmla="*/ 171525 w 1506360"/>
              <a:gd name="connsiteY114" fmla="*/ 70546 h 395308"/>
              <a:gd name="connsiteX115" fmla="*/ 148572 w 1506360"/>
              <a:gd name="connsiteY115" fmla="*/ 98931 h 395308"/>
              <a:gd name="connsiteX116" fmla="*/ 148572 w 1506360"/>
              <a:gd name="connsiteY116" fmla="*/ 166556 h 395308"/>
              <a:gd name="connsiteX117" fmla="*/ 119358 w 1506360"/>
              <a:gd name="connsiteY117" fmla="*/ 166556 h 395308"/>
              <a:gd name="connsiteX118" fmla="*/ 119358 w 1506360"/>
              <a:gd name="connsiteY118" fmla="*/ 97679 h 395308"/>
              <a:gd name="connsiteX119" fmla="*/ 100160 w 1506360"/>
              <a:gd name="connsiteY119" fmla="*/ 70963 h 395308"/>
              <a:gd name="connsiteX120" fmla="*/ 77625 w 1506360"/>
              <a:gd name="connsiteY120" fmla="*/ 99766 h 395308"/>
              <a:gd name="connsiteX121" fmla="*/ 77625 w 1506360"/>
              <a:gd name="connsiteY121" fmla="*/ 166556 h 395308"/>
              <a:gd name="connsiteX122" fmla="*/ 48411 w 1506360"/>
              <a:gd name="connsiteY122" fmla="*/ 166556 h 395308"/>
              <a:gd name="connsiteX123" fmla="*/ 48411 w 1506360"/>
              <a:gd name="connsiteY123" fmla="*/ 53431 h 395308"/>
              <a:gd name="connsiteX124" fmla="*/ 77625 w 1506360"/>
              <a:gd name="connsiteY124" fmla="*/ 53431 h 395308"/>
              <a:gd name="connsiteX125" fmla="*/ 77625 w 1506360"/>
              <a:gd name="connsiteY125" fmla="*/ 66052 h 395308"/>
              <a:gd name="connsiteX126" fmla="*/ 77207 w 1506360"/>
              <a:gd name="connsiteY126" fmla="*/ 66372 h 395308"/>
              <a:gd name="connsiteX127" fmla="*/ 77625 w 1506360"/>
              <a:gd name="connsiteY127" fmla="*/ 66372 h 395308"/>
              <a:gd name="connsiteX128" fmla="*/ 77625 w 1506360"/>
              <a:gd name="connsiteY128" fmla="*/ 66052 h 395308"/>
              <a:gd name="connsiteX129" fmla="*/ 92492 w 1506360"/>
              <a:gd name="connsiteY129" fmla="*/ 54683 h 395308"/>
              <a:gd name="connsiteX130" fmla="*/ 111846 w 1506360"/>
              <a:gd name="connsiteY130" fmla="*/ 50509 h 395308"/>
              <a:gd name="connsiteX131" fmla="*/ 1459836 w 1506360"/>
              <a:gd name="connsiteY131" fmla="*/ 50509 h 395308"/>
              <a:gd name="connsiteX132" fmla="*/ 1506161 w 1506360"/>
              <a:gd name="connsiteY132" fmla="*/ 112289 h 395308"/>
              <a:gd name="connsiteX133" fmla="*/ 1506161 w 1506360"/>
              <a:gd name="connsiteY133" fmla="*/ 112706 h 395308"/>
              <a:gd name="connsiteX134" fmla="*/ 1434379 w 1506360"/>
              <a:gd name="connsiteY134" fmla="*/ 112706 h 395308"/>
              <a:gd name="connsiteX135" fmla="*/ 1466514 w 1506360"/>
              <a:gd name="connsiteY135" fmla="*/ 149858 h 395308"/>
              <a:gd name="connsiteX136" fmla="*/ 1496145 w 1506360"/>
              <a:gd name="connsiteY136" fmla="*/ 140674 h 395308"/>
              <a:gd name="connsiteX137" fmla="*/ 1504491 w 1506360"/>
              <a:gd name="connsiteY137" fmla="*/ 156536 h 395308"/>
              <a:gd name="connsiteX138" fmla="*/ 1461506 w 1506360"/>
              <a:gd name="connsiteY138" fmla="*/ 169060 h 395308"/>
              <a:gd name="connsiteX139" fmla="*/ 1403496 w 1506360"/>
              <a:gd name="connsiteY139" fmla="*/ 107697 h 395308"/>
              <a:gd name="connsiteX140" fmla="*/ 1459836 w 1506360"/>
              <a:gd name="connsiteY140" fmla="*/ 50509 h 395308"/>
              <a:gd name="connsiteX141" fmla="*/ 1220704 w 1506360"/>
              <a:gd name="connsiteY141" fmla="*/ 50509 h 395308"/>
              <a:gd name="connsiteX142" fmla="*/ 1267029 w 1506360"/>
              <a:gd name="connsiteY142" fmla="*/ 112289 h 395308"/>
              <a:gd name="connsiteX143" fmla="*/ 1267029 w 1506360"/>
              <a:gd name="connsiteY143" fmla="*/ 112706 h 395308"/>
              <a:gd name="connsiteX144" fmla="*/ 1195247 w 1506360"/>
              <a:gd name="connsiteY144" fmla="*/ 112706 h 395308"/>
              <a:gd name="connsiteX145" fmla="*/ 1227382 w 1506360"/>
              <a:gd name="connsiteY145" fmla="*/ 149858 h 395308"/>
              <a:gd name="connsiteX146" fmla="*/ 1257013 w 1506360"/>
              <a:gd name="connsiteY146" fmla="*/ 140674 h 395308"/>
              <a:gd name="connsiteX147" fmla="*/ 1265359 w 1506360"/>
              <a:gd name="connsiteY147" fmla="*/ 156536 h 395308"/>
              <a:gd name="connsiteX148" fmla="*/ 1222374 w 1506360"/>
              <a:gd name="connsiteY148" fmla="*/ 169060 h 395308"/>
              <a:gd name="connsiteX149" fmla="*/ 1164364 w 1506360"/>
              <a:gd name="connsiteY149" fmla="*/ 107697 h 395308"/>
              <a:gd name="connsiteX150" fmla="*/ 1220704 w 1506360"/>
              <a:gd name="connsiteY150" fmla="*/ 50509 h 395308"/>
              <a:gd name="connsiteX151" fmla="*/ 415248 w 1506360"/>
              <a:gd name="connsiteY151" fmla="*/ 50509 h 395308"/>
              <a:gd name="connsiteX152" fmla="*/ 461573 w 1506360"/>
              <a:gd name="connsiteY152" fmla="*/ 112289 h 395308"/>
              <a:gd name="connsiteX153" fmla="*/ 461573 w 1506360"/>
              <a:gd name="connsiteY153" fmla="*/ 112706 h 395308"/>
              <a:gd name="connsiteX154" fmla="*/ 389791 w 1506360"/>
              <a:gd name="connsiteY154" fmla="*/ 112706 h 395308"/>
              <a:gd name="connsiteX155" fmla="*/ 421926 w 1506360"/>
              <a:gd name="connsiteY155" fmla="*/ 149858 h 395308"/>
              <a:gd name="connsiteX156" fmla="*/ 451557 w 1506360"/>
              <a:gd name="connsiteY156" fmla="*/ 140674 h 395308"/>
              <a:gd name="connsiteX157" fmla="*/ 459903 w 1506360"/>
              <a:gd name="connsiteY157" fmla="*/ 156536 h 395308"/>
              <a:gd name="connsiteX158" fmla="*/ 416918 w 1506360"/>
              <a:gd name="connsiteY158" fmla="*/ 169060 h 395308"/>
              <a:gd name="connsiteX159" fmla="*/ 358908 w 1506360"/>
              <a:gd name="connsiteY159" fmla="*/ 107697 h 395308"/>
              <a:gd name="connsiteX160" fmla="*/ 415248 w 1506360"/>
              <a:gd name="connsiteY160" fmla="*/ 50509 h 395308"/>
              <a:gd name="connsiteX161" fmla="*/ 300064 w 1506360"/>
              <a:gd name="connsiteY161" fmla="*/ 50509 h 395308"/>
              <a:gd name="connsiteX162" fmla="*/ 348892 w 1506360"/>
              <a:gd name="connsiteY162" fmla="*/ 107280 h 395308"/>
              <a:gd name="connsiteX163" fmla="*/ 297560 w 1506360"/>
              <a:gd name="connsiteY163" fmla="*/ 169060 h 395308"/>
              <a:gd name="connsiteX164" fmla="*/ 264591 w 1506360"/>
              <a:gd name="connsiteY164" fmla="*/ 152362 h 395308"/>
              <a:gd name="connsiteX165" fmla="*/ 264591 w 1506360"/>
              <a:gd name="connsiteY165" fmla="*/ 222908 h 395308"/>
              <a:gd name="connsiteX166" fmla="*/ 235377 w 1506360"/>
              <a:gd name="connsiteY166" fmla="*/ 222908 h 395308"/>
              <a:gd name="connsiteX167" fmla="*/ 235377 w 1506360"/>
              <a:gd name="connsiteY167" fmla="*/ 53014 h 395308"/>
              <a:gd name="connsiteX168" fmla="*/ 264591 w 1506360"/>
              <a:gd name="connsiteY168" fmla="*/ 53014 h 395308"/>
              <a:gd name="connsiteX169" fmla="*/ 264591 w 1506360"/>
              <a:gd name="connsiteY169" fmla="*/ 68876 h 395308"/>
              <a:gd name="connsiteX170" fmla="*/ 265008 w 1506360"/>
              <a:gd name="connsiteY170" fmla="*/ 68876 h 395308"/>
              <a:gd name="connsiteX171" fmla="*/ 300064 w 1506360"/>
              <a:gd name="connsiteY171" fmla="*/ 50509 h 395308"/>
              <a:gd name="connsiteX172" fmla="*/ 1328794 w 1506360"/>
              <a:gd name="connsiteY172" fmla="*/ 50092 h 395308"/>
              <a:gd name="connsiteX173" fmla="*/ 1361763 w 1506360"/>
              <a:gd name="connsiteY173" fmla="*/ 66789 h 395308"/>
              <a:gd name="connsiteX174" fmla="*/ 1362181 w 1506360"/>
              <a:gd name="connsiteY174" fmla="*/ 66789 h 395308"/>
              <a:gd name="connsiteX175" fmla="*/ 1362181 w 1506360"/>
              <a:gd name="connsiteY175" fmla="*/ 53014 h 395308"/>
              <a:gd name="connsiteX176" fmla="*/ 1391394 w 1506360"/>
              <a:gd name="connsiteY176" fmla="*/ 53014 h 395308"/>
              <a:gd name="connsiteX177" fmla="*/ 1391394 w 1506360"/>
              <a:gd name="connsiteY177" fmla="*/ 155702 h 395308"/>
              <a:gd name="connsiteX178" fmla="*/ 1330046 w 1506360"/>
              <a:gd name="connsiteY178" fmla="*/ 222491 h 395308"/>
              <a:gd name="connsiteX179" fmla="*/ 1283722 w 1506360"/>
              <a:gd name="connsiteY179" fmla="*/ 211638 h 395308"/>
              <a:gd name="connsiteX180" fmla="*/ 1289565 w 1506360"/>
              <a:gd name="connsiteY180" fmla="*/ 193271 h 395308"/>
              <a:gd name="connsiteX181" fmla="*/ 1327959 w 1506360"/>
              <a:gd name="connsiteY181" fmla="*/ 202872 h 395308"/>
              <a:gd name="connsiteX182" fmla="*/ 1362181 w 1506360"/>
              <a:gd name="connsiteY182" fmla="*/ 164468 h 395308"/>
              <a:gd name="connsiteX183" fmla="*/ 1362181 w 1506360"/>
              <a:gd name="connsiteY183" fmla="*/ 149441 h 395308"/>
              <a:gd name="connsiteX184" fmla="*/ 1361763 w 1506360"/>
              <a:gd name="connsiteY184" fmla="*/ 149441 h 395308"/>
              <a:gd name="connsiteX185" fmla="*/ 1326290 w 1506360"/>
              <a:gd name="connsiteY185" fmla="*/ 168643 h 395308"/>
              <a:gd name="connsiteX186" fmla="*/ 1277879 w 1506360"/>
              <a:gd name="connsiteY186" fmla="*/ 108115 h 395308"/>
              <a:gd name="connsiteX187" fmla="*/ 1328794 w 1506360"/>
              <a:gd name="connsiteY187" fmla="*/ 50092 h 395308"/>
              <a:gd name="connsiteX188" fmla="*/ 1004525 w 1506360"/>
              <a:gd name="connsiteY188" fmla="*/ 50092 h 395308"/>
              <a:gd name="connsiteX189" fmla="*/ 1062535 w 1506360"/>
              <a:gd name="connsiteY189" fmla="*/ 108115 h 395308"/>
              <a:gd name="connsiteX190" fmla="*/ 1004525 w 1506360"/>
              <a:gd name="connsiteY190" fmla="*/ 168643 h 395308"/>
              <a:gd name="connsiteX191" fmla="*/ 946933 w 1506360"/>
              <a:gd name="connsiteY191" fmla="*/ 108115 h 395308"/>
              <a:gd name="connsiteX192" fmla="*/ 1004525 w 1506360"/>
              <a:gd name="connsiteY192" fmla="*/ 50092 h 395308"/>
              <a:gd name="connsiteX193" fmla="*/ 651877 w 1506360"/>
              <a:gd name="connsiteY193" fmla="*/ 50092 h 395308"/>
              <a:gd name="connsiteX194" fmla="*/ 696950 w 1506360"/>
              <a:gd name="connsiteY194" fmla="*/ 92253 h 395308"/>
              <a:gd name="connsiteX195" fmla="*/ 696950 w 1506360"/>
              <a:gd name="connsiteY195" fmla="*/ 138587 h 395308"/>
              <a:gd name="connsiteX196" fmla="*/ 701540 w 1506360"/>
              <a:gd name="connsiteY196" fmla="*/ 166138 h 395308"/>
              <a:gd name="connsiteX197" fmla="*/ 670657 w 1506360"/>
              <a:gd name="connsiteY197" fmla="*/ 166138 h 395308"/>
              <a:gd name="connsiteX198" fmla="*/ 667736 w 1506360"/>
              <a:gd name="connsiteY198" fmla="*/ 149441 h 395308"/>
              <a:gd name="connsiteX199" fmla="*/ 661476 w 1506360"/>
              <a:gd name="connsiteY199" fmla="*/ 154867 h 395308"/>
              <a:gd name="connsiteX200" fmla="*/ 633097 w 1506360"/>
              <a:gd name="connsiteY200" fmla="*/ 168643 h 395308"/>
              <a:gd name="connsiteX201" fmla="*/ 601797 w 1506360"/>
              <a:gd name="connsiteY201" fmla="*/ 134413 h 395308"/>
              <a:gd name="connsiteX202" fmla="*/ 642696 w 1506360"/>
              <a:gd name="connsiteY202" fmla="*/ 93088 h 395308"/>
              <a:gd name="connsiteX203" fmla="*/ 668571 w 1506360"/>
              <a:gd name="connsiteY203" fmla="*/ 85156 h 395308"/>
              <a:gd name="connsiteX204" fmla="*/ 648538 w 1506360"/>
              <a:gd name="connsiteY204" fmla="*/ 68041 h 395308"/>
              <a:gd name="connsiteX205" fmla="*/ 619325 w 1506360"/>
              <a:gd name="connsiteY205" fmla="*/ 79730 h 395308"/>
              <a:gd name="connsiteX206" fmla="*/ 609726 w 1506360"/>
              <a:gd name="connsiteY206" fmla="*/ 65537 h 395308"/>
              <a:gd name="connsiteX207" fmla="*/ 651877 w 1506360"/>
              <a:gd name="connsiteY207" fmla="*/ 50092 h 395308"/>
              <a:gd name="connsiteX208" fmla="*/ 530015 w 1506360"/>
              <a:gd name="connsiteY208" fmla="*/ 50092 h 395308"/>
              <a:gd name="connsiteX209" fmla="*/ 550047 w 1506360"/>
              <a:gd name="connsiteY209" fmla="*/ 60110 h 395308"/>
              <a:gd name="connsiteX210" fmla="*/ 539197 w 1506360"/>
              <a:gd name="connsiteY210" fmla="*/ 80982 h 395308"/>
              <a:gd name="connsiteX211" fmla="*/ 525425 w 1506360"/>
              <a:gd name="connsiteY211" fmla="*/ 77225 h 395308"/>
              <a:gd name="connsiteX212" fmla="*/ 505393 w 1506360"/>
              <a:gd name="connsiteY212" fmla="*/ 110202 h 395308"/>
              <a:gd name="connsiteX213" fmla="*/ 505393 w 1506360"/>
              <a:gd name="connsiteY213" fmla="*/ 166138 h 395308"/>
              <a:gd name="connsiteX214" fmla="*/ 476179 w 1506360"/>
              <a:gd name="connsiteY214" fmla="*/ 166138 h 395308"/>
              <a:gd name="connsiteX215" fmla="*/ 476179 w 1506360"/>
              <a:gd name="connsiteY215" fmla="*/ 53014 h 395308"/>
              <a:gd name="connsiteX216" fmla="*/ 505393 w 1506360"/>
              <a:gd name="connsiteY216" fmla="*/ 53014 h 395308"/>
              <a:gd name="connsiteX217" fmla="*/ 505393 w 1506360"/>
              <a:gd name="connsiteY217" fmla="*/ 72633 h 395308"/>
              <a:gd name="connsiteX218" fmla="*/ 511235 w 1506360"/>
              <a:gd name="connsiteY218" fmla="*/ 63867 h 395308"/>
              <a:gd name="connsiteX219" fmla="*/ 530015 w 1506360"/>
              <a:gd name="connsiteY219" fmla="*/ 50092 h 395308"/>
              <a:gd name="connsiteX220" fmla="*/ 0 w 1506360"/>
              <a:gd name="connsiteY220" fmla="*/ 7931 h 395308"/>
              <a:gd name="connsiteX221" fmla="*/ 30883 w 1506360"/>
              <a:gd name="connsiteY221" fmla="*/ 7931 h 395308"/>
              <a:gd name="connsiteX222" fmla="*/ 30883 w 1506360"/>
              <a:gd name="connsiteY222" fmla="*/ 166138 h 395308"/>
              <a:gd name="connsiteX223" fmla="*/ 0 w 1506360"/>
              <a:gd name="connsiteY223" fmla="*/ 166138 h 395308"/>
              <a:gd name="connsiteX224" fmla="*/ 905616 w 1506360"/>
              <a:gd name="connsiteY224" fmla="*/ 5009 h 395308"/>
              <a:gd name="connsiteX225" fmla="*/ 947349 w 1506360"/>
              <a:gd name="connsiteY225" fmla="*/ 17114 h 395308"/>
              <a:gd name="connsiteX226" fmla="*/ 937751 w 1506360"/>
              <a:gd name="connsiteY226" fmla="*/ 36316 h 395308"/>
              <a:gd name="connsiteX227" fmla="*/ 905616 w 1506360"/>
              <a:gd name="connsiteY227" fmla="*/ 27551 h 395308"/>
              <a:gd name="connsiteX228" fmla="*/ 850945 w 1506360"/>
              <a:gd name="connsiteY228" fmla="*/ 86409 h 395308"/>
              <a:gd name="connsiteX229" fmla="*/ 906451 w 1506360"/>
              <a:gd name="connsiteY229" fmla="*/ 146101 h 395308"/>
              <a:gd name="connsiteX230" fmla="*/ 937333 w 1506360"/>
              <a:gd name="connsiteY230" fmla="*/ 138170 h 395308"/>
              <a:gd name="connsiteX231" fmla="*/ 946097 w 1506360"/>
              <a:gd name="connsiteY231" fmla="*/ 157789 h 395308"/>
              <a:gd name="connsiteX232" fmla="*/ 905199 w 1506360"/>
              <a:gd name="connsiteY232" fmla="*/ 168643 h 395308"/>
              <a:gd name="connsiteX233" fmla="*/ 817976 w 1506360"/>
              <a:gd name="connsiteY233" fmla="*/ 85991 h 395308"/>
              <a:gd name="connsiteX234" fmla="*/ 905616 w 1506360"/>
              <a:gd name="connsiteY234" fmla="*/ 5009 h 395308"/>
              <a:gd name="connsiteX235" fmla="*/ 573835 w 1506360"/>
              <a:gd name="connsiteY235" fmla="*/ 1252 h 395308"/>
              <a:gd name="connsiteX236" fmla="*/ 591780 w 1506360"/>
              <a:gd name="connsiteY236" fmla="*/ 18784 h 395308"/>
              <a:gd name="connsiteX237" fmla="*/ 574252 w 1506360"/>
              <a:gd name="connsiteY237" fmla="*/ 37568 h 395308"/>
              <a:gd name="connsiteX238" fmla="*/ 556724 w 1506360"/>
              <a:gd name="connsiteY238" fmla="*/ 18784 h 395308"/>
              <a:gd name="connsiteX239" fmla="*/ 573835 w 1506360"/>
              <a:gd name="connsiteY239" fmla="*/ 1252 h 395308"/>
              <a:gd name="connsiteX240" fmla="*/ 1122630 w 1506360"/>
              <a:gd name="connsiteY240" fmla="*/ 0 h 395308"/>
              <a:gd name="connsiteX241" fmla="*/ 1151844 w 1506360"/>
              <a:gd name="connsiteY241" fmla="*/ 0 h 395308"/>
              <a:gd name="connsiteX242" fmla="*/ 1151844 w 1506360"/>
              <a:gd name="connsiteY242" fmla="*/ 166138 h 395308"/>
              <a:gd name="connsiteX243" fmla="*/ 1122630 w 1506360"/>
              <a:gd name="connsiteY243" fmla="*/ 166138 h 395308"/>
              <a:gd name="connsiteX244" fmla="*/ 1075054 w 1506360"/>
              <a:gd name="connsiteY244" fmla="*/ 0 h 395308"/>
              <a:gd name="connsiteX245" fmla="*/ 1104267 w 1506360"/>
              <a:gd name="connsiteY245" fmla="*/ 0 h 395308"/>
              <a:gd name="connsiteX246" fmla="*/ 1104267 w 1506360"/>
              <a:gd name="connsiteY246" fmla="*/ 166138 h 395308"/>
              <a:gd name="connsiteX247" fmla="*/ 1075054 w 1506360"/>
              <a:gd name="connsiteY247" fmla="*/ 166138 h 395308"/>
              <a:gd name="connsiteX248" fmla="*/ 715312 w 1506360"/>
              <a:gd name="connsiteY248" fmla="*/ 0 h 395308"/>
              <a:gd name="connsiteX249" fmla="*/ 744525 w 1506360"/>
              <a:gd name="connsiteY249" fmla="*/ 0 h 395308"/>
              <a:gd name="connsiteX250" fmla="*/ 744525 w 1506360"/>
              <a:gd name="connsiteY250" fmla="*/ 166138 h 395308"/>
              <a:gd name="connsiteX251" fmla="*/ 715312 w 1506360"/>
              <a:gd name="connsiteY251" fmla="*/ 166138 h 395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</a:cxnLst>
            <a:rect l="l" t="t" r="r" b="b"/>
            <a:pathLst>
              <a:path w="1506360" h="395308">
                <a:moveTo>
                  <a:pt x="424847" y="294706"/>
                </a:moveTo>
                <a:cubicBezTo>
                  <a:pt x="404815" y="294706"/>
                  <a:pt x="396886" y="311821"/>
                  <a:pt x="396468" y="333527"/>
                </a:cubicBezTo>
                <a:cubicBezTo>
                  <a:pt x="396468" y="355652"/>
                  <a:pt x="405232" y="376941"/>
                  <a:pt x="423178" y="376941"/>
                </a:cubicBezTo>
                <a:cubicBezTo>
                  <a:pt x="444045" y="376941"/>
                  <a:pt x="452809" y="355234"/>
                  <a:pt x="452809" y="332693"/>
                </a:cubicBezTo>
                <a:cubicBezTo>
                  <a:pt x="452809" y="313073"/>
                  <a:pt x="443210" y="294706"/>
                  <a:pt x="424847" y="294706"/>
                </a:cubicBezTo>
                <a:close/>
                <a:moveTo>
                  <a:pt x="558811" y="293036"/>
                </a:moveTo>
                <a:cubicBezTo>
                  <a:pt x="537944" y="293036"/>
                  <a:pt x="530849" y="315578"/>
                  <a:pt x="530849" y="334362"/>
                </a:cubicBezTo>
                <a:cubicBezTo>
                  <a:pt x="530849" y="354399"/>
                  <a:pt x="536692" y="378192"/>
                  <a:pt x="558811" y="378192"/>
                </a:cubicBezTo>
                <a:cubicBezTo>
                  <a:pt x="581346" y="378192"/>
                  <a:pt x="587189" y="354399"/>
                  <a:pt x="587189" y="334362"/>
                </a:cubicBezTo>
                <a:cubicBezTo>
                  <a:pt x="587189" y="315578"/>
                  <a:pt x="580512" y="293036"/>
                  <a:pt x="558811" y="293036"/>
                </a:cubicBezTo>
                <a:close/>
                <a:moveTo>
                  <a:pt x="162343" y="293036"/>
                </a:moveTo>
                <a:cubicBezTo>
                  <a:pt x="141476" y="293036"/>
                  <a:pt x="134381" y="315578"/>
                  <a:pt x="134381" y="334362"/>
                </a:cubicBezTo>
                <a:cubicBezTo>
                  <a:pt x="134381" y="354399"/>
                  <a:pt x="140224" y="378192"/>
                  <a:pt x="162343" y="378192"/>
                </a:cubicBezTo>
                <a:cubicBezTo>
                  <a:pt x="184878" y="378192"/>
                  <a:pt x="190721" y="354399"/>
                  <a:pt x="190721" y="334362"/>
                </a:cubicBezTo>
                <a:cubicBezTo>
                  <a:pt x="190721" y="315578"/>
                  <a:pt x="184044" y="293036"/>
                  <a:pt x="162343" y="293036"/>
                </a:cubicBezTo>
                <a:close/>
                <a:moveTo>
                  <a:pt x="704460" y="276757"/>
                </a:moveTo>
                <a:cubicBezTo>
                  <a:pt x="731587" y="276757"/>
                  <a:pt x="744524" y="291367"/>
                  <a:pt x="744524" y="319753"/>
                </a:cubicBezTo>
                <a:lnTo>
                  <a:pt x="744524" y="392803"/>
                </a:lnTo>
                <a:lnTo>
                  <a:pt x="714893" y="392803"/>
                </a:lnTo>
                <a:lnTo>
                  <a:pt x="714893" y="323509"/>
                </a:lnTo>
                <a:cubicBezTo>
                  <a:pt x="714893" y="307647"/>
                  <a:pt x="707799" y="297211"/>
                  <a:pt x="691523" y="297211"/>
                </a:cubicBezTo>
                <a:cubicBezTo>
                  <a:pt x="676499" y="297211"/>
                  <a:pt x="664814" y="306812"/>
                  <a:pt x="664814" y="325596"/>
                </a:cubicBezTo>
                <a:lnTo>
                  <a:pt x="664814" y="393221"/>
                </a:lnTo>
                <a:lnTo>
                  <a:pt x="635183" y="393221"/>
                </a:lnTo>
                <a:lnTo>
                  <a:pt x="635183" y="280097"/>
                </a:lnTo>
                <a:lnTo>
                  <a:pt x="664396" y="280097"/>
                </a:lnTo>
                <a:lnTo>
                  <a:pt x="664396" y="292619"/>
                </a:lnTo>
                <a:lnTo>
                  <a:pt x="664814" y="292619"/>
                </a:lnTo>
                <a:cubicBezTo>
                  <a:pt x="675247" y="281766"/>
                  <a:pt x="689853" y="276757"/>
                  <a:pt x="704460" y="276757"/>
                </a:cubicBezTo>
                <a:close/>
                <a:moveTo>
                  <a:pt x="308410" y="276757"/>
                </a:moveTo>
                <a:cubicBezTo>
                  <a:pt x="335537" y="276757"/>
                  <a:pt x="348474" y="291367"/>
                  <a:pt x="348474" y="319753"/>
                </a:cubicBezTo>
                <a:lnTo>
                  <a:pt x="348474" y="392803"/>
                </a:lnTo>
                <a:lnTo>
                  <a:pt x="318843" y="392803"/>
                </a:lnTo>
                <a:lnTo>
                  <a:pt x="318843" y="323509"/>
                </a:lnTo>
                <a:cubicBezTo>
                  <a:pt x="318843" y="307647"/>
                  <a:pt x="311749" y="297211"/>
                  <a:pt x="295473" y="297211"/>
                </a:cubicBezTo>
                <a:cubicBezTo>
                  <a:pt x="280449" y="297211"/>
                  <a:pt x="268764" y="306812"/>
                  <a:pt x="268764" y="325596"/>
                </a:cubicBezTo>
                <a:lnTo>
                  <a:pt x="268764" y="393221"/>
                </a:lnTo>
                <a:lnTo>
                  <a:pt x="239133" y="393221"/>
                </a:lnTo>
                <a:lnTo>
                  <a:pt x="239133" y="280097"/>
                </a:lnTo>
                <a:lnTo>
                  <a:pt x="268346" y="280097"/>
                </a:lnTo>
                <a:lnTo>
                  <a:pt x="268346" y="292619"/>
                </a:lnTo>
                <a:lnTo>
                  <a:pt x="268764" y="292619"/>
                </a:lnTo>
                <a:cubicBezTo>
                  <a:pt x="279197" y="281766"/>
                  <a:pt x="293804" y="276757"/>
                  <a:pt x="308410" y="276757"/>
                </a:cubicBezTo>
                <a:close/>
                <a:moveTo>
                  <a:pt x="558811" y="276339"/>
                </a:moveTo>
                <a:cubicBezTo>
                  <a:pt x="590111" y="276339"/>
                  <a:pt x="619741" y="297628"/>
                  <a:pt x="619741" y="334362"/>
                </a:cubicBezTo>
                <a:cubicBezTo>
                  <a:pt x="619741" y="369426"/>
                  <a:pt x="595119" y="394890"/>
                  <a:pt x="558811" y="394890"/>
                </a:cubicBezTo>
                <a:cubicBezTo>
                  <a:pt x="522503" y="394890"/>
                  <a:pt x="497880" y="369426"/>
                  <a:pt x="498297" y="334362"/>
                </a:cubicBezTo>
                <a:cubicBezTo>
                  <a:pt x="498297" y="297628"/>
                  <a:pt x="527928" y="276339"/>
                  <a:pt x="558811" y="276339"/>
                </a:cubicBezTo>
                <a:close/>
                <a:moveTo>
                  <a:pt x="162343" y="276339"/>
                </a:moveTo>
                <a:cubicBezTo>
                  <a:pt x="193643" y="276339"/>
                  <a:pt x="223274" y="297628"/>
                  <a:pt x="223274" y="334362"/>
                </a:cubicBezTo>
                <a:cubicBezTo>
                  <a:pt x="223274" y="369426"/>
                  <a:pt x="198651" y="394890"/>
                  <a:pt x="162343" y="394890"/>
                </a:cubicBezTo>
                <a:cubicBezTo>
                  <a:pt x="126035" y="394890"/>
                  <a:pt x="101412" y="369426"/>
                  <a:pt x="101829" y="334362"/>
                </a:cubicBezTo>
                <a:cubicBezTo>
                  <a:pt x="101829" y="297628"/>
                  <a:pt x="131460" y="276339"/>
                  <a:pt x="162343" y="276339"/>
                </a:cubicBezTo>
                <a:close/>
                <a:moveTo>
                  <a:pt x="0" y="233761"/>
                </a:moveTo>
                <a:lnTo>
                  <a:pt x="31300" y="233761"/>
                </a:lnTo>
                <a:lnTo>
                  <a:pt x="31300" y="370679"/>
                </a:lnTo>
                <a:lnTo>
                  <a:pt x="97239" y="370679"/>
                </a:lnTo>
                <a:lnTo>
                  <a:pt x="97239" y="391968"/>
                </a:lnTo>
                <a:lnTo>
                  <a:pt x="0" y="391968"/>
                </a:lnTo>
                <a:close/>
                <a:moveTo>
                  <a:pt x="452809" y="226248"/>
                </a:moveTo>
                <a:lnTo>
                  <a:pt x="482439" y="226248"/>
                </a:lnTo>
                <a:lnTo>
                  <a:pt x="482439" y="392386"/>
                </a:lnTo>
                <a:lnTo>
                  <a:pt x="452809" y="392386"/>
                </a:lnTo>
                <a:lnTo>
                  <a:pt x="452391" y="392386"/>
                </a:lnTo>
                <a:lnTo>
                  <a:pt x="452391" y="376106"/>
                </a:lnTo>
                <a:lnTo>
                  <a:pt x="451974" y="376106"/>
                </a:lnTo>
                <a:cubicBezTo>
                  <a:pt x="444462" y="385706"/>
                  <a:pt x="432359" y="395308"/>
                  <a:pt x="414414" y="395308"/>
                </a:cubicBezTo>
                <a:cubicBezTo>
                  <a:pt x="383948" y="395308"/>
                  <a:pt x="363916" y="371096"/>
                  <a:pt x="363916" y="334780"/>
                </a:cubicBezTo>
                <a:cubicBezTo>
                  <a:pt x="363916" y="305143"/>
                  <a:pt x="386035" y="276757"/>
                  <a:pt x="416918" y="276757"/>
                </a:cubicBezTo>
                <a:cubicBezTo>
                  <a:pt x="431942" y="276757"/>
                  <a:pt x="445296" y="282601"/>
                  <a:pt x="452391" y="292619"/>
                </a:cubicBezTo>
                <a:lnTo>
                  <a:pt x="452809" y="292619"/>
                </a:lnTo>
                <a:close/>
                <a:moveTo>
                  <a:pt x="668153" y="100184"/>
                </a:moveTo>
                <a:lnTo>
                  <a:pt x="651877" y="105610"/>
                </a:lnTo>
                <a:cubicBezTo>
                  <a:pt x="637271" y="110202"/>
                  <a:pt x="630176" y="118551"/>
                  <a:pt x="630176" y="131491"/>
                </a:cubicBezTo>
                <a:cubicBezTo>
                  <a:pt x="630176" y="141509"/>
                  <a:pt x="636436" y="148189"/>
                  <a:pt x="643530" y="148189"/>
                </a:cubicBezTo>
                <a:cubicBezTo>
                  <a:pt x="655216" y="148189"/>
                  <a:pt x="670240" y="133578"/>
                  <a:pt x="668153" y="100184"/>
                </a:cubicBezTo>
                <a:close/>
                <a:moveTo>
                  <a:pt x="1335471" y="68459"/>
                </a:moveTo>
                <a:cubicBezTo>
                  <a:pt x="1316274" y="68459"/>
                  <a:pt x="1308762" y="85574"/>
                  <a:pt x="1308762" y="107280"/>
                </a:cubicBezTo>
                <a:cubicBezTo>
                  <a:pt x="1308762" y="129404"/>
                  <a:pt x="1317109" y="150693"/>
                  <a:pt x="1334219" y="150693"/>
                </a:cubicBezTo>
                <a:cubicBezTo>
                  <a:pt x="1353834" y="150693"/>
                  <a:pt x="1362181" y="128987"/>
                  <a:pt x="1362181" y="106445"/>
                </a:cubicBezTo>
                <a:cubicBezTo>
                  <a:pt x="1362181" y="86826"/>
                  <a:pt x="1352999" y="68459"/>
                  <a:pt x="1335471" y="68459"/>
                </a:cubicBezTo>
                <a:close/>
                <a:moveTo>
                  <a:pt x="292552" y="68458"/>
                </a:moveTo>
                <a:cubicBezTo>
                  <a:pt x="274189" y="68458"/>
                  <a:pt x="264591" y="84738"/>
                  <a:pt x="264173" y="111037"/>
                </a:cubicBezTo>
                <a:cubicBezTo>
                  <a:pt x="264173" y="134830"/>
                  <a:pt x="275441" y="150693"/>
                  <a:pt x="291300" y="150693"/>
                </a:cubicBezTo>
                <a:cubicBezTo>
                  <a:pt x="310915" y="150693"/>
                  <a:pt x="317592" y="127316"/>
                  <a:pt x="317592" y="107280"/>
                </a:cubicBezTo>
                <a:cubicBezTo>
                  <a:pt x="317592" y="88078"/>
                  <a:pt x="309245" y="68458"/>
                  <a:pt x="292552" y="68458"/>
                </a:cubicBezTo>
                <a:close/>
                <a:moveTo>
                  <a:pt x="1459419" y="67206"/>
                </a:moveTo>
                <a:cubicBezTo>
                  <a:pt x="1442308" y="67206"/>
                  <a:pt x="1434796" y="80981"/>
                  <a:pt x="1435213" y="96009"/>
                </a:cubicBezTo>
                <a:lnTo>
                  <a:pt x="1478617" y="96009"/>
                </a:lnTo>
                <a:cubicBezTo>
                  <a:pt x="1479868" y="78894"/>
                  <a:pt x="1474026" y="67206"/>
                  <a:pt x="1459419" y="67206"/>
                </a:cubicBezTo>
                <a:close/>
                <a:moveTo>
                  <a:pt x="1219870" y="67206"/>
                </a:moveTo>
                <a:cubicBezTo>
                  <a:pt x="1203176" y="67206"/>
                  <a:pt x="1195664" y="80981"/>
                  <a:pt x="1196081" y="96009"/>
                </a:cubicBezTo>
                <a:lnTo>
                  <a:pt x="1239067" y="96009"/>
                </a:lnTo>
                <a:cubicBezTo>
                  <a:pt x="1240319" y="78894"/>
                  <a:pt x="1234477" y="67206"/>
                  <a:pt x="1219870" y="67206"/>
                </a:cubicBezTo>
                <a:close/>
                <a:moveTo>
                  <a:pt x="414831" y="67206"/>
                </a:moveTo>
                <a:cubicBezTo>
                  <a:pt x="397721" y="67206"/>
                  <a:pt x="390208" y="80981"/>
                  <a:pt x="390625" y="96009"/>
                </a:cubicBezTo>
                <a:lnTo>
                  <a:pt x="434029" y="96009"/>
                </a:lnTo>
                <a:cubicBezTo>
                  <a:pt x="435281" y="78894"/>
                  <a:pt x="429438" y="67206"/>
                  <a:pt x="414831" y="67206"/>
                </a:cubicBezTo>
                <a:close/>
                <a:moveTo>
                  <a:pt x="1004525" y="66789"/>
                </a:moveTo>
                <a:cubicBezTo>
                  <a:pt x="984493" y="66789"/>
                  <a:pt x="977816" y="89331"/>
                  <a:pt x="977816" y="108115"/>
                </a:cubicBezTo>
                <a:cubicBezTo>
                  <a:pt x="977816" y="128152"/>
                  <a:pt x="983658" y="151945"/>
                  <a:pt x="1004525" y="151945"/>
                </a:cubicBezTo>
                <a:cubicBezTo>
                  <a:pt x="1025810" y="151945"/>
                  <a:pt x="1031235" y="128152"/>
                  <a:pt x="1031235" y="108115"/>
                </a:cubicBezTo>
                <a:cubicBezTo>
                  <a:pt x="1031235" y="89331"/>
                  <a:pt x="1024975" y="66789"/>
                  <a:pt x="1004525" y="66789"/>
                </a:cubicBezTo>
                <a:close/>
                <a:moveTo>
                  <a:pt x="559645" y="53013"/>
                </a:moveTo>
                <a:lnTo>
                  <a:pt x="588859" y="53013"/>
                </a:lnTo>
                <a:lnTo>
                  <a:pt x="588859" y="166137"/>
                </a:lnTo>
                <a:lnTo>
                  <a:pt x="559645" y="166137"/>
                </a:lnTo>
                <a:close/>
                <a:moveTo>
                  <a:pt x="111846" y="50509"/>
                </a:moveTo>
                <a:cubicBezTo>
                  <a:pt x="125618" y="50509"/>
                  <a:pt x="137721" y="56353"/>
                  <a:pt x="144398" y="66372"/>
                </a:cubicBezTo>
                <a:cubicBezTo>
                  <a:pt x="153580" y="57188"/>
                  <a:pt x="167769" y="50509"/>
                  <a:pt x="181124" y="50509"/>
                </a:cubicBezTo>
                <a:cubicBezTo>
                  <a:pt x="206164" y="50092"/>
                  <a:pt x="219101" y="65954"/>
                  <a:pt x="219518" y="91835"/>
                </a:cubicBezTo>
                <a:lnTo>
                  <a:pt x="219518" y="166138"/>
                </a:lnTo>
                <a:lnTo>
                  <a:pt x="190305" y="166138"/>
                </a:lnTo>
                <a:lnTo>
                  <a:pt x="190305" y="97261"/>
                </a:lnTo>
                <a:cubicBezTo>
                  <a:pt x="190305" y="84321"/>
                  <a:pt x="185714" y="70546"/>
                  <a:pt x="171525" y="70546"/>
                </a:cubicBezTo>
                <a:cubicBezTo>
                  <a:pt x="157335" y="70546"/>
                  <a:pt x="148572" y="79312"/>
                  <a:pt x="148572" y="98931"/>
                </a:cubicBezTo>
                <a:lnTo>
                  <a:pt x="148572" y="166556"/>
                </a:lnTo>
                <a:lnTo>
                  <a:pt x="119358" y="166556"/>
                </a:lnTo>
                <a:lnTo>
                  <a:pt x="119358" y="97679"/>
                </a:lnTo>
                <a:cubicBezTo>
                  <a:pt x="119358" y="81817"/>
                  <a:pt x="112681" y="70963"/>
                  <a:pt x="100160" y="70963"/>
                </a:cubicBezTo>
                <a:cubicBezTo>
                  <a:pt x="86389" y="70963"/>
                  <a:pt x="77625" y="80564"/>
                  <a:pt x="77625" y="99766"/>
                </a:cubicBezTo>
                <a:lnTo>
                  <a:pt x="77625" y="166556"/>
                </a:lnTo>
                <a:lnTo>
                  <a:pt x="48411" y="166556"/>
                </a:lnTo>
                <a:lnTo>
                  <a:pt x="48411" y="53431"/>
                </a:lnTo>
                <a:lnTo>
                  <a:pt x="77625" y="53431"/>
                </a:lnTo>
                <a:lnTo>
                  <a:pt x="77625" y="66052"/>
                </a:lnTo>
                <a:lnTo>
                  <a:pt x="77207" y="66372"/>
                </a:lnTo>
                <a:lnTo>
                  <a:pt x="77625" y="66372"/>
                </a:lnTo>
                <a:lnTo>
                  <a:pt x="77625" y="66052"/>
                </a:lnTo>
                <a:lnTo>
                  <a:pt x="92492" y="54683"/>
                </a:lnTo>
                <a:cubicBezTo>
                  <a:pt x="98596" y="51970"/>
                  <a:pt x="105378" y="50509"/>
                  <a:pt x="111846" y="50509"/>
                </a:cubicBezTo>
                <a:close/>
                <a:moveTo>
                  <a:pt x="1459836" y="50509"/>
                </a:moveTo>
                <a:cubicBezTo>
                  <a:pt x="1494058" y="50509"/>
                  <a:pt x="1508247" y="78477"/>
                  <a:pt x="1506161" y="112289"/>
                </a:cubicBezTo>
                <a:lnTo>
                  <a:pt x="1506161" y="112706"/>
                </a:lnTo>
                <a:lnTo>
                  <a:pt x="1434379" y="112706"/>
                </a:lnTo>
                <a:cubicBezTo>
                  <a:pt x="1433544" y="133995"/>
                  <a:pt x="1448151" y="149858"/>
                  <a:pt x="1466514" y="149858"/>
                </a:cubicBezTo>
                <a:cubicBezTo>
                  <a:pt x="1477365" y="149858"/>
                  <a:pt x="1489050" y="145683"/>
                  <a:pt x="1496145" y="140674"/>
                </a:cubicBezTo>
                <a:lnTo>
                  <a:pt x="1504491" y="156536"/>
                </a:lnTo>
                <a:cubicBezTo>
                  <a:pt x="1489885" y="165303"/>
                  <a:pt x="1474026" y="169060"/>
                  <a:pt x="1461506" y="169060"/>
                </a:cubicBezTo>
                <a:cubicBezTo>
                  <a:pt x="1428536" y="169060"/>
                  <a:pt x="1403496" y="144849"/>
                  <a:pt x="1403496" y="107697"/>
                </a:cubicBezTo>
                <a:cubicBezTo>
                  <a:pt x="1403496" y="72633"/>
                  <a:pt x="1428536" y="50509"/>
                  <a:pt x="1459836" y="50509"/>
                </a:cubicBezTo>
                <a:close/>
                <a:moveTo>
                  <a:pt x="1220704" y="50509"/>
                </a:moveTo>
                <a:cubicBezTo>
                  <a:pt x="1254926" y="50509"/>
                  <a:pt x="1269115" y="78477"/>
                  <a:pt x="1267029" y="112289"/>
                </a:cubicBezTo>
                <a:lnTo>
                  <a:pt x="1267029" y="112706"/>
                </a:lnTo>
                <a:lnTo>
                  <a:pt x="1195247" y="112706"/>
                </a:lnTo>
                <a:cubicBezTo>
                  <a:pt x="1194412" y="133995"/>
                  <a:pt x="1209019" y="149858"/>
                  <a:pt x="1227382" y="149858"/>
                </a:cubicBezTo>
                <a:cubicBezTo>
                  <a:pt x="1238232" y="149858"/>
                  <a:pt x="1249918" y="145683"/>
                  <a:pt x="1257013" y="140674"/>
                </a:cubicBezTo>
                <a:lnTo>
                  <a:pt x="1265359" y="156536"/>
                </a:lnTo>
                <a:cubicBezTo>
                  <a:pt x="1250752" y="165303"/>
                  <a:pt x="1234894" y="169060"/>
                  <a:pt x="1222374" y="169060"/>
                </a:cubicBezTo>
                <a:cubicBezTo>
                  <a:pt x="1189404" y="169060"/>
                  <a:pt x="1164364" y="144849"/>
                  <a:pt x="1164364" y="107697"/>
                </a:cubicBezTo>
                <a:cubicBezTo>
                  <a:pt x="1164364" y="72633"/>
                  <a:pt x="1189404" y="50509"/>
                  <a:pt x="1220704" y="50509"/>
                </a:cubicBezTo>
                <a:close/>
                <a:moveTo>
                  <a:pt x="415248" y="50509"/>
                </a:moveTo>
                <a:cubicBezTo>
                  <a:pt x="449470" y="50509"/>
                  <a:pt x="463660" y="78477"/>
                  <a:pt x="461573" y="112289"/>
                </a:cubicBezTo>
                <a:lnTo>
                  <a:pt x="461573" y="112706"/>
                </a:lnTo>
                <a:lnTo>
                  <a:pt x="389791" y="112706"/>
                </a:lnTo>
                <a:cubicBezTo>
                  <a:pt x="388956" y="133995"/>
                  <a:pt x="403563" y="149858"/>
                  <a:pt x="421926" y="149858"/>
                </a:cubicBezTo>
                <a:cubicBezTo>
                  <a:pt x="432777" y="149858"/>
                  <a:pt x="444462" y="145683"/>
                  <a:pt x="451557" y="140674"/>
                </a:cubicBezTo>
                <a:lnTo>
                  <a:pt x="459903" y="156536"/>
                </a:lnTo>
                <a:cubicBezTo>
                  <a:pt x="445297" y="165303"/>
                  <a:pt x="429438" y="169060"/>
                  <a:pt x="416918" y="169060"/>
                </a:cubicBezTo>
                <a:cubicBezTo>
                  <a:pt x="383948" y="169060"/>
                  <a:pt x="358908" y="144849"/>
                  <a:pt x="358908" y="107697"/>
                </a:cubicBezTo>
                <a:cubicBezTo>
                  <a:pt x="358908" y="72633"/>
                  <a:pt x="383948" y="50509"/>
                  <a:pt x="415248" y="50509"/>
                </a:cubicBezTo>
                <a:close/>
                <a:moveTo>
                  <a:pt x="300064" y="50509"/>
                </a:moveTo>
                <a:cubicBezTo>
                  <a:pt x="334703" y="50509"/>
                  <a:pt x="348892" y="82234"/>
                  <a:pt x="348892" y="107280"/>
                </a:cubicBezTo>
                <a:cubicBezTo>
                  <a:pt x="348892" y="137335"/>
                  <a:pt x="328860" y="169060"/>
                  <a:pt x="297560" y="169060"/>
                </a:cubicBezTo>
                <a:cubicBezTo>
                  <a:pt x="284205" y="169060"/>
                  <a:pt x="272937" y="162381"/>
                  <a:pt x="264591" y="152362"/>
                </a:cubicBezTo>
                <a:lnTo>
                  <a:pt x="264591" y="222908"/>
                </a:lnTo>
                <a:lnTo>
                  <a:pt x="235377" y="222908"/>
                </a:lnTo>
                <a:lnTo>
                  <a:pt x="235377" y="53014"/>
                </a:lnTo>
                <a:lnTo>
                  <a:pt x="264591" y="53014"/>
                </a:lnTo>
                <a:lnTo>
                  <a:pt x="264591" y="68876"/>
                </a:lnTo>
                <a:lnTo>
                  <a:pt x="265008" y="68876"/>
                </a:lnTo>
                <a:cubicBezTo>
                  <a:pt x="272520" y="57188"/>
                  <a:pt x="286709" y="50509"/>
                  <a:pt x="300064" y="50509"/>
                </a:cubicBezTo>
                <a:close/>
                <a:moveTo>
                  <a:pt x="1328794" y="50092"/>
                </a:moveTo>
                <a:cubicBezTo>
                  <a:pt x="1342566" y="50092"/>
                  <a:pt x="1355503" y="56771"/>
                  <a:pt x="1361763" y="66789"/>
                </a:cubicBezTo>
                <a:lnTo>
                  <a:pt x="1362181" y="66789"/>
                </a:lnTo>
                <a:lnTo>
                  <a:pt x="1362181" y="53014"/>
                </a:lnTo>
                <a:lnTo>
                  <a:pt x="1391394" y="53014"/>
                </a:lnTo>
                <a:lnTo>
                  <a:pt x="1391394" y="155702"/>
                </a:lnTo>
                <a:cubicBezTo>
                  <a:pt x="1391394" y="205794"/>
                  <a:pt x="1363015" y="222491"/>
                  <a:pt x="1330046" y="222491"/>
                </a:cubicBezTo>
                <a:cubicBezTo>
                  <a:pt x="1313353" y="222491"/>
                  <a:pt x="1296659" y="218317"/>
                  <a:pt x="1283722" y="211638"/>
                </a:cubicBezTo>
                <a:lnTo>
                  <a:pt x="1289565" y="193271"/>
                </a:lnTo>
                <a:cubicBezTo>
                  <a:pt x="1300415" y="199950"/>
                  <a:pt x="1312936" y="202872"/>
                  <a:pt x="1327959" y="202872"/>
                </a:cubicBezTo>
                <a:cubicBezTo>
                  <a:pt x="1347157" y="202872"/>
                  <a:pt x="1362181" y="190766"/>
                  <a:pt x="1362181" y="164468"/>
                </a:cubicBezTo>
                <a:lnTo>
                  <a:pt x="1362181" y="149441"/>
                </a:lnTo>
                <a:lnTo>
                  <a:pt x="1361763" y="149441"/>
                </a:lnTo>
                <a:cubicBezTo>
                  <a:pt x="1354669" y="159041"/>
                  <a:pt x="1342983" y="168643"/>
                  <a:pt x="1326290" y="168643"/>
                </a:cubicBezTo>
                <a:cubicBezTo>
                  <a:pt x="1297077" y="168643"/>
                  <a:pt x="1277879" y="144432"/>
                  <a:pt x="1277879" y="108115"/>
                </a:cubicBezTo>
                <a:cubicBezTo>
                  <a:pt x="1277879" y="78477"/>
                  <a:pt x="1298746" y="50092"/>
                  <a:pt x="1328794" y="50092"/>
                </a:cubicBezTo>
                <a:close/>
                <a:moveTo>
                  <a:pt x="1004525" y="50092"/>
                </a:moveTo>
                <a:cubicBezTo>
                  <a:pt x="1034573" y="50092"/>
                  <a:pt x="1062535" y="71381"/>
                  <a:pt x="1062535" y="108115"/>
                </a:cubicBezTo>
                <a:cubicBezTo>
                  <a:pt x="1062535" y="143179"/>
                  <a:pt x="1039164" y="168643"/>
                  <a:pt x="1004525" y="168643"/>
                </a:cubicBezTo>
                <a:cubicBezTo>
                  <a:pt x="970304" y="168643"/>
                  <a:pt x="946933" y="143179"/>
                  <a:pt x="946933" y="108115"/>
                </a:cubicBezTo>
                <a:cubicBezTo>
                  <a:pt x="946933" y="71381"/>
                  <a:pt x="974894" y="50092"/>
                  <a:pt x="1004525" y="50092"/>
                </a:cubicBezTo>
                <a:close/>
                <a:moveTo>
                  <a:pt x="651877" y="50092"/>
                </a:moveTo>
                <a:cubicBezTo>
                  <a:pt x="671910" y="50092"/>
                  <a:pt x="696950" y="56771"/>
                  <a:pt x="696950" y="92253"/>
                </a:cubicBezTo>
                <a:lnTo>
                  <a:pt x="696950" y="138587"/>
                </a:lnTo>
                <a:cubicBezTo>
                  <a:pt x="696950" y="147771"/>
                  <a:pt x="698202" y="158206"/>
                  <a:pt x="701540" y="166138"/>
                </a:cubicBezTo>
                <a:lnTo>
                  <a:pt x="670657" y="166138"/>
                </a:lnTo>
                <a:cubicBezTo>
                  <a:pt x="668571" y="161964"/>
                  <a:pt x="667736" y="155702"/>
                  <a:pt x="667736" y="149441"/>
                </a:cubicBezTo>
                <a:lnTo>
                  <a:pt x="661476" y="154867"/>
                </a:lnTo>
                <a:cubicBezTo>
                  <a:pt x="653129" y="161546"/>
                  <a:pt x="643113" y="168643"/>
                  <a:pt x="633097" y="168643"/>
                </a:cubicBezTo>
                <a:cubicBezTo>
                  <a:pt x="615987" y="168643"/>
                  <a:pt x="601797" y="155284"/>
                  <a:pt x="601797" y="134413"/>
                </a:cubicBezTo>
                <a:cubicBezTo>
                  <a:pt x="601797" y="112707"/>
                  <a:pt x="617238" y="100601"/>
                  <a:pt x="642696" y="93088"/>
                </a:cubicBezTo>
                <a:lnTo>
                  <a:pt x="668571" y="85156"/>
                </a:lnTo>
                <a:cubicBezTo>
                  <a:pt x="666902" y="74721"/>
                  <a:pt x="658137" y="68041"/>
                  <a:pt x="648538" y="68041"/>
                </a:cubicBezTo>
                <a:cubicBezTo>
                  <a:pt x="636019" y="68041"/>
                  <a:pt x="626837" y="73051"/>
                  <a:pt x="619325" y="79730"/>
                </a:cubicBezTo>
                <a:lnTo>
                  <a:pt x="609726" y="65537"/>
                </a:lnTo>
                <a:cubicBezTo>
                  <a:pt x="623081" y="53849"/>
                  <a:pt x="636853" y="50092"/>
                  <a:pt x="651877" y="50092"/>
                </a:cubicBezTo>
                <a:close/>
                <a:moveTo>
                  <a:pt x="530015" y="50092"/>
                </a:moveTo>
                <a:cubicBezTo>
                  <a:pt x="536693" y="50092"/>
                  <a:pt x="543787" y="53849"/>
                  <a:pt x="550047" y="60110"/>
                </a:cubicBezTo>
                <a:lnTo>
                  <a:pt x="539197" y="80982"/>
                </a:lnTo>
                <a:cubicBezTo>
                  <a:pt x="534189" y="78477"/>
                  <a:pt x="531268" y="77225"/>
                  <a:pt x="525425" y="77225"/>
                </a:cubicBezTo>
                <a:cubicBezTo>
                  <a:pt x="515409" y="77225"/>
                  <a:pt x="505393" y="85574"/>
                  <a:pt x="505393" y="110202"/>
                </a:cubicBezTo>
                <a:lnTo>
                  <a:pt x="505393" y="166138"/>
                </a:lnTo>
                <a:lnTo>
                  <a:pt x="476179" y="166138"/>
                </a:lnTo>
                <a:lnTo>
                  <a:pt x="476179" y="53014"/>
                </a:lnTo>
                <a:lnTo>
                  <a:pt x="505393" y="53014"/>
                </a:lnTo>
                <a:lnTo>
                  <a:pt x="505393" y="72633"/>
                </a:lnTo>
                <a:lnTo>
                  <a:pt x="511235" y="63867"/>
                </a:lnTo>
                <a:cubicBezTo>
                  <a:pt x="514574" y="59276"/>
                  <a:pt x="521251" y="50092"/>
                  <a:pt x="530015" y="50092"/>
                </a:cubicBezTo>
                <a:close/>
                <a:moveTo>
                  <a:pt x="0" y="7931"/>
                </a:moveTo>
                <a:lnTo>
                  <a:pt x="30883" y="7931"/>
                </a:lnTo>
                <a:lnTo>
                  <a:pt x="30883" y="166138"/>
                </a:lnTo>
                <a:lnTo>
                  <a:pt x="0" y="166138"/>
                </a:lnTo>
                <a:close/>
                <a:moveTo>
                  <a:pt x="905616" y="5009"/>
                </a:moveTo>
                <a:cubicBezTo>
                  <a:pt x="921892" y="5009"/>
                  <a:pt x="936499" y="10853"/>
                  <a:pt x="947349" y="17114"/>
                </a:cubicBezTo>
                <a:lnTo>
                  <a:pt x="937751" y="36316"/>
                </a:lnTo>
                <a:cubicBezTo>
                  <a:pt x="930238" y="32142"/>
                  <a:pt x="917719" y="27551"/>
                  <a:pt x="905616" y="27551"/>
                </a:cubicBezTo>
                <a:cubicBezTo>
                  <a:pt x="873899" y="27551"/>
                  <a:pt x="850945" y="50509"/>
                  <a:pt x="850945" y="86409"/>
                </a:cubicBezTo>
                <a:cubicBezTo>
                  <a:pt x="850945" y="123977"/>
                  <a:pt x="876403" y="146101"/>
                  <a:pt x="906451" y="146101"/>
                </a:cubicBezTo>
                <a:cubicBezTo>
                  <a:pt x="918553" y="146101"/>
                  <a:pt x="929404" y="142762"/>
                  <a:pt x="937333" y="138170"/>
                </a:cubicBezTo>
                <a:lnTo>
                  <a:pt x="946097" y="157789"/>
                </a:lnTo>
                <a:cubicBezTo>
                  <a:pt x="936499" y="163634"/>
                  <a:pt x="920223" y="168643"/>
                  <a:pt x="905199" y="168643"/>
                </a:cubicBezTo>
                <a:cubicBezTo>
                  <a:pt x="851780" y="168643"/>
                  <a:pt x="817976" y="132326"/>
                  <a:pt x="817976" y="85991"/>
                </a:cubicBezTo>
                <a:cubicBezTo>
                  <a:pt x="817976" y="42578"/>
                  <a:pt x="851362" y="5009"/>
                  <a:pt x="905616" y="5009"/>
                </a:cubicBezTo>
                <a:close/>
                <a:moveTo>
                  <a:pt x="573835" y="1252"/>
                </a:moveTo>
                <a:cubicBezTo>
                  <a:pt x="583850" y="1252"/>
                  <a:pt x="591780" y="10018"/>
                  <a:pt x="591780" y="18784"/>
                </a:cubicBezTo>
                <a:cubicBezTo>
                  <a:pt x="591780" y="28385"/>
                  <a:pt x="585103" y="37568"/>
                  <a:pt x="574252" y="37568"/>
                </a:cubicBezTo>
                <a:cubicBezTo>
                  <a:pt x="563819" y="37986"/>
                  <a:pt x="556724" y="28802"/>
                  <a:pt x="556724" y="18784"/>
                </a:cubicBezTo>
                <a:cubicBezTo>
                  <a:pt x="556724" y="10018"/>
                  <a:pt x="563819" y="1252"/>
                  <a:pt x="573835" y="1252"/>
                </a:cubicBezTo>
                <a:close/>
                <a:moveTo>
                  <a:pt x="1122630" y="0"/>
                </a:moveTo>
                <a:lnTo>
                  <a:pt x="1151844" y="0"/>
                </a:lnTo>
                <a:lnTo>
                  <a:pt x="1151844" y="166138"/>
                </a:lnTo>
                <a:lnTo>
                  <a:pt x="1122630" y="166138"/>
                </a:lnTo>
                <a:close/>
                <a:moveTo>
                  <a:pt x="1075054" y="0"/>
                </a:moveTo>
                <a:lnTo>
                  <a:pt x="1104267" y="0"/>
                </a:lnTo>
                <a:lnTo>
                  <a:pt x="1104267" y="166138"/>
                </a:lnTo>
                <a:lnTo>
                  <a:pt x="1075054" y="166138"/>
                </a:lnTo>
                <a:close/>
                <a:moveTo>
                  <a:pt x="715312" y="0"/>
                </a:moveTo>
                <a:lnTo>
                  <a:pt x="744525" y="0"/>
                </a:lnTo>
                <a:lnTo>
                  <a:pt x="744525" y="166138"/>
                </a:lnTo>
                <a:lnTo>
                  <a:pt x="715312" y="166138"/>
                </a:lnTo>
                <a:close/>
              </a:path>
            </a:pathLst>
          </a:custGeom>
          <a:solidFill>
            <a:schemeClr val="bg1"/>
          </a:solidFill>
          <a:ln w="8631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GB" sz="2400"/>
          </a:p>
        </p:txBody>
      </p:sp>
      <p:sp>
        <p:nvSpPr>
          <p:cNvPr id="477" name="Subtitle 2">
            <a:extLst>
              <a:ext uri="{FF2B5EF4-FFF2-40B4-BE49-F238E27FC236}">
                <a16:creationId xmlns:a16="http://schemas.microsoft.com/office/drawing/2014/main" id="{97BD0CCD-2AF0-17E7-4379-DE54860B7D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3848233"/>
            <a:ext cx="5140960" cy="780604"/>
          </a:xfrm>
        </p:spPr>
        <p:txBody>
          <a:bodyPr/>
          <a:lstStyle>
            <a:lvl1pPr marL="0" indent="0" algn="l">
              <a:buNone/>
              <a:defRPr sz="2667">
                <a:solidFill>
                  <a:schemeClr val="bg1"/>
                </a:solidFill>
                <a:latin typeface="Arial"/>
                <a:cs typeface="Arial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grpSp>
        <p:nvGrpSpPr>
          <p:cNvPr id="494" name="Group 493">
            <a:extLst>
              <a:ext uri="{FF2B5EF4-FFF2-40B4-BE49-F238E27FC236}">
                <a16:creationId xmlns:a16="http://schemas.microsoft.com/office/drawing/2014/main" id="{D64A43BE-06DD-24F9-C71B-BD68ECC5B788}"/>
              </a:ext>
            </a:extLst>
          </p:cNvPr>
          <p:cNvGrpSpPr/>
          <p:nvPr userDrawn="1"/>
        </p:nvGrpSpPr>
        <p:grpSpPr>
          <a:xfrm>
            <a:off x="587129" y="5955677"/>
            <a:ext cx="3595329" cy="579496"/>
            <a:chOff x="2110672" y="64594"/>
            <a:chExt cx="4495873" cy="724646"/>
          </a:xfrm>
        </p:grpSpPr>
        <p:sp>
          <p:nvSpPr>
            <p:cNvPr id="492" name="Freeform 491">
              <a:extLst>
                <a:ext uri="{FF2B5EF4-FFF2-40B4-BE49-F238E27FC236}">
                  <a16:creationId xmlns:a16="http://schemas.microsoft.com/office/drawing/2014/main" id="{C2FDBBFE-5B78-BC42-C548-3E1985A1C6B2}"/>
                </a:ext>
              </a:extLst>
            </p:cNvPr>
            <p:cNvSpPr/>
            <p:nvPr/>
          </p:nvSpPr>
          <p:spPr>
            <a:xfrm>
              <a:off x="2110672" y="64594"/>
              <a:ext cx="1211535" cy="667048"/>
            </a:xfrm>
            <a:custGeom>
              <a:avLst/>
              <a:gdLst>
                <a:gd name="connsiteX0" fmla="*/ 748754 w 1211535"/>
                <a:gd name="connsiteY0" fmla="*/ 13395 h 667048"/>
                <a:gd name="connsiteX1" fmla="*/ 1211535 w 1211535"/>
                <a:gd name="connsiteY1" fmla="*/ 13395 h 667048"/>
                <a:gd name="connsiteX2" fmla="*/ 1190774 w 1211535"/>
                <a:gd name="connsiteY2" fmla="*/ 120551 h 667048"/>
                <a:gd name="connsiteX3" fmla="*/ 1037406 w 1211535"/>
                <a:gd name="connsiteY3" fmla="*/ 120551 h 667048"/>
                <a:gd name="connsiteX4" fmla="*/ 1037406 w 1211535"/>
                <a:gd name="connsiteY4" fmla="*/ 655663 h 667048"/>
                <a:gd name="connsiteX5" fmla="*/ 906140 w 1211535"/>
                <a:gd name="connsiteY5" fmla="*/ 655663 h 667048"/>
                <a:gd name="connsiteX6" fmla="*/ 906140 w 1211535"/>
                <a:gd name="connsiteY6" fmla="*/ 120551 h 667048"/>
                <a:gd name="connsiteX7" fmla="*/ 748754 w 1211535"/>
                <a:gd name="connsiteY7" fmla="*/ 120551 h 667048"/>
                <a:gd name="connsiteX8" fmla="*/ 0 w 1211535"/>
                <a:gd name="connsiteY8" fmla="*/ 13395 h 667048"/>
                <a:gd name="connsiteX9" fmla="*/ 134615 w 1211535"/>
                <a:gd name="connsiteY9" fmla="*/ 13395 h 667048"/>
                <a:gd name="connsiteX10" fmla="*/ 134615 w 1211535"/>
                <a:gd name="connsiteY10" fmla="*/ 655663 h 667048"/>
                <a:gd name="connsiteX11" fmla="*/ 0 w 1211535"/>
                <a:gd name="connsiteY11" fmla="*/ 655663 h 667048"/>
                <a:gd name="connsiteX12" fmla="*/ 523056 w 1211535"/>
                <a:gd name="connsiteY12" fmla="*/ 0 h 667048"/>
                <a:gd name="connsiteX13" fmla="*/ 685800 w 1211535"/>
                <a:gd name="connsiteY13" fmla="*/ 50899 h 667048"/>
                <a:gd name="connsiteX14" fmla="*/ 627533 w 1211535"/>
                <a:gd name="connsiteY14" fmla="*/ 138633 h 667048"/>
                <a:gd name="connsiteX15" fmla="*/ 525065 w 1211535"/>
                <a:gd name="connsiteY15" fmla="*/ 102468 h 667048"/>
                <a:gd name="connsiteX16" fmla="*/ 415900 w 1211535"/>
                <a:gd name="connsiteY16" fmla="*/ 158056 h 667048"/>
                <a:gd name="connsiteX17" fmla="*/ 379734 w 1211535"/>
                <a:gd name="connsiteY17" fmla="*/ 323478 h 667048"/>
                <a:gd name="connsiteX18" fmla="*/ 406523 w 1211535"/>
                <a:gd name="connsiteY18" fmla="*/ 495598 h 667048"/>
                <a:gd name="connsiteX19" fmla="*/ 530423 w 1211535"/>
                <a:gd name="connsiteY19" fmla="*/ 567928 h 667048"/>
                <a:gd name="connsiteX20" fmla="*/ 640258 w 1211535"/>
                <a:gd name="connsiteY20" fmla="*/ 526405 h 667048"/>
                <a:gd name="connsiteX21" fmla="*/ 699194 w 1211535"/>
                <a:gd name="connsiteY21" fmla="*/ 607442 h 667048"/>
                <a:gd name="connsiteX22" fmla="*/ 521047 w 1211535"/>
                <a:gd name="connsiteY22" fmla="*/ 667048 h 667048"/>
                <a:gd name="connsiteX23" fmla="*/ 311422 w 1211535"/>
                <a:gd name="connsiteY23" fmla="*/ 578644 h 667048"/>
                <a:gd name="connsiteX24" fmla="*/ 233734 w 1211535"/>
                <a:gd name="connsiteY24" fmla="*/ 348258 h 667048"/>
                <a:gd name="connsiteX25" fmla="*/ 277266 w 1211535"/>
                <a:gd name="connsiteY25" fmla="*/ 148679 h 667048"/>
                <a:gd name="connsiteX26" fmla="*/ 523056 w 1211535"/>
                <a:gd name="connsiteY26" fmla="*/ 0 h 667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11535" h="667048">
                  <a:moveTo>
                    <a:pt x="748754" y="13395"/>
                  </a:moveTo>
                  <a:lnTo>
                    <a:pt x="1211535" y="13395"/>
                  </a:lnTo>
                  <a:lnTo>
                    <a:pt x="1190774" y="120551"/>
                  </a:lnTo>
                  <a:lnTo>
                    <a:pt x="1037406" y="120551"/>
                  </a:lnTo>
                  <a:lnTo>
                    <a:pt x="1037406" y="655663"/>
                  </a:lnTo>
                  <a:lnTo>
                    <a:pt x="906140" y="655663"/>
                  </a:lnTo>
                  <a:lnTo>
                    <a:pt x="906140" y="120551"/>
                  </a:lnTo>
                  <a:lnTo>
                    <a:pt x="748754" y="120551"/>
                  </a:lnTo>
                  <a:close/>
                  <a:moveTo>
                    <a:pt x="0" y="13395"/>
                  </a:moveTo>
                  <a:lnTo>
                    <a:pt x="134615" y="13395"/>
                  </a:lnTo>
                  <a:lnTo>
                    <a:pt x="134615" y="655663"/>
                  </a:lnTo>
                  <a:lnTo>
                    <a:pt x="0" y="655663"/>
                  </a:lnTo>
                  <a:close/>
                  <a:moveTo>
                    <a:pt x="523056" y="0"/>
                  </a:moveTo>
                  <a:cubicBezTo>
                    <a:pt x="586680" y="0"/>
                    <a:pt x="650304" y="20092"/>
                    <a:pt x="685800" y="50899"/>
                  </a:cubicBezTo>
                  <a:lnTo>
                    <a:pt x="627533" y="138633"/>
                  </a:lnTo>
                  <a:cubicBezTo>
                    <a:pt x="595386" y="114523"/>
                    <a:pt x="561230" y="102468"/>
                    <a:pt x="525065" y="102468"/>
                  </a:cubicBezTo>
                  <a:cubicBezTo>
                    <a:pt x="481533" y="102468"/>
                    <a:pt x="439340" y="123899"/>
                    <a:pt x="415900" y="158056"/>
                  </a:cubicBezTo>
                  <a:cubicBezTo>
                    <a:pt x="391120" y="194890"/>
                    <a:pt x="379734" y="248469"/>
                    <a:pt x="379734" y="323478"/>
                  </a:cubicBezTo>
                  <a:cubicBezTo>
                    <a:pt x="379734" y="411212"/>
                    <a:pt x="387101" y="460102"/>
                    <a:pt x="406523" y="495598"/>
                  </a:cubicBezTo>
                  <a:cubicBezTo>
                    <a:pt x="432643" y="542479"/>
                    <a:pt x="474836" y="567928"/>
                    <a:pt x="530423" y="567928"/>
                  </a:cubicBezTo>
                  <a:cubicBezTo>
                    <a:pt x="568597" y="567928"/>
                    <a:pt x="602753" y="556543"/>
                    <a:pt x="640258" y="526405"/>
                  </a:cubicBezTo>
                  <a:lnTo>
                    <a:pt x="699194" y="607442"/>
                  </a:lnTo>
                  <a:cubicBezTo>
                    <a:pt x="648295" y="648295"/>
                    <a:pt x="594047" y="667048"/>
                    <a:pt x="521047" y="667048"/>
                  </a:cubicBezTo>
                  <a:cubicBezTo>
                    <a:pt x="432643" y="667048"/>
                    <a:pt x="363661" y="638249"/>
                    <a:pt x="311422" y="578644"/>
                  </a:cubicBezTo>
                  <a:cubicBezTo>
                    <a:pt x="259853" y="520378"/>
                    <a:pt x="233734" y="442689"/>
                    <a:pt x="233734" y="348258"/>
                  </a:cubicBezTo>
                  <a:cubicBezTo>
                    <a:pt x="233734" y="267891"/>
                    <a:pt x="247798" y="204267"/>
                    <a:pt x="277266" y="148679"/>
                  </a:cubicBezTo>
                  <a:cubicBezTo>
                    <a:pt x="327496" y="55587"/>
                    <a:pt x="419248" y="0"/>
                    <a:pt x="523056" y="0"/>
                  </a:cubicBezTo>
                  <a:close/>
                </a:path>
              </a:pathLst>
            </a:custGeom>
            <a:solidFill>
              <a:schemeClr val="accent3"/>
            </a:solidFill>
            <a:ln w="66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93" name="Freeform 492">
              <a:extLst>
                <a:ext uri="{FF2B5EF4-FFF2-40B4-BE49-F238E27FC236}">
                  <a16:creationId xmlns:a16="http://schemas.microsoft.com/office/drawing/2014/main" id="{7B94105F-BE3A-0CFC-4B6F-48464C9C2F99}"/>
                </a:ext>
              </a:extLst>
            </p:cNvPr>
            <p:cNvSpPr/>
            <p:nvPr/>
          </p:nvSpPr>
          <p:spPr>
            <a:xfrm>
              <a:off x="3501023" y="65935"/>
              <a:ext cx="3105522" cy="723305"/>
            </a:xfrm>
            <a:custGeom>
              <a:avLst/>
              <a:gdLst>
                <a:gd name="connsiteX0" fmla="*/ 3034531 w 3105522"/>
                <a:gd name="connsiteY0" fmla="*/ 504304 h 723305"/>
                <a:gd name="connsiteX1" fmla="*/ 3003054 w 3105522"/>
                <a:gd name="connsiteY1" fmla="*/ 521717 h 723305"/>
                <a:gd name="connsiteX2" fmla="*/ 2992339 w 3105522"/>
                <a:gd name="connsiteY2" fmla="*/ 570607 h 723305"/>
                <a:gd name="connsiteX3" fmla="*/ 2999036 w 3105522"/>
                <a:gd name="connsiteY3" fmla="*/ 614809 h 723305"/>
                <a:gd name="connsiteX4" fmla="*/ 3033192 w 3105522"/>
                <a:gd name="connsiteY4" fmla="*/ 634231 h 723305"/>
                <a:gd name="connsiteX5" fmla="*/ 3066009 w 3105522"/>
                <a:gd name="connsiteY5" fmla="*/ 623515 h 723305"/>
                <a:gd name="connsiteX6" fmla="*/ 3076055 w 3105522"/>
                <a:gd name="connsiteY6" fmla="*/ 611460 h 723305"/>
                <a:gd name="connsiteX7" fmla="*/ 3076055 w 3105522"/>
                <a:gd name="connsiteY7" fmla="*/ 521717 h 723305"/>
                <a:gd name="connsiteX8" fmla="*/ 3075385 w 3105522"/>
                <a:gd name="connsiteY8" fmla="*/ 521717 h 723305"/>
                <a:gd name="connsiteX9" fmla="*/ 3034531 w 3105522"/>
                <a:gd name="connsiteY9" fmla="*/ 504304 h 723305"/>
                <a:gd name="connsiteX10" fmla="*/ 1884611 w 3105522"/>
                <a:gd name="connsiteY10" fmla="*/ 502295 h 723305"/>
                <a:gd name="connsiteX11" fmla="*/ 1849785 w 3105522"/>
                <a:gd name="connsiteY11" fmla="*/ 520378 h 723305"/>
                <a:gd name="connsiteX12" fmla="*/ 1841749 w 3105522"/>
                <a:gd name="connsiteY12" fmla="*/ 564580 h 723305"/>
                <a:gd name="connsiteX13" fmla="*/ 1852464 w 3105522"/>
                <a:gd name="connsiteY13" fmla="*/ 619497 h 723305"/>
                <a:gd name="connsiteX14" fmla="*/ 1886620 w 3105522"/>
                <a:gd name="connsiteY14" fmla="*/ 636240 h 723305"/>
                <a:gd name="connsiteX15" fmla="*/ 1923455 w 3105522"/>
                <a:gd name="connsiteY15" fmla="*/ 610791 h 723305"/>
                <a:gd name="connsiteX16" fmla="*/ 1928813 w 3105522"/>
                <a:gd name="connsiteY16" fmla="*/ 573956 h 723305"/>
                <a:gd name="connsiteX17" fmla="*/ 1920776 w 3105522"/>
                <a:gd name="connsiteY17" fmla="*/ 523726 h 723305"/>
                <a:gd name="connsiteX18" fmla="*/ 1884611 w 3105522"/>
                <a:gd name="connsiteY18" fmla="*/ 502295 h 723305"/>
                <a:gd name="connsiteX19" fmla="*/ 219001 w 3105522"/>
                <a:gd name="connsiteY19" fmla="*/ 502295 h 723305"/>
                <a:gd name="connsiteX20" fmla="*/ 184175 w 3105522"/>
                <a:gd name="connsiteY20" fmla="*/ 520378 h 723305"/>
                <a:gd name="connsiteX21" fmla="*/ 176139 w 3105522"/>
                <a:gd name="connsiteY21" fmla="*/ 564580 h 723305"/>
                <a:gd name="connsiteX22" fmla="*/ 186854 w 3105522"/>
                <a:gd name="connsiteY22" fmla="*/ 619497 h 723305"/>
                <a:gd name="connsiteX23" fmla="*/ 221010 w 3105522"/>
                <a:gd name="connsiteY23" fmla="*/ 636240 h 723305"/>
                <a:gd name="connsiteX24" fmla="*/ 257845 w 3105522"/>
                <a:gd name="connsiteY24" fmla="*/ 610791 h 723305"/>
                <a:gd name="connsiteX25" fmla="*/ 263203 w 3105522"/>
                <a:gd name="connsiteY25" fmla="*/ 573956 h 723305"/>
                <a:gd name="connsiteX26" fmla="*/ 255166 w 3105522"/>
                <a:gd name="connsiteY26" fmla="*/ 523726 h 723305"/>
                <a:gd name="connsiteX27" fmla="*/ 219001 w 3105522"/>
                <a:gd name="connsiteY27" fmla="*/ 502295 h 723305"/>
                <a:gd name="connsiteX28" fmla="*/ 2859063 w 3105522"/>
                <a:gd name="connsiteY28" fmla="*/ 501625 h 723305"/>
                <a:gd name="connsiteX29" fmla="*/ 2820219 w 3105522"/>
                <a:gd name="connsiteY29" fmla="*/ 553864 h 723305"/>
                <a:gd name="connsiteX30" fmla="*/ 2897237 w 3105522"/>
                <a:gd name="connsiteY30" fmla="*/ 553864 h 723305"/>
                <a:gd name="connsiteX31" fmla="*/ 2889200 w 3105522"/>
                <a:gd name="connsiteY31" fmla="*/ 516359 h 723305"/>
                <a:gd name="connsiteX32" fmla="*/ 2859063 w 3105522"/>
                <a:gd name="connsiteY32" fmla="*/ 501625 h 723305"/>
                <a:gd name="connsiteX33" fmla="*/ 2425080 w 3105522"/>
                <a:gd name="connsiteY33" fmla="*/ 501625 h 723305"/>
                <a:gd name="connsiteX34" fmla="*/ 2386236 w 3105522"/>
                <a:gd name="connsiteY34" fmla="*/ 553864 h 723305"/>
                <a:gd name="connsiteX35" fmla="*/ 2463254 w 3105522"/>
                <a:gd name="connsiteY35" fmla="*/ 553864 h 723305"/>
                <a:gd name="connsiteX36" fmla="*/ 2455217 w 3105522"/>
                <a:gd name="connsiteY36" fmla="*/ 516359 h 723305"/>
                <a:gd name="connsiteX37" fmla="*/ 2425080 w 3105522"/>
                <a:gd name="connsiteY37" fmla="*/ 501625 h 723305"/>
                <a:gd name="connsiteX38" fmla="*/ 2600548 w 3105522"/>
                <a:gd name="connsiteY38" fmla="*/ 481533 h 723305"/>
                <a:gd name="connsiteX39" fmla="*/ 2646759 w 3105522"/>
                <a:gd name="connsiteY39" fmla="*/ 499615 h 723305"/>
                <a:gd name="connsiteX40" fmla="*/ 2632025 w 3105522"/>
                <a:gd name="connsiteY40" fmla="*/ 517698 h 723305"/>
                <a:gd name="connsiteX41" fmla="*/ 2599878 w 3105522"/>
                <a:gd name="connsiteY41" fmla="*/ 504304 h 723305"/>
                <a:gd name="connsiteX42" fmla="*/ 2568401 w 3105522"/>
                <a:gd name="connsiteY42" fmla="*/ 523056 h 723305"/>
                <a:gd name="connsiteX43" fmla="*/ 2559025 w 3105522"/>
                <a:gd name="connsiteY43" fmla="*/ 577974 h 723305"/>
                <a:gd name="connsiteX44" fmla="*/ 2600548 w 3105522"/>
                <a:gd name="connsiteY44" fmla="*/ 636240 h 723305"/>
                <a:gd name="connsiteX45" fmla="*/ 2636713 w 3105522"/>
                <a:gd name="connsiteY45" fmla="*/ 618157 h 723305"/>
                <a:gd name="connsiteX46" fmla="*/ 2651447 w 3105522"/>
                <a:gd name="connsiteY46" fmla="*/ 634900 h 723305"/>
                <a:gd name="connsiteX47" fmla="*/ 2599209 w 3105522"/>
                <a:gd name="connsiteY47" fmla="*/ 657671 h 723305"/>
                <a:gd name="connsiteX48" fmla="*/ 2545631 w 3105522"/>
                <a:gd name="connsiteY48" fmla="*/ 632221 h 723305"/>
                <a:gd name="connsiteX49" fmla="*/ 2529557 w 3105522"/>
                <a:gd name="connsiteY49" fmla="*/ 572616 h 723305"/>
                <a:gd name="connsiteX50" fmla="*/ 2555007 w 3105522"/>
                <a:gd name="connsiteY50" fmla="*/ 500955 h 723305"/>
                <a:gd name="connsiteX51" fmla="*/ 2600548 w 3105522"/>
                <a:gd name="connsiteY51" fmla="*/ 481533 h 723305"/>
                <a:gd name="connsiteX52" fmla="*/ 2203401 w 3105522"/>
                <a:gd name="connsiteY52" fmla="*/ 481533 h 723305"/>
                <a:gd name="connsiteX53" fmla="*/ 2209428 w 3105522"/>
                <a:gd name="connsiteY53" fmla="*/ 507652 h 723305"/>
                <a:gd name="connsiteX54" fmla="*/ 2262337 w 3105522"/>
                <a:gd name="connsiteY54" fmla="*/ 481533 h 723305"/>
                <a:gd name="connsiteX55" fmla="*/ 2303860 w 3105522"/>
                <a:gd name="connsiteY55" fmla="*/ 506313 h 723305"/>
                <a:gd name="connsiteX56" fmla="*/ 2307878 w 3105522"/>
                <a:gd name="connsiteY56" fmla="*/ 525735 h 723305"/>
                <a:gd name="connsiteX57" fmla="*/ 2307878 w 3105522"/>
                <a:gd name="connsiteY57" fmla="*/ 653653 h 723305"/>
                <a:gd name="connsiteX58" fmla="*/ 2281759 w 3105522"/>
                <a:gd name="connsiteY58" fmla="*/ 653653 h 723305"/>
                <a:gd name="connsiteX59" fmla="*/ 2281759 w 3105522"/>
                <a:gd name="connsiteY59" fmla="*/ 540469 h 723305"/>
                <a:gd name="connsiteX60" fmla="*/ 2275731 w 3105522"/>
                <a:gd name="connsiteY60" fmla="*/ 512340 h 723305"/>
                <a:gd name="connsiteX61" fmla="*/ 2256979 w 3105522"/>
                <a:gd name="connsiteY61" fmla="*/ 504973 h 723305"/>
                <a:gd name="connsiteX62" fmla="*/ 2210098 w 3105522"/>
                <a:gd name="connsiteY62" fmla="*/ 528414 h 723305"/>
                <a:gd name="connsiteX63" fmla="*/ 2210098 w 3105522"/>
                <a:gd name="connsiteY63" fmla="*/ 653653 h 723305"/>
                <a:gd name="connsiteX64" fmla="*/ 2184648 w 3105522"/>
                <a:gd name="connsiteY64" fmla="*/ 653653 h 723305"/>
                <a:gd name="connsiteX65" fmla="*/ 2184648 w 3105522"/>
                <a:gd name="connsiteY65" fmla="*/ 524395 h 723305"/>
                <a:gd name="connsiteX66" fmla="*/ 2177951 w 3105522"/>
                <a:gd name="connsiteY66" fmla="*/ 488900 h 723305"/>
                <a:gd name="connsiteX67" fmla="*/ 2023914 w 3105522"/>
                <a:gd name="connsiteY67" fmla="*/ 481533 h 723305"/>
                <a:gd name="connsiteX68" fmla="*/ 2029941 w 3105522"/>
                <a:gd name="connsiteY68" fmla="*/ 507652 h 723305"/>
                <a:gd name="connsiteX69" fmla="*/ 2082850 w 3105522"/>
                <a:gd name="connsiteY69" fmla="*/ 481533 h 723305"/>
                <a:gd name="connsiteX70" fmla="*/ 2124373 w 3105522"/>
                <a:gd name="connsiteY70" fmla="*/ 506313 h 723305"/>
                <a:gd name="connsiteX71" fmla="*/ 2128391 w 3105522"/>
                <a:gd name="connsiteY71" fmla="*/ 525735 h 723305"/>
                <a:gd name="connsiteX72" fmla="*/ 2128391 w 3105522"/>
                <a:gd name="connsiteY72" fmla="*/ 653653 h 723305"/>
                <a:gd name="connsiteX73" fmla="*/ 2102272 w 3105522"/>
                <a:gd name="connsiteY73" fmla="*/ 653653 h 723305"/>
                <a:gd name="connsiteX74" fmla="*/ 2102272 w 3105522"/>
                <a:gd name="connsiteY74" fmla="*/ 540469 h 723305"/>
                <a:gd name="connsiteX75" fmla="*/ 2096244 w 3105522"/>
                <a:gd name="connsiteY75" fmla="*/ 512340 h 723305"/>
                <a:gd name="connsiteX76" fmla="*/ 2077492 w 3105522"/>
                <a:gd name="connsiteY76" fmla="*/ 504973 h 723305"/>
                <a:gd name="connsiteX77" fmla="*/ 2030611 w 3105522"/>
                <a:gd name="connsiteY77" fmla="*/ 528414 h 723305"/>
                <a:gd name="connsiteX78" fmla="*/ 2030611 w 3105522"/>
                <a:gd name="connsiteY78" fmla="*/ 653653 h 723305"/>
                <a:gd name="connsiteX79" fmla="*/ 2005161 w 3105522"/>
                <a:gd name="connsiteY79" fmla="*/ 653653 h 723305"/>
                <a:gd name="connsiteX80" fmla="*/ 2005161 w 3105522"/>
                <a:gd name="connsiteY80" fmla="*/ 524395 h 723305"/>
                <a:gd name="connsiteX81" fmla="*/ 1998464 w 3105522"/>
                <a:gd name="connsiteY81" fmla="*/ 488900 h 723305"/>
                <a:gd name="connsiteX82" fmla="*/ 1735931 w 3105522"/>
                <a:gd name="connsiteY82" fmla="*/ 481533 h 723305"/>
                <a:gd name="connsiteX83" fmla="*/ 1782142 w 3105522"/>
                <a:gd name="connsiteY83" fmla="*/ 499615 h 723305"/>
                <a:gd name="connsiteX84" fmla="*/ 1767408 w 3105522"/>
                <a:gd name="connsiteY84" fmla="*/ 517698 h 723305"/>
                <a:gd name="connsiteX85" fmla="*/ 1735261 w 3105522"/>
                <a:gd name="connsiteY85" fmla="*/ 504304 h 723305"/>
                <a:gd name="connsiteX86" fmla="*/ 1703784 w 3105522"/>
                <a:gd name="connsiteY86" fmla="*/ 523056 h 723305"/>
                <a:gd name="connsiteX87" fmla="*/ 1694408 w 3105522"/>
                <a:gd name="connsiteY87" fmla="*/ 577974 h 723305"/>
                <a:gd name="connsiteX88" fmla="*/ 1735931 w 3105522"/>
                <a:gd name="connsiteY88" fmla="*/ 636240 h 723305"/>
                <a:gd name="connsiteX89" fmla="*/ 1772096 w 3105522"/>
                <a:gd name="connsiteY89" fmla="*/ 618157 h 723305"/>
                <a:gd name="connsiteX90" fmla="*/ 1786830 w 3105522"/>
                <a:gd name="connsiteY90" fmla="*/ 634900 h 723305"/>
                <a:gd name="connsiteX91" fmla="*/ 1734592 w 3105522"/>
                <a:gd name="connsiteY91" fmla="*/ 657671 h 723305"/>
                <a:gd name="connsiteX92" fmla="*/ 1681014 w 3105522"/>
                <a:gd name="connsiteY92" fmla="*/ 632221 h 723305"/>
                <a:gd name="connsiteX93" fmla="*/ 1664940 w 3105522"/>
                <a:gd name="connsiteY93" fmla="*/ 572616 h 723305"/>
                <a:gd name="connsiteX94" fmla="*/ 1690390 w 3105522"/>
                <a:gd name="connsiteY94" fmla="*/ 500955 h 723305"/>
                <a:gd name="connsiteX95" fmla="*/ 1735931 w 3105522"/>
                <a:gd name="connsiteY95" fmla="*/ 481533 h 723305"/>
                <a:gd name="connsiteX96" fmla="*/ 1262435 w 3105522"/>
                <a:gd name="connsiteY96" fmla="*/ 481533 h 723305"/>
                <a:gd name="connsiteX97" fmla="*/ 1262435 w 3105522"/>
                <a:gd name="connsiteY97" fmla="*/ 653653 h 723305"/>
                <a:gd name="connsiteX98" fmla="*/ 1234976 w 3105522"/>
                <a:gd name="connsiteY98" fmla="*/ 653653 h 723305"/>
                <a:gd name="connsiteX99" fmla="*/ 1234976 w 3105522"/>
                <a:gd name="connsiteY99" fmla="*/ 486221 h 723305"/>
                <a:gd name="connsiteX100" fmla="*/ 1074242 w 3105522"/>
                <a:gd name="connsiteY100" fmla="*/ 481533 h 723305"/>
                <a:gd name="connsiteX101" fmla="*/ 1080269 w 3105522"/>
                <a:gd name="connsiteY101" fmla="*/ 507652 h 723305"/>
                <a:gd name="connsiteX102" fmla="*/ 1133177 w 3105522"/>
                <a:gd name="connsiteY102" fmla="*/ 481533 h 723305"/>
                <a:gd name="connsiteX103" fmla="*/ 1174701 w 3105522"/>
                <a:gd name="connsiteY103" fmla="*/ 506313 h 723305"/>
                <a:gd name="connsiteX104" fmla="*/ 1178719 w 3105522"/>
                <a:gd name="connsiteY104" fmla="*/ 525735 h 723305"/>
                <a:gd name="connsiteX105" fmla="*/ 1178719 w 3105522"/>
                <a:gd name="connsiteY105" fmla="*/ 653653 h 723305"/>
                <a:gd name="connsiteX106" fmla="*/ 1152600 w 3105522"/>
                <a:gd name="connsiteY106" fmla="*/ 653653 h 723305"/>
                <a:gd name="connsiteX107" fmla="*/ 1152600 w 3105522"/>
                <a:gd name="connsiteY107" fmla="*/ 540469 h 723305"/>
                <a:gd name="connsiteX108" fmla="*/ 1146572 w 3105522"/>
                <a:gd name="connsiteY108" fmla="*/ 512340 h 723305"/>
                <a:gd name="connsiteX109" fmla="*/ 1127820 w 3105522"/>
                <a:gd name="connsiteY109" fmla="*/ 504973 h 723305"/>
                <a:gd name="connsiteX110" fmla="*/ 1080939 w 3105522"/>
                <a:gd name="connsiteY110" fmla="*/ 528414 h 723305"/>
                <a:gd name="connsiteX111" fmla="*/ 1080939 w 3105522"/>
                <a:gd name="connsiteY111" fmla="*/ 653653 h 723305"/>
                <a:gd name="connsiteX112" fmla="*/ 1055489 w 3105522"/>
                <a:gd name="connsiteY112" fmla="*/ 653653 h 723305"/>
                <a:gd name="connsiteX113" fmla="*/ 1055489 w 3105522"/>
                <a:gd name="connsiteY113" fmla="*/ 524395 h 723305"/>
                <a:gd name="connsiteX114" fmla="*/ 1048792 w 3105522"/>
                <a:gd name="connsiteY114" fmla="*/ 488900 h 723305"/>
                <a:gd name="connsiteX115" fmla="*/ 898104 w 3105522"/>
                <a:gd name="connsiteY115" fmla="*/ 481533 h 723305"/>
                <a:gd name="connsiteX116" fmla="*/ 898104 w 3105522"/>
                <a:gd name="connsiteY116" fmla="*/ 602754 h 723305"/>
                <a:gd name="connsiteX117" fmla="*/ 908149 w 3105522"/>
                <a:gd name="connsiteY117" fmla="*/ 630882 h 723305"/>
                <a:gd name="connsiteX118" fmla="*/ 928911 w 3105522"/>
                <a:gd name="connsiteY118" fmla="*/ 636909 h 723305"/>
                <a:gd name="connsiteX119" fmla="*/ 971773 w 3105522"/>
                <a:gd name="connsiteY119" fmla="*/ 606772 h 723305"/>
                <a:gd name="connsiteX120" fmla="*/ 971773 w 3105522"/>
                <a:gd name="connsiteY120" fmla="*/ 487560 h 723305"/>
                <a:gd name="connsiteX121" fmla="*/ 997893 w 3105522"/>
                <a:gd name="connsiteY121" fmla="*/ 482872 h 723305"/>
                <a:gd name="connsiteX122" fmla="*/ 997893 w 3105522"/>
                <a:gd name="connsiteY122" fmla="*/ 605432 h 723305"/>
                <a:gd name="connsiteX123" fmla="*/ 1009278 w 3105522"/>
                <a:gd name="connsiteY123" fmla="*/ 642937 h 723305"/>
                <a:gd name="connsiteX124" fmla="*/ 992535 w 3105522"/>
                <a:gd name="connsiteY124" fmla="*/ 661020 h 723305"/>
                <a:gd name="connsiteX125" fmla="*/ 974452 w 3105522"/>
                <a:gd name="connsiteY125" fmla="*/ 634231 h 723305"/>
                <a:gd name="connsiteX126" fmla="*/ 920874 w 3105522"/>
                <a:gd name="connsiteY126" fmla="*/ 659680 h 723305"/>
                <a:gd name="connsiteX127" fmla="*/ 876672 w 3105522"/>
                <a:gd name="connsiteY127" fmla="*/ 635570 h 723305"/>
                <a:gd name="connsiteX128" fmla="*/ 871984 w 3105522"/>
                <a:gd name="connsiteY128" fmla="*/ 610790 h 723305"/>
                <a:gd name="connsiteX129" fmla="*/ 871984 w 3105522"/>
                <a:gd name="connsiteY129" fmla="*/ 486891 h 723305"/>
                <a:gd name="connsiteX130" fmla="*/ 70991 w 3105522"/>
                <a:gd name="connsiteY130" fmla="*/ 481533 h 723305"/>
                <a:gd name="connsiteX131" fmla="*/ 117202 w 3105522"/>
                <a:gd name="connsiteY131" fmla="*/ 499615 h 723305"/>
                <a:gd name="connsiteX132" fmla="*/ 102468 w 3105522"/>
                <a:gd name="connsiteY132" fmla="*/ 517698 h 723305"/>
                <a:gd name="connsiteX133" fmla="*/ 70321 w 3105522"/>
                <a:gd name="connsiteY133" fmla="*/ 504304 h 723305"/>
                <a:gd name="connsiteX134" fmla="*/ 38844 w 3105522"/>
                <a:gd name="connsiteY134" fmla="*/ 523056 h 723305"/>
                <a:gd name="connsiteX135" fmla="*/ 29468 w 3105522"/>
                <a:gd name="connsiteY135" fmla="*/ 577974 h 723305"/>
                <a:gd name="connsiteX136" fmla="*/ 70991 w 3105522"/>
                <a:gd name="connsiteY136" fmla="*/ 636240 h 723305"/>
                <a:gd name="connsiteX137" fmla="*/ 107156 w 3105522"/>
                <a:gd name="connsiteY137" fmla="*/ 618157 h 723305"/>
                <a:gd name="connsiteX138" fmla="*/ 121890 w 3105522"/>
                <a:gd name="connsiteY138" fmla="*/ 634900 h 723305"/>
                <a:gd name="connsiteX139" fmla="*/ 69652 w 3105522"/>
                <a:gd name="connsiteY139" fmla="*/ 657671 h 723305"/>
                <a:gd name="connsiteX140" fmla="*/ 16073 w 3105522"/>
                <a:gd name="connsiteY140" fmla="*/ 632221 h 723305"/>
                <a:gd name="connsiteX141" fmla="*/ 0 w 3105522"/>
                <a:gd name="connsiteY141" fmla="*/ 572616 h 723305"/>
                <a:gd name="connsiteX142" fmla="*/ 25450 w 3105522"/>
                <a:gd name="connsiteY142" fmla="*/ 500955 h 723305"/>
                <a:gd name="connsiteX143" fmla="*/ 70991 w 3105522"/>
                <a:gd name="connsiteY143" fmla="*/ 481533 h 723305"/>
                <a:gd name="connsiteX144" fmla="*/ 1441252 w 3105522"/>
                <a:gd name="connsiteY144" fmla="*/ 480864 h 723305"/>
                <a:gd name="connsiteX145" fmla="*/ 1476078 w 3105522"/>
                <a:gd name="connsiteY145" fmla="*/ 590029 h 723305"/>
                <a:gd name="connsiteX146" fmla="*/ 1486124 w 3105522"/>
                <a:gd name="connsiteY146" fmla="*/ 632222 h 723305"/>
                <a:gd name="connsiteX147" fmla="*/ 1486794 w 3105522"/>
                <a:gd name="connsiteY147" fmla="*/ 632222 h 723305"/>
                <a:gd name="connsiteX148" fmla="*/ 1497509 w 3105522"/>
                <a:gd name="connsiteY148" fmla="*/ 596727 h 723305"/>
                <a:gd name="connsiteX149" fmla="*/ 1530996 w 3105522"/>
                <a:gd name="connsiteY149" fmla="*/ 486222 h 723305"/>
                <a:gd name="connsiteX150" fmla="*/ 1561133 w 3105522"/>
                <a:gd name="connsiteY150" fmla="*/ 486222 h 723305"/>
                <a:gd name="connsiteX151" fmla="*/ 1502197 w 3105522"/>
                <a:gd name="connsiteY151" fmla="*/ 660351 h 723305"/>
                <a:gd name="connsiteX152" fmla="*/ 1447949 w 3105522"/>
                <a:gd name="connsiteY152" fmla="*/ 723305 h 723305"/>
                <a:gd name="connsiteX153" fmla="*/ 1439913 w 3105522"/>
                <a:gd name="connsiteY153" fmla="*/ 705222 h 723305"/>
                <a:gd name="connsiteX154" fmla="*/ 1478757 w 3105522"/>
                <a:gd name="connsiteY154" fmla="*/ 653653 h 723305"/>
                <a:gd name="connsiteX155" fmla="*/ 1468041 w 3105522"/>
                <a:gd name="connsiteY155" fmla="*/ 655663 h 723305"/>
                <a:gd name="connsiteX156" fmla="*/ 1451298 w 3105522"/>
                <a:gd name="connsiteY156" fmla="*/ 595387 h 723305"/>
                <a:gd name="connsiteX157" fmla="*/ 1415133 w 3105522"/>
                <a:gd name="connsiteY157" fmla="*/ 489570 h 723305"/>
                <a:gd name="connsiteX158" fmla="*/ 680442 w 3105522"/>
                <a:gd name="connsiteY158" fmla="*/ 480864 h 723305"/>
                <a:gd name="connsiteX159" fmla="*/ 719956 w 3105522"/>
                <a:gd name="connsiteY159" fmla="*/ 508993 h 723305"/>
                <a:gd name="connsiteX160" fmla="*/ 774204 w 3105522"/>
                <a:gd name="connsiteY160" fmla="*/ 480864 h 723305"/>
                <a:gd name="connsiteX161" fmla="*/ 816397 w 3105522"/>
                <a:gd name="connsiteY161" fmla="*/ 526405 h 723305"/>
                <a:gd name="connsiteX162" fmla="*/ 816397 w 3105522"/>
                <a:gd name="connsiteY162" fmla="*/ 653653 h 723305"/>
                <a:gd name="connsiteX163" fmla="*/ 789608 w 3105522"/>
                <a:gd name="connsiteY163" fmla="*/ 653653 h 723305"/>
                <a:gd name="connsiteX164" fmla="*/ 789608 w 3105522"/>
                <a:gd name="connsiteY164" fmla="*/ 529754 h 723305"/>
                <a:gd name="connsiteX165" fmla="*/ 768176 w 3105522"/>
                <a:gd name="connsiteY165" fmla="*/ 504974 h 723305"/>
                <a:gd name="connsiteX166" fmla="*/ 723305 w 3105522"/>
                <a:gd name="connsiteY166" fmla="*/ 531093 h 723305"/>
                <a:gd name="connsiteX167" fmla="*/ 723305 w 3105522"/>
                <a:gd name="connsiteY167" fmla="*/ 654323 h 723305"/>
                <a:gd name="connsiteX168" fmla="*/ 696516 w 3105522"/>
                <a:gd name="connsiteY168" fmla="*/ 654323 h 723305"/>
                <a:gd name="connsiteX169" fmla="*/ 696516 w 3105522"/>
                <a:gd name="connsiteY169" fmla="*/ 534442 h 723305"/>
                <a:gd name="connsiteX170" fmla="*/ 691828 w 3105522"/>
                <a:gd name="connsiteY170" fmla="*/ 513011 h 723305"/>
                <a:gd name="connsiteX171" fmla="*/ 674414 w 3105522"/>
                <a:gd name="connsiteY171" fmla="*/ 506314 h 723305"/>
                <a:gd name="connsiteX172" fmla="*/ 631552 w 3105522"/>
                <a:gd name="connsiteY172" fmla="*/ 528415 h 723305"/>
                <a:gd name="connsiteX173" fmla="*/ 631552 w 3105522"/>
                <a:gd name="connsiteY173" fmla="*/ 654323 h 723305"/>
                <a:gd name="connsiteX174" fmla="*/ 606102 w 3105522"/>
                <a:gd name="connsiteY174" fmla="*/ 654323 h 723305"/>
                <a:gd name="connsiteX175" fmla="*/ 606102 w 3105522"/>
                <a:gd name="connsiteY175" fmla="*/ 523726 h 723305"/>
                <a:gd name="connsiteX176" fmla="*/ 600075 w 3105522"/>
                <a:gd name="connsiteY176" fmla="*/ 487561 h 723305"/>
                <a:gd name="connsiteX177" fmla="*/ 625525 w 3105522"/>
                <a:gd name="connsiteY177" fmla="*/ 481534 h 723305"/>
                <a:gd name="connsiteX178" fmla="*/ 631552 w 3105522"/>
                <a:gd name="connsiteY178" fmla="*/ 506314 h 723305"/>
                <a:gd name="connsiteX179" fmla="*/ 680442 w 3105522"/>
                <a:gd name="connsiteY179" fmla="*/ 480864 h 723305"/>
                <a:gd name="connsiteX180" fmla="*/ 413891 w 3105522"/>
                <a:gd name="connsiteY180" fmla="*/ 480864 h 723305"/>
                <a:gd name="connsiteX181" fmla="*/ 453405 w 3105522"/>
                <a:gd name="connsiteY181" fmla="*/ 508993 h 723305"/>
                <a:gd name="connsiteX182" fmla="*/ 507653 w 3105522"/>
                <a:gd name="connsiteY182" fmla="*/ 480864 h 723305"/>
                <a:gd name="connsiteX183" fmla="*/ 549846 w 3105522"/>
                <a:gd name="connsiteY183" fmla="*/ 526405 h 723305"/>
                <a:gd name="connsiteX184" fmla="*/ 549846 w 3105522"/>
                <a:gd name="connsiteY184" fmla="*/ 653653 h 723305"/>
                <a:gd name="connsiteX185" fmla="*/ 523057 w 3105522"/>
                <a:gd name="connsiteY185" fmla="*/ 653653 h 723305"/>
                <a:gd name="connsiteX186" fmla="*/ 523057 w 3105522"/>
                <a:gd name="connsiteY186" fmla="*/ 529754 h 723305"/>
                <a:gd name="connsiteX187" fmla="*/ 501625 w 3105522"/>
                <a:gd name="connsiteY187" fmla="*/ 504974 h 723305"/>
                <a:gd name="connsiteX188" fmla="*/ 456754 w 3105522"/>
                <a:gd name="connsiteY188" fmla="*/ 531093 h 723305"/>
                <a:gd name="connsiteX189" fmla="*/ 456754 w 3105522"/>
                <a:gd name="connsiteY189" fmla="*/ 654323 h 723305"/>
                <a:gd name="connsiteX190" fmla="*/ 429965 w 3105522"/>
                <a:gd name="connsiteY190" fmla="*/ 654323 h 723305"/>
                <a:gd name="connsiteX191" fmla="*/ 429965 w 3105522"/>
                <a:gd name="connsiteY191" fmla="*/ 534442 h 723305"/>
                <a:gd name="connsiteX192" fmla="*/ 425276 w 3105522"/>
                <a:gd name="connsiteY192" fmla="*/ 513011 h 723305"/>
                <a:gd name="connsiteX193" fmla="*/ 407863 w 3105522"/>
                <a:gd name="connsiteY193" fmla="*/ 506314 h 723305"/>
                <a:gd name="connsiteX194" fmla="*/ 365001 w 3105522"/>
                <a:gd name="connsiteY194" fmla="*/ 528415 h 723305"/>
                <a:gd name="connsiteX195" fmla="*/ 365001 w 3105522"/>
                <a:gd name="connsiteY195" fmla="*/ 654323 h 723305"/>
                <a:gd name="connsiteX196" fmla="*/ 339551 w 3105522"/>
                <a:gd name="connsiteY196" fmla="*/ 654323 h 723305"/>
                <a:gd name="connsiteX197" fmla="*/ 339551 w 3105522"/>
                <a:gd name="connsiteY197" fmla="*/ 523726 h 723305"/>
                <a:gd name="connsiteX198" fmla="*/ 333524 w 3105522"/>
                <a:gd name="connsiteY198" fmla="*/ 487561 h 723305"/>
                <a:gd name="connsiteX199" fmla="*/ 358974 w 3105522"/>
                <a:gd name="connsiteY199" fmla="*/ 481534 h 723305"/>
                <a:gd name="connsiteX200" fmla="*/ 365001 w 3105522"/>
                <a:gd name="connsiteY200" fmla="*/ 506314 h 723305"/>
                <a:gd name="connsiteX201" fmla="*/ 413891 w 3105522"/>
                <a:gd name="connsiteY201" fmla="*/ 480864 h 723305"/>
                <a:gd name="connsiteX202" fmla="*/ 2860402 w 3105522"/>
                <a:gd name="connsiteY202" fmla="*/ 480194 h 723305"/>
                <a:gd name="connsiteX203" fmla="*/ 2905944 w 3105522"/>
                <a:gd name="connsiteY203" fmla="*/ 498277 h 723305"/>
                <a:gd name="connsiteX204" fmla="*/ 2925366 w 3105522"/>
                <a:gd name="connsiteY204" fmla="*/ 569268 h 723305"/>
                <a:gd name="connsiteX205" fmla="*/ 2925366 w 3105522"/>
                <a:gd name="connsiteY205" fmla="*/ 573286 h 723305"/>
                <a:gd name="connsiteX206" fmla="*/ 2820219 w 3105522"/>
                <a:gd name="connsiteY206" fmla="*/ 573286 h 723305"/>
                <a:gd name="connsiteX207" fmla="*/ 2820219 w 3105522"/>
                <a:gd name="connsiteY207" fmla="*/ 573956 h 723305"/>
                <a:gd name="connsiteX208" fmla="*/ 2820219 w 3105522"/>
                <a:gd name="connsiteY208" fmla="*/ 577974 h 723305"/>
                <a:gd name="connsiteX209" fmla="*/ 2828255 w 3105522"/>
                <a:gd name="connsiteY209" fmla="*/ 614809 h 723305"/>
                <a:gd name="connsiteX210" fmla="*/ 2870448 w 3105522"/>
                <a:gd name="connsiteY210" fmla="*/ 635571 h 723305"/>
                <a:gd name="connsiteX211" fmla="*/ 2911971 w 3105522"/>
                <a:gd name="connsiteY211" fmla="*/ 619497 h 723305"/>
                <a:gd name="connsiteX212" fmla="*/ 2922017 w 3105522"/>
                <a:gd name="connsiteY212" fmla="*/ 636240 h 723305"/>
                <a:gd name="connsiteX213" fmla="*/ 2865090 w 3105522"/>
                <a:gd name="connsiteY213" fmla="*/ 657002 h 723305"/>
                <a:gd name="connsiteX214" fmla="*/ 2790081 w 3105522"/>
                <a:gd name="connsiteY214" fmla="*/ 567258 h 723305"/>
                <a:gd name="connsiteX215" fmla="*/ 2810173 w 3105522"/>
                <a:gd name="connsiteY215" fmla="*/ 503634 h 723305"/>
                <a:gd name="connsiteX216" fmla="*/ 2860402 w 3105522"/>
                <a:gd name="connsiteY216" fmla="*/ 480194 h 723305"/>
                <a:gd name="connsiteX217" fmla="*/ 2426419 w 3105522"/>
                <a:gd name="connsiteY217" fmla="*/ 480194 h 723305"/>
                <a:gd name="connsiteX218" fmla="*/ 2471961 w 3105522"/>
                <a:gd name="connsiteY218" fmla="*/ 498277 h 723305"/>
                <a:gd name="connsiteX219" fmla="*/ 2491383 w 3105522"/>
                <a:gd name="connsiteY219" fmla="*/ 569268 h 723305"/>
                <a:gd name="connsiteX220" fmla="*/ 2491383 w 3105522"/>
                <a:gd name="connsiteY220" fmla="*/ 573286 h 723305"/>
                <a:gd name="connsiteX221" fmla="*/ 2386236 w 3105522"/>
                <a:gd name="connsiteY221" fmla="*/ 573286 h 723305"/>
                <a:gd name="connsiteX222" fmla="*/ 2386236 w 3105522"/>
                <a:gd name="connsiteY222" fmla="*/ 573956 h 723305"/>
                <a:gd name="connsiteX223" fmla="*/ 2386236 w 3105522"/>
                <a:gd name="connsiteY223" fmla="*/ 577974 h 723305"/>
                <a:gd name="connsiteX224" fmla="*/ 2394272 w 3105522"/>
                <a:gd name="connsiteY224" fmla="*/ 614809 h 723305"/>
                <a:gd name="connsiteX225" fmla="*/ 2436465 w 3105522"/>
                <a:gd name="connsiteY225" fmla="*/ 635571 h 723305"/>
                <a:gd name="connsiteX226" fmla="*/ 2477988 w 3105522"/>
                <a:gd name="connsiteY226" fmla="*/ 619497 h 723305"/>
                <a:gd name="connsiteX227" fmla="*/ 2488034 w 3105522"/>
                <a:gd name="connsiteY227" fmla="*/ 636240 h 723305"/>
                <a:gd name="connsiteX228" fmla="*/ 2431107 w 3105522"/>
                <a:gd name="connsiteY228" fmla="*/ 657002 h 723305"/>
                <a:gd name="connsiteX229" fmla="*/ 2356098 w 3105522"/>
                <a:gd name="connsiteY229" fmla="*/ 567258 h 723305"/>
                <a:gd name="connsiteX230" fmla="*/ 2376190 w 3105522"/>
                <a:gd name="connsiteY230" fmla="*/ 503634 h 723305"/>
                <a:gd name="connsiteX231" fmla="*/ 2426419 w 3105522"/>
                <a:gd name="connsiteY231" fmla="*/ 480194 h 723305"/>
                <a:gd name="connsiteX232" fmla="*/ 1884611 w 3105522"/>
                <a:gd name="connsiteY232" fmla="*/ 480194 h 723305"/>
                <a:gd name="connsiteX233" fmla="*/ 1942208 w 3105522"/>
                <a:gd name="connsiteY233" fmla="*/ 509662 h 723305"/>
                <a:gd name="connsiteX234" fmla="*/ 1957611 w 3105522"/>
                <a:gd name="connsiteY234" fmla="*/ 571947 h 723305"/>
                <a:gd name="connsiteX235" fmla="*/ 1885950 w 3105522"/>
                <a:gd name="connsiteY235" fmla="*/ 658341 h 723305"/>
                <a:gd name="connsiteX236" fmla="*/ 1812950 w 3105522"/>
                <a:gd name="connsiteY236" fmla="*/ 568598 h 723305"/>
                <a:gd name="connsiteX237" fmla="*/ 1884611 w 3105522"/>
                <a:gd name="connsiteY237" fmla="*/ 480194 h 723305"/>
                <a:gd name="connsiteX238" fmla="*/ 219671 w 3105522"/>
                <a:gd name="connsiteY238" fmla="*/ 480194 h 723305"/>
                <a:gd name="connsiteX239" fmla="*/ 277267 w 3105522"/>
                <a:gd name="connsiteY239" fmla="*/ 509662 h 723305"/>
                <a:gd name="connsiteX240" fmla="*/ 292671 w 3105522"/>
                <a:gd name="connsiteY240" fmla="*/ 571947 h 723305"/>
                <a:gd name="connsiteX241" fmla="*/ 221010 w 3105522"/>
                <a:gd name="connsiteY241" fmla="*/ 658341 h 723305"/>
                <a:gd name="connsiteX242" fmla="*/ 148010 w 3105522"/>
                <a:gd name="connsiteY242" fmla="*/ 568598 h 723305"/>
                <a:gd name="connsiteX243" fmla="*/ 219671 w 3105522"/>
                <a:gd name="connsiteY243" fmla="*/ 480194 h 723305"/>
                <a:gd name="connsiteX244" fmla="*/ 2730476 w 3105522"/>
                <a:gd name="connsiteY244" fmla="*/ 435992 h 723305"/>
                <a:gd name="connsiteX245" fmla="*/ 2727127 w 3105522"/>
                <a:gd name="connsiteY245" fmla="*/ 484882 h 723305"/>
                <a:gd name="connsiteX246" fmla="*/ 2769320 w 3105522"/>
                <a:gd name="connsiteY246" fmla="*/ 484882 h 723305"/>
                <a:gd name="connsiteX247" fmla="*/ 2761283 w 3105522"/>
                <a:gd name="connsiteY247" fmla="*/ 505644 h 723305"/>
                <a:gd name="connsiteX248" fmla="*/ 2725788 w 3105522"/>
                <a:gd name="connsiteY248" fmla="*/ 505644 h 723305"/>
                <a:gd name="connsiteX249" fmla="*/ 2725788 w 3105522"/>
                <a:gd name="connsiteY249" fmla="*/ 614139 h 723305"/>
                <a:gd name="connsiteX250" fmla="*/ 2747219 w 3105522"/>
                <a:gd name="connsiteY250" fmla="*/ 638919 h 723305"/>
                <a:gd name="connsiteX251" fmla="*/ 2763962 w 3105522"/>
                <a:gd name="connsiteY251" fmla="*/ 635571 h 723305"/>
                <a:gd name="connsiteX252" fmla="*/ 2767981 w 3105522"/>
                <a:gd name="connsiteY252" fmla="*/ 652314 h 723305"/>
                <a:gd name="connsiteX253" fmla="*/ 2738512 w 3105522"/>
                <a:gd name="connsiteY253" fmla="*/ 659011 h 723305"/>
                <a:gd name="connsiteX254" fmla="*/ 2716411 w 3105522"/>
                <a:gd name="connsiteY254" fmla="*/ 654323 h 723305"/>
                <a:gd name="connsiteX255" fmla="*/ 2700338 w 3105522"/>
                <a:gd name="connsiteY255" fmla="*/ 620837 h 723305"/>
                <a:gd name="connsiteX256" fmla="*/ 2700338 w 3105522"/>
                <a:gd name="connsiteY256" fmla="*/ 504974 h 723305"/>
                <a:gd name="connsiteX257" fmla="*/ 2678237 w 3105522"/>
                <a:gd name="connsiteY257" fmla="*/ 504974 h 723305"/>
                <a:gd name="connsiteX258" fmla="*/ 2678237 w 3105522"/>
                <a:gd name="connsiteY258" fmla="*/ 484882 h 723305"/>
                <a:gd name="connsiteX259" fmla="*/ 2700338 w 3105522"/>
                <a:gd name="connsiteY259" fmla="*/ 484882 h 723305"/>
                <a:gd name="connsiteX260" fmla="*/ 2703017 w 3105522"/>
                <a:gd name="connsiteY260" fmla="*/ 442020 h 723305"/>
                <a:gd name="connsiteX261" fmla="*/ 1352848 w 3105522"/>
                <a:gd name="connsiteY261" fmla="*/ 435992 h 723305"/>
                <a:gd name="connsiteX262" fmla="*/ 1349499 w 3105522"/>
                <a:gd name="connsiteY262" fmla="*/ 484882 h 723305"/>
                <a:gd name="connsiteX263" fmla="*/ 1391692 w 3105522"/>
                <a:gd name="connsiteY263" fmla="*/ 484882 h 723305"/>
                <a:gd name="connsiteX264" fmla="*/ 1383655 w 3105522"/>
                <a:gd name="connsiteY264" fmla="*/ 505644 h 723305"/>
                <a:gd name="connsiteX265" fmla="*/ 1348160 w 3105522"/>
                <a:gd name="connsiteY265" fmla="*/ 505644 h 723305"/>
                <a:gd name="connsiteX266" fmla="*/ 1348160 w 3105522"/>
                <a:gd name="connsiteY266" fmla="*/ 614139 h 723305"/>
                <a:gd name="connsiteX267" fmla="*/ 1369591 w 3105522"/>
                <a:gd name="connsiteY267" fmla="*/ 638919 h 723305"/>
                <a:gd name="connsiteX268" fmla="*/ 1386334 w 3105522"/>
                <a:gd name="connsiteY268" fmla="*/ 635571 h 723305"/>
                <a:gd name="connsiteX269" fmla="*/ 1390353 w 3105522"/>
                <a:gd name="connsiteY269" fmla="*/ 652314 h 723305"/>
                <a:gd name="connsiteX270" fmla="*/ 1360884 w 3105522"/>
                <a:gd name="connsiteY270" fmla="*/ 659011 h 723305"/>
                <a:gd name="connsiteX271" fmla="*/ 1338783 w 3105522"/>
                <a:gd name="connsiteY271" fmla="*/ 654323 h 723305"/>
                <a:gd name="connsiteX272" fmla="*/ 1322710 w 3105522"/>
                <a:gd name="connsiteY272" fmla="*/ 620837 h 723305"/>
                <a:gd name="connsiteX273" fmla="*/ 1322710 w 3105522"/>
                <a:gd name="connsiteY273" fmla="*/ 504974 h 723305"/>
                <a:gd name="connsiteX274" fmla="*/ 1300609 w 3105522"/>
                <a:gd name="connsiteY274" fmla="*/ 504974 h 723305"/>
                <a:gd name="connsiteX275" fmla="*/ 1300609 w 3105522"/>
                <a:gd name="connsiteY275" fmla="*/ 484882 h 723305"/>
                <a:gd name="connsiteX276" fmla="*/ 1322710 w 3105522"/>
                <a:gd name="connsiteY276" fmla="*/ 484882 h 723305"/>
                <a:gd name="connsiteX277" fmla="*/ 1325389 w 3105522"/>
                <a:gd name="connsiteY277" fmla="*/ 442020 h 723305"/>
                <a:gd name="connsiteX278" fmla="*/ 1249041 w 3105522"/>
                <a:gd name="connsiteY278" fmla="*/ 413221 h 723305"/>
                <a:gd name="connsiteX279" fmla="*/ 1269802 w 3105522"/>
                <a:gd name="connsiteY279" fmla="*/ 433983 h 723305"/>
                <a:gd name="connsiteX280" fmla="*/ 1249041 w 3105522"/>
                <a:gd name="connsiteY280" fmla="*/ 454074 h 723305"/>
                <a:gd name="connsiteX281" fmla="*/ 1228279 w 3105522"/>
                <a:gd name="connsiteY281" fmla="*/ 433983 h 723305"/>
                <a:gd name="connsiteX282" fmla="*/ 1249041 w 3105522"/>
                <a:gd name="connsiteY282" fmla="*/ 413221 h 723305"/>
                <a:gd name="connsiteX283" fmla="*/ 3074045 w 3105522"/>
                <a:gd name="connsiteY283" fmla="*/ 406524 h 723305"/>
                <a:gd name="connsiteX284" fmla="*/ 3100165 w 3105522"/>
                <a:gd name="connsiteY284" fmla="*/ 411212 h 723305"/>
                <a:gd name="connsiteX285" fmla="*/ 3100165 w 3105522"/>
                <a:gd name="connsiteY285" fmla="*/ 599405 h 723305"/>
                <a:gd name="connsiteX286" fmla="*/ 3105522 w 3105522"/>
                <a:gd name="connsiteY286" fmla="*/ 653653 h 723305"/>
                <a:gd name="connsiteX287" fmla="*/ 3080073 w 3105522"/>
                <a:gd name="connsiteY287" fmla="*/ 653653 h 723305"/>
                <a:gd name="connsiteX288" fmla="*/ 3080073 w 3105522"/>
                <a:gd name="connsiteY288" fmla="*/ 654323 h 723305"/>
                <a:gd name="connsiteX289" fmla="*/ 3076055 w 3105522"/>
                <a:gd name="connsiteY289" fmla="*/ 636910 h 723305"/>
                <a:gd name="connsiteX290" fmla="*/ 3031183 w 3105522"/>
                <a:gd name="connsiteY290" fmla="*/ 656332 h 723305"/>
                <a:gd name="connsiteX291" fmla="*/ 2962201 w 3105522"/>
                <a:gd name="connsiteY291" fmla="*/ 571277 h 723305"/>
                <a:gd name="connsiteX292" fmla="*/ 2997027 w 3105522"/>
                <a:gd name="connsiteY292" fmla="*/ 492919 h 723305"/>
                <a:gd name="connsiteX293" fmla="*/ 3029174 w 3105522"/>
                <a:gd name="connsiteY293" fmla="*/ 482203 h 723305"/>
                <a:gd name="connsiteX294" fmla="*/ 3074715 w 3105522"/>
                <a:gd name="connsiteY294" fmla="*/ 503634 h 723305"/>
                <a:gd name="connsiteX295" fmla="*/ 3074045 w 3105522"/>
                <a:gd name="connsiteY295" fmla="*/ 477515 h 723305"/>
                <a:gd name="connsiteX296" fmla="*/ 2760613 w 3105522"/>
                <a:gd name="connsiteY296" fmla="*/ 162074 h 723305"/>
                <a:gd name="connsiteX297" fmla="*/ 2703017 w 3105522"/>
                <a:gd name="connsiteY297" fmla="*/ 202257 h 723305"/>
                <a:gd name="connsiteX298" fmla="*/ 2731815 w 3105522"/>
                <a:gd name="connsiteY298" fmla="*/ 233065 h 723305"/>
                <a:gd name="connsiteX299" fmla="*/ 2772669 w 3105522"/>
                <a:gd name="connsiteY299" fmla="*/ 206945 h 723305"/>
                <a:gd name="connsiteX300" fmla="*/ 2774008 w 3105522"/>
                <a:gd name="connsiteY300" fmla="*/ 162743 h 723305"/>
                <a:gd name="connsiteX301" fmla="*/ 2760613 w 3105522"/>
                <a:gd name="connsiteY301" fmla="*/ 162074 h 723305"/>
                <a:gd name="connsiteX302" fmla="*/ 2202061 w 3105522"/>
                <a:gd name="connsiteY302" fmla="*/ 99789 h 723305"/>
                <a:gd name="connsiteX303" fmla="*/ 2157190 w 3105522"/>
                <a:gd name="connsiteY303" fmla="*/ 123229 h 723305"/>
                <a:gd name="connsiteX304" fmla="*/ 2157190 w 3105522"/>
                <a:gd name="connsiteY304" fmla="*/ 208285 h 723305"/>
                <a:gd name="connsiteX305" fmla="*/ 2198713 w 3105522"/>
                <a:gd name="connsiteY305" fmla="*/ 230386 h 723305"/>
                <a:gd name="connsiteX306" fmla="*/ 2234208 w 3105522"/>
                <a:gd name="connsiteY306" fmla="*/ 209624 h 723305"/>
                <a:gd name="connsiteX307" fmla="*/ 2241575 w 3105522"/>
                <a:gd name="connsiteY307" fmla="*/ 166762 h 723305"/>
                <a:gd name="connsiteX308" fmla="*/ 2232869 w 3105522"/>
                <a:gd name="connsiteY308" fmla="*/ 118541 h 723305"/>
                <a:gd name="connsiteX309" fmla="*/ 2202061 w 3105522"/>
                <a:gd name="connsiteY309" fmla="*/ 99789 h 723305"/>
                <a:gd name="connsiteX310" fmla="*/ 604763 w 3105522"/>
                <a:gd name="connsiteY310" fmla="*/ 99789 h 723305"/>
                <a:gd name="connsiteX311" fmla="*/ 559891 w 3105522"/>
                <a:gd name="connsiteY311" fmla="*/ 123229 h 723305"/>
                <a:gd name="connsiteX312" fmla="*/ 559891 w 3105522"/>
                <a:gd name="connsiteY312" fmla="*/ 208285 h 723305"/>
                <a:gd name="connsiteX313" fmla="*/ 601415 w 3105522"/>
                <a:gd name="connsiteY313" fmla="*/ 230386 h 723305"/>
                <a:gd name="connsiteX314" fmla="*/ 636910 w 3105522"/>
                <a:gd name="connsiteY314" fmla="*/ 209624 h 723305"/>
                <a:gd name="connsiteX315" fmla="*/ 644277 w 3105522"/>
                <a:gd name="connsiteY315" fmla="*/ 166762 h 723305"/>
                <a:gd name="connsiteX316" fmla="*/ 635570 w 3105522"/>
                <a:gd name="connsiteY316" fmla="*/ 118541 h 723305"/>
                <a:gd name="connsiteX317" fmla="*/ 604763 w 3105522"/>
                <a:gd name="connsiteY317" fmla="*/ 99789 h 723305"/>
                <a:gd name="connsiteX318" fmla="*/ 1033388 w 3105522"/>
                <a:gd name="connsiteY318" fmla="*/ 97780 h 723305"/>
                <a:gd name="connsiteX319" fmla="*/ 1001911 w 3105522"/>
                <a:gd name="connsiteY319" fmla="*/ 132606 h 723305"/>
                <a:gd name="connsiteX320" fmla="*/ 1034058 w 3105522"/>
                <a:gd name="connsiteY320" fmla="*/ 166092 h 723305"/>
                <a:gd name="connsiteX321" fmla="*/ 1064195 w 3105522"/>
                <a:gd name="connsiteY321" fmla="*/ 131266 h 723305"/>
                <a:gd name="connsiteX322" fmla="*/ 1033388 w 3105522"/>
                <a:gd name="connsiteY322" fmla="*/ 97780 h 723305"/>
                <a:gd name="connsiteX323" fmla="*/ 1584574 w 3105522"/>
                <a:gd name="connsiteY323" fmla="*/ 95770 h 723305"/>
                <a:gd name="connsiteX324" fmla="*/ 1545730 w 3105522"/>
                <a:gd name="connsiteY324" fmla="*/ 148009 h 723305"/>
                <a:gd name="connsiteX325" fmla="*/ 1622748 w 3105522"/>
                <a:gd name="connsiteY325" fmla="*/ 148009 h 723305"/>
                <a:gd name="connsiteX326" fmla="*/ 1614711 w 3105522"/>
                <a:gd name="connsiteY326" fmla="*/ 110504 h 723305"/>
                <a:gd name="connsiteX327" fmla="*/ 1584574 w 3105522"/>
                <a:gd name="connsiteY327" fmla="*/ 95770 h 723305"/>
                <a:gd name="connsiteX328" fmla="*/ 247799 w 3105522"/>
                <a:gd name="connsiteY328" fmla="*/ 95770 h 723305"/>
                <a:gd name="connsiteX329" fmla="*/ 208955 w 3105522"/>
                <a:gd name="connsiteY329" fmla="*/ 148009 h 723305"/>
                <a:gd name="connsiteX330" fmla="*/ 285973 w 3105522"/>
                <a:gd name="connsiteY330" fmla="*/ 148009 h 723305"/>
                <a:gd name="connsiteX331" fmla="*/ 277936 w 3105522"/>
                <a:gd name="connsiteY331" fmla="*/ 110504 h 723305"/>
                <a:gd name="connsiteX332" fmla="*/ 247799 w 3105522"/>
                <a:gd name="connsiteY332" fmla="*/ 95770 h 723305"/>
                <a:gd name="connsiteX333" fmla="*/ 421259 w 3105522"/>
                <a:gd name="connsiteY333" fmla="*/ 95770 h 723305"/>
                <a:gd name="connsiteX334" fmla="*/ 382414 w 3105522"/>
                <a:gd name="connsiteY334" fmla="*/ 148009 h 723305"/>
                <a:gd name="connsiteX335" fmla="*/ 459433 w 3105522"/>
                <a:gd name="connsiteY335" fmla="*/ 148009 h 723305"/>
                <a:gd name="connsiteX336" fmla="*/ 451396 w 3105522"/>
                <a:gd name="connsiteY336" fmla="*/ 110504 h 723305"/>
                <a:gd name="connsiteX337" fmla="*/ 421259 w 3105522"/>
                <a:gd name="connsiteY337" fmla="*/ 95770 h 723305"/>
                <a:gd name="connsiteX338" fmla="*/ 2377530 w 3105522"/>
                <a:gd name="connsiteY338" fmla="*/ 95770 h 723305"/>
                <a:gd name="connsiteX339" fmla="*/ 2338686 w 3105522"/>
                <a:gd name="connsiteY339" fmla="*/ 148009 h 723305"/>
                <a:gd name="connsiteX340" fmla="*/ 2415704 w 3105522"/>
                <a:gd name="connsiteY340" fmla="*/ 148009 h 723305"/>
                <a:gd name="connsiteX341" fmla="*/ 2407668 w 3105522"/>
                <a:gd name="connsiteY341" fmla="*/ 110504 h 723305"/>
                <a:gd name="connsiteX342" fmla="*/ 2377530 w 3105522"/>
                <a:gd name="connsiteY342" fmla="*/ 95770 h 723305"/>
                <a:gd name="connsiteX343" fmla="*/ 1034058 w 3105522"/>
                <a:gd name="connsiteY343" fmla="*/ 75679 h 723305"/>
                <a:gd name="connsiteX344" fmla="*/ 1085627 w 3105522"/>
                <a:gd name="connsiteY344" fmla="*/ 85055 h 723305"/>
                <a:gd name="connsiteX345" fmla="*/ 1109067 w 3105522"/>
                <a:gd name="connsiteY345" fmla="*/ 77688 h 723305"/>
                <a:gd name="connsiteX346" fmla="*/ 1125141 w 3105522"/>
                <a:gd name="connsiteY346" fmla="*/ 93762 h 723305"/>
                <a:gd name="connsiteX347" fmla="*/ 1097012 w 3105522"/>
                <a:gd name="connsiteY347" fmla="*/ 104477 h 723305"/>
                <a:gd name="connsiteX348" fmla="*/ 1085627 w 3105522"/>
                <a:gd name="connsiteY348" fmla="*/ 102468 h 723305"/>
                <a:gd name="connsiteX349" fmla="*/ 1095672 w 3105522"/>
                <a:gd name="connsiteY349" fmla="*/ 131266 h 723305"/>
                <a:gd name="connsiteX350" fmla="*/ 1070893 w 3105522"/>
                <a:gd name="connsiteY350" fmla="*/ 177478 h 723305"/>
                <a:gd name="connsiteX351" fmla="*/ 1039415 w 3105522"/>
                <a:gd name="connsiteY351" fmla="*/ 184844 h 723305"/>
                <a:gd name="connsiteX352" fmla="*/ 1009278 w 3105522"/>
                <a:gd name="connsiteY352" fmla="*/ 204267 h 723305"/>
                <a:gd name="connsiteX353" fmla="*/ 1022672 w 3105522"/>
                <a:gd name="connsiteY353" fmla="*/ 212303 h 723305"/>
                <a:gd name="connsiteX354" fmla="*/ 1049461 w 3105522"/>
                <a:gd name="connsiteY354" fmla="*/ 212303 h 723305"/>
                <a:gd name="connsiteX355" fmla="*/ 1090315 w 3105522"/>
                <a:gd name="connsiteY355" fmla="*/ 221679 h 723305"/>
                <a:gd name="connsiteX356" fmla="*/ 1109067 w 3105522"/>
                <a:gd name="connsiteY356" fmla="*/ 257175 h 723305"/>
                <a:gd name="connsiteX357" fmla="*/ 1042094 w 3105522"/>
                <a:gd name="connsiteY357" fmla="*/ 310083 h 723305"/>
                <a:gd name="connsiteX358" fmla="*/ 969094 w 3105522"/>
                <a:gd name="connsiteY358" fmla="*/ 267221 h 723305"/>
                <a:gd name="connsiteX359" fmla="*/ 972443 w 3105522"/>
                <a:gd name="connsiteY359" fmla="*/ 249138 h 723305"/>
                <a:gd name="connsiteX360" fmla="*/ 999902 w 3105522"/>
                <a:gd name="connsiteY360" fmla="*/ 246459 h 723305"/>
                <a:gd name="connsiteX361" fmla="*/ 995214 w 3105522"/>
                <a:gd name="connsiteY361" fmla="*/ 261863 h 723305"/>
                <a:gd name="connsiteX362" fmla="*/ 1005259 w 3105522"/>
                <a:gd name="connsiteY362" fmla="*/ 281285 h 723305"/>
                <a:gd name="connsiteX363" fmla="*/ 1039415 w 3105522"/>
                <a:gd name="connsiteY363" fmla="*/ 289322 h 723305"/>
                <a:gd name="connsiteX364" fmla="*/ 1080269 w 3105522"/>
                <a:gd name="connsiteY364" fmla="*/ 259854 h 723305"/>
                <a:gd name="connsiteX365" fmla="*/ 1070893 w 3105522"/>
                <a:gd name="connsiteY365" fmla="*/ 239762 h 723305"/>
                <a:gd name="connsiteX366" fmla="*/ 1037406 w 3105522"/>
                <a:gd name="connsiteY366" fmla="*/ 233735 h 723305"/>
                <a:gd name="connsiteX367" fmla="*/ 1011287 w 3105522"/>
                <a:gd name="connsiteY367" fmla="*/ 234404 h 723305"/>
                <a:gd name="connsiteX368" fmla="*/ 979810 w 3105522"/>
                <a:gd name="connsiteY368" fmla="*/ 210294 h 723305"/>
                <a:gd name="connsiteX369" fmla="*/ 1009948 w 3105522"/>
                <a:gd name="connsiteY369" fmla="*/ 181496 h 723305"/>
                <a:gd name="connsiteX370" fmla="*/ 971773 w 3105522"/>
                <a:gd name="connsiteY370" fmla="*/ 132606 h 723305"/>
                <a:gd name="connsiteX371" fmla="*/ 1034058 w 3105522"/>
                <a:gd name="connsiteY371" fmla="*/ 75679 h 723305"/>
                <a:gd name="connsiteX372" fmla="*/ 2750568 w 3105522"/>
                <a:gd name="connsiteY372" fmla="*/ 75679 h 723305"/>
                <a:gd name="connsiteX373" fmla="*/ 2797448 w 3105522"/>
                <a:gd name="connsiteY373" fmla="*/ 101798 h 723305"/>
                <a:gd name="connsiteX374" fmla="*/ 2801467 w 3105522"/>
                <a:gd name="connsiteY374" fmla="*/ 139303 h 723305"/>
                <a:gd name="connsiteX375" fmla="*/ 2800127 w 3105522"/>
                <a:gd name="connsiteY375" fmla="*/ 194890 h 723305"/>
                <a:gd name="connsiteX376" fmla="*/ 2813522 w 3105522"/>
                <a:gd name="connsiteY376" fmla="*/ 236413 h 723305"/>
                <a:gd name="connsiteX377" fmla="*/ 2799458 w 3105522"/>
                <a:gd name="connsiteY377" fmla="*/ 254496 h 723305"/>
                <a:gd name="connsiteX378" fmla="*/ 2776687 w 3105522"/>
                <a:gd name="connsiteY378" fmla="*/ 229716 h 723305"/>
                <a:gd name="connsiteX379" fmla="*/ 2727797 w 3105522"/>
                <a:gd name="connsiteY379" fmla="*/ 252487 h 723305"/>
                <a:gd name="connsiteX380" fmla="*/ 2673549 w 3105522"/>
                <a:gd name="connsiteY380" fmla="*/ 204267 h 723305"/>
                <a:gd name="connsiteX381" fmla="*/ 2762623 w 3105522"/>
                <a:gd name="connsiteY381" fmla="*/ 143991 h 723305"/>
                <a:gd name="connsiteX382" fmla="*/ 2774678 w 3105522"/>
                <a:gd name="connsiteY382" fmla="*/ 144661 h 723305"/>
                <a:gd name="connsiteX383" fmla="*/ 2774678 w 3105522"/>
                <a:gd name="connsiteY383" fmla="*/ 132606 h 723305"/>
                <a:gd name="connsiteX384" fmla="*/ 2769320 w 3105522"/>
                <a:gd name="connsiteY384" fmla="*/ 106486 h 723305"/>
                <a:gd name="connsiteX385" fmla="*/ 2746549 w 3105522"/>
                <a:gd name="connsiteY385" fmla="*/ 97110 h 723305"/>
                <a:gd name="connsiteX386" fmla="*/ 2692971 w 3105522"/>
                <a:gd name="connsiteY386" fmla="*/ 117202 h 723305"/>
                <a:gd name="connsiteX387" fmla="*/ 2679577 w 3105522"/>
                <a:gd name="connsiteY387" fmla="*/ 98450 h 723305"/>
                <a:gd name="connsiteX388" fmla="*/ 2750568 w 3105522"/>
                <a:gd name="connsiteY388" fmla="*/ 75679 h 723305"/>
                <a:gd name="connsiteX389" fmla="*/ 2153841 w 3105522"/>
                <a:gd name="connsiteY389" fmla="*/ 75009 h 723305"/>
                <a:gd name="connsiteX390" fmla="*/ 2155850 w 3105522"/>
                <a:gd name="connsiteY390" fmla="*/ 100459 h 723305"/>
                <a:gd name="connsiteX391" fmla="*/ 2205410 w 3105522"/>
                <a:gd name="connsiteY391" fmla="*/ 75679 h 723305"/>
                <a:gd name="connsiteX392" fmla="*/ 2250282 w 3105522"/>
                <a:gd name="connsiteY392" fmla="*/ 96440 h 723305"/>
                <a:gd name="connsiteX393" fmla="*/ 2269034 w 3105522"/>
                <a:gd name="connsiteY393" fmla="*/ 162743 h 723305"/>
                <a:gd name="connsiteX394" fmla="*/ 2255640 w 3105522"/>
                <a:gd name="connsiteY394" fmla="*/ 221679 h 723305"/>
                <a:gd name="connsiteX395" fmla="*/ 2203401 w 3105522"/>
                <a:gd name="connsiteY395" fmla="*/ 252487 h 723305"/>
                <a:gd name="connsiteX396" fmla="*/ 2157190 w 3105522"/>
                <a:gd name="connsiteY396" fmla="*/ 233065 h 723305"/>
                <a:gd name="connsiteX397" fmla="*/ 2157190 w 3105522"/>
                <a:gd name="connsiteY397" fmla="*/ 313432 h 723305"/>
                <a:gd name="connsiteX398" fmla="*/ 2131070 w 3105522"/>
                <a:gd name="connsiteY398" fmla="*/ 318789 h 723305"/>
                <a:gd name="connsiteX399" fmla="*/ 2131070 w 3105522"/>
                <a:gd name="connsiteY399" fmla="*/ 115862 h 723305"/>
                <a:gd name="connsiteX400" fmla="*/ 2127052 w 3105522"/>
                <a:gd name="connsiteY400" fmla="*/ 79697 h 723305"/>
                <a:gd name="connsiteX401" fmla="*/ 746076 w 3105522"/>
                <a:gd name="connsiteY401" fmla="*/ 75009 h 723305"/>
                <a:gd name="connsiteX402" fmla="*/ 746076 w 3105522"/>
                <a:gd name="connsiteY402" fmla="*/ 247129 h 723305"/>
                <a:gd name="connsiteX403" fmla="*/ 718617 w 3105522"/>
                <a:gd name="connsiteY403" fmla="*/ 247129 h 723305"/>
                <a:gd name="connsiteX404" fmla="*/ 718617 w 3105522"/>
                <a:gd name="connsiteY404" fmla="*/ 79698 h 723305"/>
                <a:gd name="connsiteX405" fmla="*/ 555873 w 3105522"/>
                <a:gd name="connsiteY405" fmla="*/ 75009 h 723305"/>
                <a:gd name="connsiteX406" fmla="*/ 557882 w 3105522"/>
                <a:gd name="connsiteY406" fmla="*/ 100459 h 723305"/>
                <a:gd name="connsiteX407" fmla="*/ 607442 w 3105522"/>
                <a:gd name="connsiteY407" fmla="*/ 75679 h 723305"/>
                <a:gd name="connsiteX408" fmla="*/ 652314 w 3105522"/>
                <a:gd name="connsiteY408" fmla="*/ 96440 h 723305"/>
                <a:gd name="connsiteX409" fmla="*/ 671066 w 3105522"/>
                <a:gd name="connsiteY409" fmla="*/ 162743 h 723305"/>
                <a:gd name="connsiteX410" fmla="*/ 657671 w 3105522"/>
                <a:gd name="connsiteY410" fmla="*/ 221679 h 723305"/>
                <a:gd name="connsiteX411" fmla="*/ 605433 w 3105522"/>
                <a:gd name="connsiteY411" fmla="*/ 252487 h 723305"/>
                <a:gd name="connsiteX412" fmla="*/ 559222 w 3105522"/>
                <a:gd name="connsiteY412" fmla="*/ 233065 h 723305"/>
                <a:gd name="connsiteX413" fmla="*/ 559222 w 3105522"/>
                <a:gd name="connsiteY413" fmla="*/ 313432 h 723305"/>
                <a:gd name="connsiteX414" fmla="*/ 533102 w 3105522"/>
                <a:gd name="connsiteY414" fmla="*/ 318789 h 723305"/>
                <a:gd name="connsiteX415" fmla="*/ 533102 w 3105522"/>
                <a:gd name="connsiteY415" fmla="*/ 115862 h 723305"/>
                <a:gd name="connsiteX416" fmla="*/ 529084 w 3105522"/>
                <a:gd name="connsiteY416" fmla="*/ 79697 h 723305"/>
                <a:gd name="connsiteX417" fmla="*/ 2630016 w 3105522"/>
                <a:gd name="connsiteY417" fmla="*/ 75009 h 723305"/>
                <a:gd name="connsiteX418" fmla="*/ 2630016 w 3105522"/>
                <a:gd name="connsiteY418" fmla="*/ 247129 h 723305"/>
                <a:gd name="connsiteX419" fmla="*/ 2602557 w 3105522"/>
                <a:gd name="connsiteY419" fmla="*/ 247129 h 723305"/>
                <a:gd name="connsiteX420" fmla="*/ 2602557 w 3105522"/>
                <a:gd name="connsiteY420" fmla="*/ 79698 h 723305"/>
                <a:gd name="connsiteX421" fmla="*/ 2562374 w 3105522"/>
                <a:gd name="connsiteY421" fmla="*/ 74339 h 723305"/>
                <a:gd name="connsiteX422" fmla="*/ 2571750 w 3105522"/>
                <a:gd name="connsiteY422" fmla="*/ 76348 h 723305"/>
                <a:gd name="connsiteX423" fmla="*/ 2561034 w 3105522"/>
                <a:gd name="connsiteY423" fmla="*/ 105146 h 723305"/>
                <a:gd name="connsiteX424" fmla="*/ 2553667 w 3105522"/>
                <a:gd name="connsiteY424" fmla="*/ 103807 h 723305"/>
                <a:gd name="connsiteX425" fmla="*/ 2525539 w 3105522"/>
                <a:gd name="connsiteY425" fmla="*/ 115862 h 723305"/>
                <a:gd name="connsiteX426" fmla="*/ 2515493 w 3105522"/>
                <a:gd name="connsiteY426" fmla="*/ 142651 h 723305"/>
                <a:gd name="connsiteX427" fmla="*/ 2515493 w 3105522"/>
                <a:gd name="connsiteY427" fmla="*/ 248468 h 723305"/>
                <a:gd name="connsiteX428" fmla="*/ 2489373 w 3105522"/>
                <a:gd name="connsiteY428" fmla="*/ 248468 h 723305"/>
                <a:gd name="connsiteX429" fmla="*/ 2489373 w 3105522"/>
                <a:gd name="connsiteY429" fmla="*/ 118541 h 723305"/>
                <a:gd name="connsiteX430" fmla="*/ 2483346 w 3105522"/>
                <a:gd name="connsiteY430" fmla="*/ 82376 h 723305"/>
                <a:gd name="connsiteX431" fmla="*/ 2509465 w 3105522"/>
                <a:gd name="connsiteY431" fmla="*/ 75009 h 723305"/>
                <a:gd name="connsiteX432" fmla="*/ 2514823 w 3105522"/>
                <a:gd name="connsiteY432" fmla="*/ 102468 h 723305"/>
                <a:gd name="connsiteX433" fmla="*/ 2562374 w 3105522"/>
                <a:gd name="connsiteY433" fmla="*/ 74339 h 723305"/>
                <a:gd name="connsiteX434" fmla="*/ 1585913 w 3105522"/>
                <a:gd name="connsiteY434" fmla="*/ 74339 h 723305"/>
                <a:gd name="connsiteX435" fmla="*/ 1631455 w 3105522"/>
                <a:gd name="connsiteY435" fmla="*/ 92422 h 723305"/>
                <a:gd name="connsiteX436" fmla="*/ 1650877 w 3105522"/>
                <a:gd name="connsiteY436" fmla="*/ 163413 h 723305"/>
                <a:gd name="connsiteX437" fmla="*/ 1650877 w 3105522"/>
                <a:gd name="connsiteY437" fmla="*/ 167431 h 723305"/>
                <a:gd name="connsiteX438" fmla="*/ 1545730 w 3105522"/>
                <a:gd name="connsiteY438" fmla="*/ 167431 h 723305"/>
                <a:gd name="connsiteX439" fmla="*/ 1545730 w 3105522"/>
                <a:gd name="connsiteY439" fmla="*/ 168101 h 723305"/>
                <a:gd name="connsiteX440" fmla="*/ 1545730 w 3105522"/>
                <a:gd name="connsiteY440" fmla="*/ 172119 h 723305"/>
                <a:gd name="connsiteX441" fmla="*/ 1553766 w 3105522"/>
                <a:gd name="connsiteY441" fmla="*/ 208954 h 723305"/>
                <a:gd name="connsiteX442" fmla="*/ 1595959 w 3105522"/>
                <a:gd name="connsiteY442" fmla="*/ 229716 h 723305"/>
                <a:gd name="connsiteX443" fmla="*/ 1637482 w 3105522"/>
                <a:gd name="connsiteY443" fmla="*/ 213642 h 723305"/>
                <a:gd name="connsiteX444" fmla="*/ 1647528 w 3105522"/>
                <a:gd name="connsiteY444" fmla="*/ 230385 h 723305"/>
                <a:gd name="connsiteX445" fmla="*/ 1590601 w 3105522"/>
                <a:gd name="connsiteY445" fmla="*/ 251147 h 723305"/>
                <a:gd name="connsiteX446" fmla="*/ 1515592 w 3105522"/>
                <a:gd name="connsiteY446" fmla="*/ 161403 h 723305"/>
                <a:gd name="connsiteX447" fmla="*/ 1535684 w 3105522"/>
                <a:gd name="connsiteY447" fmla="*/ 97779 h 723305"/>
                <a:gd name="connsiteX448" fmla="*/ 1585913 w 3105522"/>
                <a:gd name="connsiteY448" fmla="*/ 74339 h 723305"/>
                <a:gd name="connsiteX449" fmla="*/ 249138 w 3105522"/>
                <a:gd name="connsiteY449" fmla="*/ 74339 h 723305"/>
                <a:gd name="connsiteX450" fmla="*/ 294680 w 3105522"/>
                <a:gd name="connsiteY450" fmla="*/ 92422 h 723305"/>
                <a:gd name="connsiteX451" fmla="*/ 314102 w 3105522"/>
                <a:gd name="connsiteY451" fmla="*/ 163413 h 723305"/>
                <a:gd name="connsiteX452" fmla="*/ 314102 w 3105522"/>
                <a:gd name="connsiteY452" fmla="*/ 167431 h 723305"/>
                <a:gd name="connsiteX453" fmla="*/ 208955 w 3105522"/>
                <a:gd name="connsiteY453" fmla="*/ 167431 h 723305"/>
                <a:gd name="connsiteX454" fmla="*/ 208955 w 3105522"/>
                <a:gd name="connsiteY454" fmla="*/ 168101 h 723305"/>
                <a:gd name="connsiteX455" fmla="*/ 208955 w 3105522"/>
                <a:gd name="connsiteY455" fmla="*/ 172119 h 723305"/>
                <a:gd name="connsiteX456" fmla="*/ 216991 w 3105522"/>
                <a:gd name="connsiteY456" fmla="*/ 208954 h 723305"/>
                <a:gd name="connsiteX457" fmla="*/ 259184 w 3105522"/>
                <a:gd name="connsiteY457" fmla="*/ 229716 h 723305"/>
                <a:gd name="connsiteX458" fmla="*/ 300707 w 3105522"/>
                <a:gd name="connsiteY458" fmla="*/ 213642 h 723305"/>
                <a:gd name="connsiteX459" fmla="*/ 310753 w 3105522"/>
                <a:gd name="connsiteY459" fmla="*/ 230385 h 723305"/>
                <a:gd name="connsiteX460" fmla="*/ 253826 w 3105522"/>
                <a:gd name="connsiteY460" fmla="*/ 251147 h 723305"/>
                <a:gd name="connsiteX461" fmla="*/ 178817 w 3105522"/>
                <a:gd name="connsiteY461" fmla="*/ 161403 h 723305"/>
                <a:gd name="connsiteX462" fmla="*/ 198909 w 3105522"/>
                <a:gd name="connsiteY462" fmla="*/ 97779 h 723305"/>
                <a:gd name="connsiteX463" fmla="*/ 249138 w 3105522"/>
                <a:gd name="connsiteY463" fmla="*/ 74339 h 723305"/>
                <a:gd name="connsiteX464" fmla="*/ 821755 w 3105522"/>
                <a:gd name="connsiteY464" fmla="*/ 74339 h 723305"/>
                <a:gd name="connsiteX465" fmla="*/ 827782 w 3105522"/>
                <a:gd name="connsiteY465" fmla="*/ 100459 h 723305"/>
                <a:gd name="connsiteX466" fmla="*/ 880691 w 3105522"/>
                <a:gd name="connsiteY466" fmla="*/ 74339 h 723305"/>
                <a:gd name="connsiteX467" fmla="*/ 922214 w 3105522"/>
                <a:gd name="connsiteY467" fmla="*/ 99119 h 723305"/>
                <a:gd name="connsiteX468" fmla="*/ 926232 w 3105522"/>
                <a:gd name="connsiteY468" fmla="*/ 118541 h 723305"/>
                <a:gd name="connsiteX469" fmla="*/ 926232 w 3105522"/>
                <a:gd name="connsiteY469" fmla="*/ 246459 h 723305"/>
                <a:gd name="connsiteX470" fmla="*/ 900113 w 3105522"/>
                <a:gd name="connsiteY470" fmla="*/ 246459 h 723305"/>
                <a:gd name="connsiteX471" fmla="*/ 900113 w 3105522"/>
                <a:gd name="connsiteY471" fmla="*/ 133945 h 723305"/>
                <a:gd name="connsiteX472" fmla="*/ 894085 w 3105522"/>
                <a:gd name="connsiteY472" fmla="*/ 105816 h 723305"/>
                <a:gd name="connsiteX473" fmla="*/ 875333 w 3105522"/>
                <a:gd name="connsiteY473" fmla="*/ 98449 h 723305"/>
                <a:gd name="connsiteX474" fmla="*/ 828452 w 3105522"/>
                <a:gd name="connsiteY474" fmla="*/ 121890 h 723305"/>
                <a:gd name="connsiteX475" fmla="*/ 828452 w 3105522"/>
                <a:gd name="connsiteY475" fmla="*/ 247129 h 723305"/>
                <a:gd name="connsiteX476" fmla="*/ 803002 w 3105522"/>
                <a:gd name="connsiteY476" fmla="*/ 247129 h 723305"/>
                <a:gd name="connsiteX477" fmla="*/ 803002 w 3105522"/>
                <a:gd name="connsiteY477" fmla="*/ 117202 h 723305"/>
                <a:gd name="connsiteX478" fmla="*/ 796305 w 3105522"/>
                <a:gd name="connsiteY478" fmla="*/ 81706 h 723305"/>
                <a:gd name="connsiteX479" fmla="*/ 421928 w 3105522"/>
                <a:gd name="connsiteY479" fmla="*/ 74339 h 723305"/>
                <a:gd name="connsiteX480" fmla="*/ 467470 w 3105522"/>
                <a:gd name="connsiteY480" fmla="*/ 92422 h 723305"/>
                <a:gd name="connsiteX481" fmla="*/ 486892 w 3105522"/>
                <a:gd name="connsiteY481" fmla="*/ 163413 h 723305"/>
                <a:gd name="connsiteX482" fmla="*/ 486892 w 3105522"/>
                <a:gd name="connsiteY482" fmla="*/ 167431 h 723305"/>
                <a:gd name="connsiteX483" fmla="*/ 381745 w 3105522"/>
                <a:gd name="connsiteY483" fmla="*/ 167431 h 723305"/>
                <a:gd name="connsiteX484" fmla="*/ 381745 w 3105522"/>
                <a:gd name="connsiteY484" fmla="*/ 168101 h 723305"/>
                <a:gd name="connsiteX485" fmla="*/ 381745 w 3105522"/>
                <a:gd name="connsiteY485" fmla="*/ 172119 h 723305"/>
                <a:gd name="connsiteX486" fmla="*/ 389781 w 3105522"/>
                <a:gd name="connsiteY486" fmla="*/ 208954 h 723305"/>
                <a:gd name="connsiteX487" fmla="*/ 431974 w 3105522"/>
                <a:gd name="connsiteY487" fmla="*/ 229716 h 723305"/>
                <a:gd name="connsiteX488" fmla="*/ 473497 w 3105522"/>
                <a:gd name="connsiteY488" fmla="*/ 213642 h 723305"/>
                <a:gd name="connsiteX489" fmla="*/ 483543 w 3105522"/>
                <a:gd name="connsiteY489" fmla="*/ 230385 h 723305"/>
                <a:gd name="connsiteX490" fmla="*/ 426616 w 3105522"/>
                <a:gd name="connsiteY490" fmla="*/ 251147 h 723305"/>
                <a:gd name="connsiteX491" fmla="*/ 351607 w 3105522"/>
                <a:gd name="connsiteY491" fmla="*/ 161403 h 723305"/>
                <a:gd name="connsiteX492" fmla="*/ 371699 w 3105522"/>
                <a:gd name="connsiteY492" fmla="*/ 97779 h 723305"/>
                <a:gd name="connsiteX493" fmla="*/ 421928 w 3105522"/>
                <a:gd name="connsiteY493" fmla="*/ 74339 h 723305"/>
                <a:gd name="connsiteX494" fmla="*/ 2378869 w 3105522"/>
                <a:gd name="connsiteY494" fmla="*/ 74339 h 723305"/>
                <a:gd name="connsiteX495" fmla="*/ 2424411 w 3105522"/>
                <a:gd name="connsiteY495" fmla="*/ 92422 h 723305"/>
                <a:gd name="connsiteX496" fmla="*/ 2443833 w 3105522"/>
                <a:gd name="connsiteY496" fmla="*/ 163413 h 723305"/>
                <a:gd name="connsiteX497" fmla="*/ 2443833 w 3105522"/>
                <a:gd name="connsiteY497" fmla="*/ 167431 h 723305"/>
                <a:gd name="connsiteX498" fmla="*/ 2338686 w 3105522"/>
                <a:gd name="connsiteY498" fmla="*/ 167431 h 723305"/>
                <a:gd name="connsiteX499" fmla="*/ 2338686 w 3105522"/>
                <a:gd name="connsiteY499" fmla="*/ 168101 h 723305"/>
                <a:gd name="connsiteX500" fmla="*/ 2338686 w 3105522"/>
                <a:gd name="connsiteY500" fmla="*/ 172119 h 723305"/>
                <a:gd name="connsiteX501" fmla="*/ 2346722 w 3105522"/>
                <a:gd name="connsiteY501" fmla="*/ 208954 h 723305"/>
                <a:gd name="connsiteX502" fmla="*/ 2388915 w 3105522"/>
                <a:gd name="connsiteY502" fmla="*/ 229716 h 723305"/>
                <a:gd name="connsiteX503" fmla="*/ 2430438 w 3105522"/>
                <a:gd name="connsiteY503" fmla="*/ 213642 h 723305"/>
                <a:gd name="connsiteX504" fmla="*/ 2440484 w 3105522"/>
                <a:gd name="connsiteY504" fmla="*/ 230385 h 723305"/>
                <a:gd name="connsiteX505" fmla="*/ 2383557 w 3105522"/>
                <a:gd name="connsiteY505" fmla="*/ 251147 h 723305"/>
                <a:gd name="connsiteX506" fmla="*/ 2308548 w 3105522"/>
                <a:gd name="connsiteY506" fmla="*/ 161403 h 723305"/>
                <a:gd name="connsiteX507" fmla="*/ 2328640 w 3105522"/>
                <a:gd name="connsiteY507" fmla="*/ 97779 h 723305"/>
                <a:gd name="connsiteX508" fmla="*/ 2378869 w 3105522"/>
                <a:gd name="connsiteY508" fmla="*/ 74339 h 723305"/>
                <a:gd name="connsiteX509" fmla="*/ 1938189 w 3105522"/>
                <a:gd name="connsiteY509" fmla="*/ 74339 h 723305"/>
                <a:gd name="connsiteX510" fmla="*/ 1977703 w 3105522"/>
                <a:gd name="connsiteY510" fmla="*/ 102468 h 723305"/>
                <a:gd name="connsiteX511" fmla="*/ 2031951 w 3105522"/>
                <a:gd name="connsiteY511" fmla="*/ 74339 h 723305"/>
                <a:gd name="connsiteX512" fmla="*/ 2074144 w 3105522"/>
                <a:gd name="connsiteY512" fmla="*/ 119881 h 723305"/>
                <a:gd name="connsiteX513" fmla="*/ 2074144 w 3105522"/>
                <a:gd name="connsiteY513" fmla="*/ 247129 h 723305"/>
                <a:gd name="connsiteX514" fmla="*/ 2047355 w 3105522"/>
                <a:gd name="connsiteY514" fmla="*/ 247129 h 723305"/>
                <a:gd name="connsiteX515" fmla="*/ 2047355 w 3105522"/>
                <a:gd name="connsiteY515" fmla="*/ 123229 h 723305"/>
                <a:gd name="connsiteX516" fmla="*/ 2025924 w 3105522"/>
                <a:gd name="connsiteY516" fmla="*/ 98449 h 723305"/>
                <a:gd name="connsiteX517" fmla="*/ 1981052 w 3105522"/>
                <a:gd name="connsiteY517" fmla="*/ 124568 h 723305"/>
                <a:gd name="connsiteX518" fmla="*/ 1981052 w 3105522"/>
                <a:gd name="connsiteY518" fmla="*/ 247798 h 723305"/>
                <a:gd name="connsiteX519" fmla="*/ 1954263 w 3105522"/>
                <a:gd name="connsiteY519" fmla="*/ 247798 h 723305"/>
                <a:gd name="connsiteX520" fmla="*/ 1954263 w 3105522"/>
                <a:gd name="connsiteY520" fmla="*/ 127917 h 723305"/>
                <a:gd name="connsiteX521" fmla="*/ 1949575 w 3105522"/>
                <a:gd name="connsiteY521" fmla="*/ 106486 h 723305"/>
                <a:gd name="connsiteX522" fmla="*/ 1932162 w 3105522"/>
                <a:gd name="connsiteY522" fmla="*/ 99789 h 723305"/>
                <a:gd name="connsiteX523" fmla="*/ 1889299 w 3105522"/>
                <a:gd name="connsiteY523" fmla="*/ 121890 h 723305"/>
                <a:gd name="connsiteX524" fmla="*/ 1889299 w 3105522"/>
                <a:gd name="connsiteY524" fmla="*/ 247798 h 723305"/>
                <a:gd name="connsiteX525" fmla="*/ 1863850 w 3105522"/>
                <a:gd name="connsiteY525" fmla="*/ 247798 h 723305"/>
                <a:gd name="connsiteX526" fmla="*/ 1863850 w 3105522"/>
                <a:gd name="connsiteY526" fmla="*/ 117202 h 723305"/>
                <a:gd name="connsiteX527" fmla="*/ 1857822 w 3105522"/>
                <a:gd name="connsiteY527" fmla="*/ 81036 h 723305"/>
                <a:gd name="connsiteX528" fmla="*/ 1883272 w 3105522"/>
                <a:gd name="connsiteY528" fmla="*/ 75009 h 723305"/>
                <a:gd name="connsiteX529" fmla="*/ 1889299 w 3105522"/>
                <a:gd name="connsiteY529" fmla="*/ 99789 h 723305"/>
                <a:gd name="connsiteX530" fmla="*/ 1938189 w 3105522"/>
                <a:gd name="connsiteY530" fmla="*/ 74339 h 723305"/>
                <a:gd name="connsiteX531" fmla="*/ 1265114 w 3105522"/>
                <a:gd name="connsiteY531" fmla="*/ 30138 h 723305"/>
                <a:gd name="connsiteX532" fmla="*/ 1261765 w 3105522"/>
                <a:gd name="connsiteY532" fmla="*/ 79028 h 723305"/>
                <a:gd name="connsiteX533" fmla="*/ 1303958 w 3105522"/>
                <a:gd name="connsiteY533" fmla="*/ 79028 h 723305"/>
                <a:gd name="connsiteX534" fmla="*/ 1295921 w 3105522"/>
                <a:gd name="connsiteY534" fmla="*/ 99790 h 723305"/>
                <a:gd name="connsiteX535" fmla="*/ 1260425 w 3105522"/>
                <a:gd name="connsiteY535" fmla="*/ 99790 h 723305"/>
                <a:gd name="connsiteX536" fmla="*/ 1260425 w 3105522"/>
                <a:gd name="connsiteY536" fmla="*/ 208285 h 723305"/>
                <a:gd name="connsiteX537" fmla="*/ 1281857 w 3105522"/>
                <a:gd name="connsiteY537" fmla="*/ 233065 h 723305"/>
                <a:gd name="connsiteX538" fmla="*/ 1298600 w 3105522"/>
                <a:gd name="connsiteY538" fmla="*/ 229716 h 723305"/>
                <a:gd name="connsiteX539" fmla="*/ 1302619 w 3105522"/>
                <a:gd name="connsiteY539" fmla="*/ 246460 h 723305"/>
                <a:gd name="connsiteX540" fmla="*/ 1273150 w 3105522"/>
                <a:gd name="connsiteY540" fmla="*/ 253157 h 723305"/>
                <a:gd name="connsiteX541" fmla="*/ 1251049 w 3105522"/>
                <a:gd name="connsiteY541" fmla="*/ 248469 h 723305"/>
                <a:gd name="connsiteX542" fmla="*/ 1234976 w 3105522"/>
                <a:gd name="connsiteY542" fmla="*/ 214982 h 723305"/>
                <a:gd name="connsiteX543" fmla="*/ 1234976 w 3105522"/>
                <a:gd name="connsiteY543" fmla="*/ 99120 h 723305"/>
                <a:gd name="connsiteX544" fmla="*/ 1212875 w 3105522"/>
                <a:gd name="connsiteY544" fmla="*/ 99120 h 723305"/>
                <a:gd name="connsiteX545" fmla="*/ 1212875 w 3105522"/>
                <a:gd name="connsiteY545" fmla="*/ 79028 h 723305"/>
                <a:gd name="connsiteX546" fmla="*/ 1234976 w 3105522"/>
                <a:gd name="connsiteY546" fmla="*/ 79028 h 723305"/>
                <a:gd name="connsiteX547" fmla="*/ 1237655 w 3105522"/>
                <a:gd name="connsiteY547" fmla="*/ 36165 h 723305"/>
                <a:gd name="connsiteX548" fmla="*/ 127918 w 3105522"/>
                <a:gd name="connsiteY548" fmla="*/ 16744 h 723305"/>
                <a:gd name="connsiteX549" fmla="*/ 163413 w 3105522"/>
                <a:gd name="connsiteY549" fmla="*/ 16744 h 723305"/>
                <a:gd name="connsiteX550" fmla="*/ 70321 w 3105522"/>
                <a:gd name="connsiteY550" fmla="*/ 125239 h 723305"/>
                <a:gd name="connsiteX551" fmla="*/ 162744 w 3105522"/>
                <a:gd name="connsiteY551" fmla="*/ 248469 h 723305"/>
                <a:gd name="connsiteX552" fmla="*/ 127248 w 3105522"/>
                <a:gd name="connsiteY552" fmla="*/ 248469 h 723305"/>
                <a:gd name="connsiteX553" fmla="*/ 38844 w 3105522"/>
                <a:gd name="connsiteY553" fmla="*/ 125909 h 723305"/>
                <a:gd name="connsiteX554" fmla="*/ 9376 w 3105522"/>
                <a:gd name="connsiteY554" fmla="*/ 15404 h 723305"/>
                <a:gd name="connsiteX555" fmla="*/ 37505 w 3105522"/>
                <a:gd name="connsiteY555" fmla="*/ 15404 h 723305"/>
                <a:gd name="connsiteX556" fmla="*/ 37505 w 3105522"/>
                <a:gd name="connsiteY556" fmla="*/ 247799 h 723305"/>
                <a:gd name="connsiteX557" fmla="*/ 9376 w 3105522"/>
                <a:gd name="connsiteY557" fmla="*/ 247799 h 723305"/>
                <a:gd name="connsiteX558" fmla="*/ 1778794 w 3105522"/>
                <a:gd name="connsiteY558" fmla="*/ 15404 h 723305"/>
                <a:gd name="connsiteX559" fmla="*/ 1805583 w 3105522"/>
                <a:gd name="connsiteY559" fmla="*/ 15404 h 723305"/>
                <a:gd name="connsiteX560" fmla="*/ 1805583 w 3105522"/>
                <a:gd name="connsiteY560" fmla="*/ 247799 h 723305"/>
                <a:gd name="connsiteX561" fmla="*/ 1778794 w 3105522"/>
                <a:gd name="connsiteY561" fmla="*/ 247799 h 723305"/>
                <a:gd name="connsiteX562" fmla="*/ 732681 w 3105522"/>
                <a:gd name="connsiteY562" fmla="*/ 7367 h 723305"/>
                <a:gd name="connsiteX563" fmla="*/ 753443 w 3105522"/>
                <a:gd name="connsiteY563" fmla="*/ 28129 h 723305"/>
                <a:gd name="connsiteX564" fmla="*/ 732681 w 3105522"/>
                <a:gd name="connsiteY564" fmla="*/ 48220 h 723305"/>
                <a:gd name="connsiteX565" fmla="*/ 711920 w 3105522"/>
                <a:gd name="connsiteY565" fmla="*/ 28129 h 723305"/>
                <a:gd name="connsiteX566" fmla="*/ 732681 w 3105522"/>
                <a:gd name="connsiteY566" fmla="*/ 7367 h 723305"/>
                <a:gd name="connsiteX567" fmla="*/ 2616621 w 3105522"/>
                <a:gd name="connsiteY567" fmla="*/ 7367 h 723305"/>
                <a:gd name="connsiteX568" fmla="*/ 2637383 w 3105522"/>
                <a:gd name="connsiteY568" fmla="*/ 28129 h 723305"/>
                <a:gd name="connsiteX569" fmla="*/ 2616621 w 3105522"/>
                <a:gd name="connsiteY569" fmla="*/ 48220 h 723305"/>
                <a:gd name="connsiteX570" fmla="*/ 2595860 w 3105522"/>
                <a:gd name="connsiteY570" fmla="*/ 28129 h 723305"/>
                <a:gd name="connsiteX571" fmla="*/ 2616621 w 3105522"/>
                <a:gd name="connsiteY571" fmla="*/ 7367 h 723305"/>
                <a:gd name="connsiteX572" fmla="*/ 2878486 w 3105522"/>
                <a:gd name="connsiteY572" fmla="*/ 1339 h 723305"/>
                <a:gd name="connsiteX573" fmla="*/ 2883174 w 3105522"/>
                <a:gd name="connsiteY573" fmla="*/ 41523 h 723305"/>
                <a:gd name="connsiteX574" fmla="*/ 2883174 w 3105522"/>
                <a:gd name="connsiteY574" fmla="*/ 213642 h 723305"/>
                <a:gd name="connsiteX575" fmla="*/ 2892550 w 3105522"/>
                <a:gd name="connsiteY575" fmla="*/ 230386 h 723305"/>
                <a:gd name="connsiteX576" fmla="*/ 2895898 w 3105522"/>
                <a:gd name="connsiteY576" fmla="*/ 229716 h 723305"/>
                <a:gd name="connsiteX577" fmla="*/ 2901256 w 3105522"/>
                <a:gd name="connsiteY577" fmla="*/ 247129 h 723305"/>
                <a:gd name="connsiteX578" fmla="*/ 2884513 w 3105522"/>
                <a:gd name="connsiteY578" fmla="*/ 251817 h 723305"/>
                <a:gd name="connsiteX579" fmla="*/ 2864421 w 3105522"/>
                <a:gd name="connsiteY579" fmla="*/ 244450 h 723305"/>
                <a:gd name="connsiteX580" fmla="*/ 2856385 w 3105522"/>
                <a:gd name="connsiteY580" fmla="*/ 220340 h 723305"/>
                <a:gd name="connsiteX581" fmla="*/ 2856385 w 3105522"/>
                <a:gd name="connsiteY581" fmla="*/ 41523 h 723305"/>
                <a:gd name="connsiteX582" fmla="*/ 2852366 w 3105522"/>
                <a:gd name="connsiteY582" fmla="*/ 6697 h 723305"/>
                <a:gd name="connsiteX583" fmla="*/ 1362224 w 3105522"/>
                <a:gd name="connsiteY583" fmla="*/ 0 h 723305"/>
                <a:gd name="connsiteX584" fmla="*/ 1366912 w 3105522"/>
                <a:gd name="connsiteY584" fmla="*/ 40184 h 723305"/>
                <a:gd name="connsiteX585" fmla="*/ 1366912 w 3105522"/>
                <a:gd name="connsiteY585" fmla="*/ 79697 h 723305"/>
                <a:gd name="connsiteX586" fmla="*/ 1365573 w 3105522"/>
                <a:gd name="connsiteY586" fmla="*/ 102468 h 723305"/>
                <a:gd name="connsiteX587" fmla="*/ 1421830 w 3105522"/>
                <a:gd name="connsiteY587" fmla="*/ 75679 h 723305"/>
                <a:gd name="connsiteX588" fmla="*/ 1465362 w 3105522"/>
                <a:gd name="connsiteY588" fmla="*/ 102468 h 723305"/>
                <a:gd name="connsiteX589" fmla="*/ 1468041 w 3105522"/>
                <a:gd name="connsiteY589" fmla="*/ 126578 h 723305"/>
                <a:gd name="connsiteX590" fmla="*/ 1468041 w 3105522"/>
                <a:gd name="connsiteY590" fmla="*/ 247129 h 723305"/>
                <a:gd name="connsiteX591" fmla="*/ 1441922 w 3105522"/>
                <a:gd name="connsiteY591" fmla="*/ 247129 h 723305"/>
                <a:gd name="connsiteX592" fmla="*/ 1441922 w 3105522"/>
                <a:gd name="connsiteY592" fmla="*/ 131266 h 723305"/>
                <a:gd name="connsiteX593" fmla="*/ 1435224 w 3105522"/>
                <a:gd name="connsiteY593" fmla="*/ 106486 h 723305"/>
                <a:gd name="connsiteX594" fmla="*/ 1415802 w 3105522"/>
                <a:gd name="connsiteY594" fmla="*/ 99789 h 723305"/>
                <a:gd name="connsiteX595" fmla="*/ 1366912 w 3105522"/>
                <a:gd name="connsiteY595" fmla="*/ 127918 h 723305"/>
                <a:gd name="connsiteX596" fmla="*/ 1366912 w 3105522"/>
                <a:gd name="connsiteY596" fmla="*/ 247799 h 723305"/>
                <a:gd name="connsiteX597" fmla="*/ 1340793 w 3105522"/>
                <a:gd name="connsiteY597" fmla="*/ 247799 h 723305"/>
                <a:gd name="connsiteX598" fmla="*/ 1340793 w 3105522"/>
                <a:gd name="connsiteY598" fmla="*/ 40184 h 723305"/>
                <a:gd name="connsiteX599" fmla="*/ 1336105 w 3105522"/>
                <a:gd name="connsiteY599" fmla="*/ 5358 h 723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</a:cxnLst>
              <a:rect l="l" t="t" r="r" b="b"/>
              <a:pathLst>
                <a:path w="3105522" h="723305">
                  <a:moveTo>
                    <a:pt x="3034531" y="504304"/>
                  </a:moveTo>
                  <a:cubicBezTo>
                    <a:pt x="3021137" y="504304"/>
                    <a:pt x="3010421" y="510332"/>
                    <a:pt x="3003054" y="521717"/>
                  </a:cubicBezTo>
                  <a:cubicBezTo>
                    <a:pt x="2995017" y="534442"/>
                    <a:pt x="2992339" y="546497"/>
                    <a:pt x="2992339" y="570607"/>
                  </a:cubicBezTo>
                  <a:cubicBezTo>
                    <a:pt x="2992339" y="590029"/>
                    <a:pt x="2993678" y="604763"/>
                    <a:pt x="2999036" y="614809"/>
                  </a:cubicBezTo>
                  <a:cubicBezTo>
                    <a:pt x="3007073" y="628873"/>
                    <a:pt x="3017119" y="634231"/>
                    <a:pt x="3033192" y="634231"/>
                  </a:cubicBezTo>
                  <a:cubicBezTo>
                    <a:pt x="3047256" y="634231"/>
                    <a:pt x="3054623" y="630882"/>
                    <a:pt x="3066009" y="623515"/>
                  </a:cubicBezTo>
                  <a:cubicBezTo>
                    <a:pt x="3071366" y="619497"/>
                    <a:pt x="3075385" y="613469"/>
                    <a:pt x="3076055" y="611460"/>
                  </a:cubicBezTo>
                  <a:lnTo>
                    <a:pt x="3076055" y="521717"/>
                  </a:lnTo>
                  <a:lnTo>
                    <a:pt x="3075385" y="521717"/>
                  </a:lnTo>
                  <a:cubicBezTo>
                    <a:pt x="3066678" y="509662"/>
                    <a:pt x="3054623" y="504304"/>
                    <a:pt x="3034531" y="504304"/>
                  </a:cubicBezTo>
                  <a:close/>
                  <a:moveTo>
                    <a:pt x="1884611" y="502295"/>
                  </a:moveTo>
                  <a:cubicBezTo>
                    <a:pt x="1869877" y="502295"/>
                    <a:pt x="1855813" y="509662"/>
                    <a:pt x="1849785" y="520378"/>
                  </a:cubicBezTo>
                  <a:cubicBezTo>
                    <a:pt x="1844427" y="531093"/>
                    <a:pt x="1841749" y="544488"/>
                    <a:pt x="1841749" y="564580"/>
                  </a:cubicBezTo>
                  <a:cubicBezTo>
                    <a:pt x="1841749" y="588020"/>
                    <a:pt x="1845767" y="609451"/>
                    <a:pt x="1852464" y="619497"/>
                  </a:cubicBezTo>
                  <a:cubicBezTo>
                    <a:pt x="1858492" y="629543"/>
                    <a:pt x="1871886" y="636240"/>
                    <a:pt x="1886620" y="636240"/>
                  </a:cubicBezTo>
                  <a:cubicBezTo>
                    <a:pt x="1904033" y="636240"/>
                    <a:pt x="1917428" y="626864"/>
                    <a:pt x="1923455" y="610791"/>
                  </a:cubicBezTo>
                  <a:cubicBezTo>
                    <a:pt x="1927473" y="600075"/>
                    <a:pt x="1928813" y="590699"/>
                    <a:pt x="1928813" y="573956"/>
                  </a:cubicBezTo>
                  <a:cubicBezTo>
                    <a:pt x="1928143" y="550515"/>
                    <a:pt x="1926134" y="535112"/>
                    <a:pt x="1920776" y="523726"/>
                  </a:cubicBezTo>
                  <a:cubicBezTo>
                    <a:pt x="1913409" y="508992"/>
                    <a:pt x="1898675" y="502295"/>
                    <a:pt x="1884611" y="502295"/>
                  </a:cubicBezTo>
                  <a:close/>
                  <a:moveTo>
                    <a:pt x="219001" y="502295"/>
                  </a:moveTo>
                  <a:cubicBezTo>
                    <a:pt x="204267" y="502295"/>
                    <a:pt x="190203" y="509662"/>
                    <a:pt x="184175" y="520378"/>
                  </a:cubicBezTo>
                  <a:cubicBezTo>
                    <a:pt x="178817" y="531093"/>
                    <a:pt x="176139" y="544488"/>
                    <a:pt x="176139" y="564580"/>
                  </a:cubicBezTo>
                  <a:cubicBezTo>
                    <a:pt x="176139" y="588020"/>
                    <a:pt x="180157" y="609451"/>
                    <a:pt x="186854" y="619497"/>
                  </a:cubicBezTo>
                  <a:cubicBezTo>
                    <a:pt x="192882" y="629543"/>
                    <a:pt x="206276" y="636240"/>
                    <a:pt x="221010" y="636240"/>
                  </a:cubicBezTo>
                  <a:cubicBezTo>
                    <a:pt x="238423" y="636240"/>
                    <a:pt x="251818" y="626864"/>
                    <a:pt x="257845" y="610791"/>
                  </a:cubicBezTo>
                  <a:cubicBezTo>
                    <a:pt x="261864" y="600075"/>
                    <a:pt x="263203" y="590699"/>
                    <a:pt x="263203" y="573956"/>
                  </a:cubicBezTo>
                  <a:cubicBezTo>
                    <a:pt x="263203" y="550515"/>
                    <a:pt x="261194" y="535112"/>
                    <a:pt x="255166" y="523726"/>
                  </a:cubicBezTo>
                  <a:cubicBezTo>
                    <a:pt x="247799" y="508992"/>
                    <a:pt x="233065" y="502295"/>
                    <a:pt x="219001" y="502295"/>
                  </a:cubicBezTo>
                  <a:close/>
                  <a:moveTo>
                    <a:pt x="2859063" y="501625"/>
                  </a:moveTo>
                  <a:cubicBezTo>
                    <a:pt x="2834953" y="501625"/>
                    <a:pt x="2821558" y="519038"/>
                    <a:pt x="2820219" y="553864"/>
                  </a:cubicBezTo>
                  <a:lnTo>
                    <a:pt x="2897237" y="553864"/>
                  </a:lnTo>
                  <a:cubicBezTo>
                    <a:pt x="2896568" y="535781"/>
                    <a:pt x="2894558" y="525066"/>
                    <a:pt x="2889200" y="516359"/>
                  </a:cubicBezTo>
                  <a:cubicBezTo>
                    <a:pt x="2883173" y="506983"/>
                    <a:pt x="2871788" y="501625"/>
                    <a:pt x="2859063" y="501625"/>
                  </a:cubicBezTo>
                  <a:close/>
                  <a:moveTo>
                    <a:pt x="2425080" y="501625"/>
                  </a:moveTo>
                  <a:cubicBezTo>
                    <a:pt x="2400970" y="501625"/>
                    <a:pt x="2387575" y="519038"/>
                    <a:pt x="2386236" y="553864"/>
                  </a:cubicBezTo>
                  <a:lnTo>
                    <a:pt x="2463254" y="553864"/>
                  </a:lnTo>
                  <a:cubicBezTo>
                    <a:pt x="2463254" y="535781"/>
                    <a:pt x="2460575" y="525066"/>
                    <a:pt x="2455217" y="516359"/>
                  </a:cubicBezTo>
                  <a:cubicBezTo>
                    <a:pt x="2449190" y="506983"/>
                    <a:pt x="2437805" y="501625"/>
                    <a:pt x="2425080" y="501625"/>
                  </a:cubicBezTo>
                  <a:close/>
                  <a:moveTo>
                    <a:pt x="2600548" y="481533"/>
                  </a:moveTo>
                  <a:cubicBezTo>
                    <a:pt x="2621980" y="481533"/>
                    <a:pt x="2634704" y="489570"/>
                    <a:pt x="2646759" y="499615"/>
                  </a:cubicBezTo>
                  <a:lnTo>
                    <a:pt x="2632025" y="517698"/>
                  </a:lnTo>
                  <a:cubicBezTo>
                    <a:pt x="2619970" y="507652"/>
                    <a:pt x="2612603" y="504304"/>
                    <a:pt x="2599878" y="504304"/>
                  </a:cubicBezTo>
                  <a:cubicBezTo>
                    <a:pt x="2586484" y="504304"/>
                    <a:pt x="2574429" y="511671"/>
                    <a:pt x="2568401" y="523056"/>
                  </a:cubicBezTo>
                  <a:cubicBezTo>
                    <a:pt x="2561704" y="535111"/>
                    <a:pt x="2559025" y="553194"/>
                    <a:pt x="2559025" y="577974"/>
                  </a:cubicBezTo>
                  <a:cubicBezTo>
                    <a:pt x="2559025" y="616148"/>
                    <a:pt x="2573759" y="636240"/>
                    <a:pt x="2600548" y="636240"/>
                  </a:cubicBezTo>
                  <a:cubicBezTo>
                    <a:pt x="2613943" y="636240"/>
                    <a:pt x="2626667" y="629543"/>
                    <a:pt x="2636713" y="618157"/>
                  </a:cubicBezTo>
                  <a:lnTo>
                    <a:pt x="2651447" y="634900"/>
                  </a:lnTo>
                  <a:cubicBezTo>
                    <a:pt x="2634704" y="651644"/>
                    <a:pt x="2619970" y="657671"/>
                    <a:pt x="2599209" y="657671"/>
                  </a:cubicBezTo>
                  <a:cubicBezTo>
                    <a:pt x="2575099" y="657671"/>
                    <a:pt x="2557016" y="648965"/>
                    <a:pt x="2545631" y="632221"/>
                  </a:cubicBezTo>
                  <a:cubicBezTo>
                    <a:pt x="2534245" y="616148"/>
                    <a:pt x="2529557" y="597396"/>
                    <a:pt x="2529557" y="572616"/>
                  </a:cubicBezTo>
                  <a:cubicBezTo>
                    <a:pt x="2529557" y="535781"/>
                    <a:pt x="2540273" y="515689"/>
                    <a:pt x="2555007" y="500955"/>
                  </a:cubicBezTo>
                  <a:cubicBezTo>
                    <a:pt x="2568401" y="487560"/>
                    <a:pt x="2582466" y="481533"/>
                    <a:pt x="2600548" y="481533"/>
                  </a:cubicBezTo>
                  <a:close/>
                  <a:moveTo>
                    <a:pt x="2203401" y="481533"/>
                  </a:moveTo>
                  <a:cubicBezTo>
                    <a:pt x="2204740" y="484212"/>
                    <a:pt x="2209428" y="495597"/>
                    <a:pt x="2209428" y="507652"/>
                  </a:cubicBezTo>
                  <a:cubicBezTo>
                    <a:pt x="2226841" y="490239"/>
                    <a:pt x="2244924" y="481533"/>
                    <a:pt x="2262337" y="481533"/>
                  </a:cubicBezTo>
                  <a:cubicBezTo>
                    <a:pt x="2280419" y="481533"/>
                    <a:pt x="2297163" y="491579"/>
                    <a:pt x="2303860" y="506313"/>
                  </a:cubicBezTo>
                  <a:cubicBezTo>
                    <a:pt x="2306539" y="512340"/>
                    <a:pt x="2307878" y="519038"/>
                    <a:pt x="2307878" y="525735"/>
                  </a:cubicBezTo>
                  <a:lnTo>
                    <a:pt x="2307878" y="653653"/>
                  </a:lnTo>
                  <a:lnTo>
                    <a:pt x="2281759" y="653653"/>
                  </a:lnTo>
                  <a:lnTo>
                    <a:pt x="2281759" y="540469"/>
                  </a:lnTo>
                  <a:cubicBezTo>
                    <a:pt x="2281759" y="522386"/>
                    <a:pt x="2280419" y="518368"/>
                    <a:pt x="2275731" y="512340"/>
                  </a:cubicBezTo>
                  <a:cubicBezTo>
                    <a:pt x="2271713" y="507652"/>
                    <a:pt x="2265015" y="504973"/>
                    <a:pt x="2256979" y="504973"/>
                  </a:cubicBezTo>
                  <a:cubicBezTo>
                    <a:pt x="2243585" y="504973"/>
                    <a:pt x="2222153" y="515689"/>
                    <a:pt x="2210098" y="528414"/>
                  </a:cubicBezTo>
                  <a:lnTo>
                    <a:pt x="2210098" y="653653"/>
                  </a:lnTo>
                  <a:lnTo>
                    <a:pt x="2184648" y="653653"/>
                  </a:lnTo>
                  <a:lnTo>
                    <a:pt x="2184648" y="524395"/>
                  </a:lnTo>
                  <a:cubicBezTo>
                    <a:pt x="2184648" y="502964"/>
                    <a:pt x="2179291" y="490909"/>
                    <a:pt x="2177951" y="488900"/>
                  </a:cubicBezTo>
                  <a:close/>
                  <a:moveTo>
                    <a:pt x="2023914" y="481533"/>
                  </a:moveTo>
                  <a:cubicBezTo>
                    <a:pt x="2025253" y="484212"/>
                    <a:pt x="2029941" y="495597"/>
                    <a:pt x="2029941" y="507652"/>
                  </a:cubicBezTo>
                  <a:cubicBezTo>
                    <a:pt x="2047354" y="490239"/>
                    <a:pt x="2065437" y="481533"/>
                    <a:pt x="2082850" y="481533"/>
                  </a:cubicBezTo>
                  <a:cubicBezTo>
                    <a:pt x="2100932" y="481533"/>
                    <a:pt x="2117675" y="491579"/>
                    <a:pt x="2124373" y="506313"/>
                  </a:cubicBezTo>
                  <a:cubicBezTo>
                    <a:pt x="2127052" y="512340"/>
                    <a:pt x="2128391" y="519038"/>
                    <a:pt x="2128391" y="525735"/>
                  </a:cubicBezTo>
                  <a:lnTo>
                    <a:pt x="2128391" y="653653"/>
                  </a:lnTo>
                  <a:lnTo>
                    <a:pt x="2102272" y="653653"/>
                  </a:lnTo>
                  <a:lnTo>
                    <a:pt x="2102272" y="540469"/>
                  </a:lnTo>
                  <a:cubicBezTo>
                    <a:pt x="2102272" y="522386"/>
                    <a:pt x="2100932" y="518368"/>
                    <a:pt x="2096244" y="512340"/>
                  </a:cubicBezTo>
                  <a:cubicBezTo>
                    <a:pt x="2092226" y="507652"/>
                    <a:pt x="2085528" y="504973"/>
                    <a:pt x="2077492" y="504973"/>
                  </a:cubicBezTo>
                  <a:cubicBezTo>
                    <a:pt x="2064097" y="504973"/>
                    <a:pt x="2042666" y="515689"/>
                    <a:pt x="2030611" y="528414"/>
                  </a:cubicBezTo>
                  <a:lnTo>
                    <a:pt x="2030611" y="653653"/>
                  </a:lnTo>
                  <a:lnTo>
                    <a:pt x="2005161" y="653653"/>
                  </a:lnTo>
                  <a:lnTo>
                    <a:pt x="2005161" y="524395"/>
                  </a:lnTo>
                  <a:cubicBezTo>
                    <a:pt x="2005161" y="502964"/>
                    <a:pt x="1999804" y="490909"/>
                    <a:pt x="1998464" y="488900"/>
                  </a:cubicBezTo>
                  <a:close/>
                  <a:moveTo>
                    <a:pt x="1735931" y="481533"/>
                  </a:moveTo>
                  <a:cubicBezTo>
                    <a:pt x="1757362" y="481533"/>
                    <a:pt x="1770087" y="489570"/>
                    <a:pt x="1782142" y="499615"/>
                  </a:cubicBezTo>
                  <a:lnTo>
                    <a:pt x="1767408" y="517698"/>
                  </a:lnTo>
                  <a:cubicBezTo>
                    <a:pt x="1755353" y="507652"/>
                    <a:pt x="1747986" y="504304"/>
                    <a:pt x="1735261" y="504304"/>
                  </a:cubicBezTo>
                  <a:cubicBezTo>
                    <a:pt x="1721867" y="504304"/>
                    <a:pt x="1709812" y="511671"/>
                    <a:pt x="1703784" y="523056"/>
                  </a:cubicBezTo>
                  <a:cubicBezTo>
                    <a:pt x="1697087" y="535111"/>
                    <a:pt x="1694408" y="553194"/>
                    <a:pt x="1694408" y="577974"/>
                  </a:cubicBezTo>
                  <a:cubicBezTo>
                    <a:pt x="1694408" y="616148"/>
                    <a:pt x="1709142" y="636240"/>
                    <a:pt x="1735931" y="636240"/>
                  </a:cubicBezTo>
                  <a:cubicBezTo>
                    <a:pt x="1749325" y="636240"/>
                    <a:pt x="1762050" y="629543"/>
                    <a:pt x="1772096" y="618157"/>
                  </a:cubicBezTo>
                  <a:lnTo>
                    <a:pt x="1786830" y="634900"/>
                  </a:lnTo>
                  <a:cubicBezTo>
                    <a:pt x="1770757" y="651644"/>
                    <a:pt x="1755353" y="657671"/>
                    <a:pt x="1734592" y="657671"/>
                  </a:cubicBezTo>
                  <a:cubicBezTo>
                    <a:pt x="1710481" y="657671"/>
                    <a:pt x="1692399" y="648965"/>
                    <a:pt x="1681014" y="632221"/>
                  </a:cubicBezTo>
                  <a:cubicBezTo>
                    <a:pt x="1669628" y="616148"/>
                    <a:pt x="1664940" y="597396"/>
                    <a:pt x="1664940" y="572616"/>
                  </a:cubicBezTo>
                  <a:cubicBezTo>
                    <a:pt x="1664940" y="535781"/>
                    <a:pt x="1675655" y="515689"/>
                    <a:pt x="1690390" y="500955"/>
                  </a:cubicBezTo>
                  <a:cubicBezTo>
                    <a:pt x="1703784" y="487560"/>
                    <a:pt x="1717849" y="481533"/>
                    <a:pt x="1735931" y="481533"/>
                  </a:cubicBezTo>
                  <a:close/>
                  <a:moveTo>
                    <a:pt x="1262435" y="481533"/>
                  </a:moveTo>
                  <a:lnTo>
                    <a:pt x="1262435" y="653653"/>
                  </a:lnTo>
                  <a:lnTo>
                    <a:pt x="1234976" y="653653"/>
                  </a:lnTo>
                  <a:lnTo>
                    <a:pt x="1234976" y="486221"/>
                  </a:lnTo>
                  <a:close/>
                  <a:moveTo>
                    <a:pt x="1074242" y="481533"/>
                  </a:moveTo>
                  <a:cubicBezTo>
                    <a:pt x="1075581" y="484212"/>
                    <a:pt x="1080269" y="495597"/>
                    <a:pt x="1080269" y="507652"/>
                  </a:cubicBezTo>
                  <a:cubicBezTo>
                    <a:pt x="1097682" y="490239"/>
                    <a:pt x="1115765" y="481533"/>
                    <a:pt x="1133177" y="481533"/>
                  </a:cubicBezTo>
                  <a:cubicBezTo>
                    <a:pt x="1151260" y="481533"/>
                    <a:pt x="1168003" y="491579"/>
                    <a:pt x="1174701" y="506313"/>
                  </a:cubicBezTo>
                  <a:cubicBezTo>
                    <a:pt x="1177380" y="512340"/>
                    <a:pt x="1178719" y="519038"/>
                    <a:pt x="1178719" y="525735"/>
                  </a:cubicBezTo>
                  <a:lnTo>
                    <a:pt x="1178719" y="653653"/>
                  </a:lnTo>
                  <a:lnTo>
                    <a:pt x="1152600" y="653653"/>
                  </a:lnTo>
                  <a:lnTo>
                    <a:pt x="1152600" y="540469"/>
                  </a:lnTo>
                  <a:cubicBezTo>
                    <a:pt x="1152600" y="522386"/>
                    <a:pt x="1151260" y="518368"/>
                    <a:pt x="1146572" y="512340"/>
                  </a:cubicBezTo>
                  <a:cubicBezTo>
                    <a:pt x="1142554" y="507652"/>
                    <a:pt x="1135856" y="504973"/>
                    <a:pt x="1127820" y="504973"/>
                  </a:cubicBezTo>
                  <a:cubicBezTo>
                    <a:pt x="1114425" y="504973"/>
                    <a:pt x="1092994" y="515689"/>
                    <a:pt x="1080939" y="528414"/>
                  </a:cubicBezTo>
                  <a:lnTo>
                    <a:pt x="1080939" y="653653"/>
                  </a:lnTo>
                  <a:lnTo>
                    <a:pt x="1055489" y="653653"/>
                  </a:lnTo>
                  <a:lnTo>
                    <a:pt x="1055489" y="524395"/>
                  </a:lnTo>
                  <a:cubicBezTo>
                    <a:pt x="1055489" y="502964"/>
                    <a:pt x="1050132" y="490909"/>
                    <a:pt x="1048792" y="488900"/>
                  </a:cubicBezTo>
                  <a:close/>
                  <a:moveTo>
                    <a:pt x="898104" y="481533"/>
                  </a:moveTo>
                  <a:lnTo>
                    <a:pt x="898104" y="602754"/>
                  </a:lnTo>
                  <a:cubicBezTo>
                    <a:pt x="898104" y="618827"/>
                    <a:pt x="900783" y="625524"/>
                    <a:pt x="908149" y="630882"/>
                  </a:cubicBezTo>
                  <a:cubicBezTo>
                    <a:pt x="913507" y="634900"/>
                    <a:pt x="921544" y="636909"/>
                    <a:pt x="928911" y="636909"/>
                  </a:cubicBezTo>
                  <a:cubicBezTo>
                    <a:pt x="945654" y="636909"/>
                    <a:pt x="963067" y="624854"/>
                    <a:pt x="971773" y="606772"/>
                  </a:cubicBezTo>
                  <a:lnTo>
                    <a:pt x="971773" y="487560"/>
                  </a:lnTo>
                  <a:lnTo>
                    <a:pt x="997893" y="482872"/>
                  </a:lnTo>
                  <a:lnTo>
                    <a:pt x="997893" y="605432"/>
                  </a:lnTo>
                  <a:cubicBezTo>
                    <a:pt x="997893" y="626864"/>
                    <a:pt x="1001242" y="634900"/>
                    <a:pt x="1009278" y="642937"/>
                  </a:cubicBezTo>
                  <a:lnTo>
                    <a:pt x="992535" y="661020"/>
                  </a:lnTo>
                  <a:cubicBezTo>
                    <a:pt x="981150" y="651644"/>
                    <a:pt x="976462" y="644946"/>
                    <a:pt x="974452" y="634231"/>
                  </a:cubicBezTo>
                  <a:cubicBezTo>
                    <a:pt x="961728" y="651644"/>
                    <a:pt x="944315" y="659680"/>
                    <a:pt x="920874" y="659680"/>
                  </a:cubicBezTo>
                  <a:cubicBezTo>
                    <a:pt x="899443" y="659680"/>
                    <a:pt x="883369" y="650304"/>
                    <a:pt x="876672" y="635570"/>
                  </a:cubicBezTo>
                  <a:cubicBezTo>
                    <a:pt x="873324" y="628873"/>
                    <a:pt x="871984" y="620166"/>
                    <a:pt x="871984" y="610790"/>
                  </a:cubicBezTo>
                  <a:lnTo>
                    <a:pt x="871984" y="486891"/>
                  </a:lnTo>
                  <a:close/>
                  <a:moveTo>
                    <a:pt x="70991" y="481533"/>
                  </a:moveTo>
                  <a:cubicBezTo>
                    <a:pt x="92422" y="481533"/>
                    <a:pt x="105147" y="489570"/>
                    <a:pt x="117202" y="499615"/>
                  </a:cubicBezTo>
                  <a:lnTo>
                    <a:pt x="102468" y="517698"/>
                  </a:lnTo>
                  <a:cubicBezTo>
                    <a:pt x="90413" y="507652"/>
                    <a:pt x="83046" y="504304"/>
                    <a:pt x="70321" y="504304"/>
                  </a:cubicBezTo>
                  <a:cubicBezTo>
                    <a:pt x="56927" y="504304"/>
                    <a:pt x="44872" y="511671"/>
                    <a:pt x="38844" y="523056"/>
                  </a:cubicBezTo>
                  <a:cubicBezTo>
                    <a:pt x="32147" y="535111"/>
                    <a:pt x="29468" y="553194"/>
                    <a:pt x="29468" y="577974"/>
                  </a:cubicBezTo>
                  <a:cubicBezTo>
                    <a:pt x="29468" y="616148"/>
                    <a:pt x="44202" y="636240"/>
                    <a:pt x="70991" y="636240"/>
                  </a:cubicBezTo>
                  <a:cubicBezTo>
                    <a:pt x="84386" y="636240"/>
                    <a:pt x="97110" y="629543"/>
                    <a:pt x="107156" y="618157"/>
                  </a:cubicBezTo>
                  <a:lnTo>
                    <a:pt x="121890" y="634900"/>
                  </a:lnTo>
                  <a:cubicBezTo>
                    <a:pt x="105147" y="651644"/>
                    <a:pt x="90413" y="657671"/>
                    <a:pt x="69652" y="657671"/>
                  </a:cubicBezTo>
                  <a:cubicBezTo>
                    <a:pt x="45542" y="657671"/>
                    <a:pt x="27459" y="648965"/>
                    <a:pt x="16073" y="632221"/>
                  </a:cubicBezTo>
                  <a:cubicBezTo>
                    <a:pt x="4688" y="616148"/>
                    <a:pt x="0" y="597396"/>
                    <a:pt x="0" y="572616"/>
                  </a:cubicBezTo>
                  <a:cubicBezTo>
                    <a:pt x="0" y="535781"/>
                    <a:pt x="10716" y="515689"/>
                    <a:pt x="25450" y="500955"/>
                  </a:cubicBezTo>
                  <a:cubicBezTo>
                    <a:pt x="38844" y="487560"/>
                    <a:pt x="52908" y="481533"/>
                    <a:pt x="70991" y="481533"/>
                  </a:cubicBezTo>
                  <a:close/>
                  <a:moveTo>
                    <a:pt x="1441252" y="480864"/>
                  </a:moveTo>
                  <a:lnTo>
                    <a:pt x="1476078" y="590029"/>
                  </a:lnTo>
                  <a:cubicBezTo>
                    <a:pt x="1480766" y="604094"/>
                    <a:pt x="1485454" y="626864"/>
                    <a:pt x="1486124" y="632222"/>
                  </a:cubicBezTo>
                  <a:lnTo>
                    <a:pt x="1486794" y="632222"/>
                  </a:lnTo>
                  <a:cubicBezTo>
                    <a:pt x="1490142" y="620167"/>
                    <a:pt x="1494161" y="608782"/>
                    <a:pt x="1497509" y="596727"/>
                  </a:cubicBezTo>
                  <a:lnTo>
                    <a:pt x="1530996" y="486222"/>
                  </a:lnTo>
                  <a:lnTo>
                    <a:pt x="1561133" y="486222"/>
                  </a:lnTo>
                  <a:lnTo>
                    <a:pt x="1502197" y="660351"/>
                  </a:lnTo>
                  <a:cubicBezTo>
                    <a:pt x="1490812" y="694507"/>
                    <a:pt x="1477417" y="716608"/>
                    <a:pt x="1447949" y="723305"/>
                  </a:cubicBezTo>
                  <a:lnTo>
                    <a:pt x="1439913" y="705222"/>
                  </a:lnTo>
                  <a:cubicBezTo>
                    <a:pt x="1461344" y="698525"/>
                    <a:pt x="1469381" y="687809"/>
                    <a:pt x="1478757" y="653653"/>
                  </a:cubicBezTo>
                  <a:lnTo>
                    <a:pt x="1468041" y="655663"/>
                  </a:lnTo>
                  <a:cubicBezTo>
                    <a:pt x="1466032" y="644947"/>
                    <a:pt x="1456656" y="612130"/>
                    <a:pt x="1451298" y="595387"/>
                  </a:cubicBezTo>
                  <a:lnTo>
                    <a:pt x="1415133" y="489570"/>
                  </a:lnTo>
                  <a:close/>
                  <a:moveTo>
                    <a:pt x="680442" y="480864"/>
                  </a:moveTo>
                  <a:cubicBezTo>
                    <a:pt x="697185" y="480864"/>
                    <a:pt x="713929" y="490910"/>
                    <a:pt x="719956" y="508993"/>
                  </a:cubicBezTo>
                  <a:cubicBezTo>
                    <a:pt x="736029" y="491580"/>
                    <a:pt x="756791" y="480864"/>
                    <a:pt x="774204" y="480864"/>
                  </a:cubicBezTo>
                  <a:cubicBezTo>
                    <a:pt x="798984" y="480864"/>
                    <a:pt x="816397" y="499616"/>
                    <a:pt x="816397" y="526405"/>
                  </a:cubicBezTo>
                  <a:lnTo>
                    <a:pt x="816397" y="653653"/>
                  </a:lnTo>
                  <a:lnTo>
                    <a:pt x="789608" y="653653"/>
                  </a:lnTo>
                  <a:lnTo>
                    <a:pt x="789608" y="529754"/>
                  </a:lnTo>
                  <a:cubicBezTo>
                    <a:pt x="789608" y="513681"/>
                    <a:pt x="782241" y="504974"/>
                    <a:pt x="768176" y="504974"/>
                  </a:cubicBezTo>
                  <a:cubicBezTo>
                    <a:pt x="752773" y="504974"/>
                    <a:pt x="741387" y="515020"/>
                    <a:pt x="723305" y="531093"/>
                  </a:cubicBezTo>
                  <a:lnTo>
                    <a:pt x="723305" y="654323"/>
                  </a:lnTo>
                  <a:lnTo>
                    <a:pt x="696516" y="654323"/>
                  </a:lnTo>
                  <a:lnTo>
                    <a:pt x="696516" y="534442"/>
                  </a:lnTo>
                  <a:cubicBezTo>
                    <a:pt x="696516" y="524396"/>
                    <a:pt x="695176" y="517699"/>
                    <a:pt x="691828" y="513011"/>
                  </a:cubicBezTo>
                  <a:cubicBezTo>
                    <a:pt x="687809" y="508323"/>
                    <a:pt x="682451" y="506314"/>
                    <a:pt x="674414" y="506314"/>
                  </a:cubicBezTo>
                  <a:cubicBezTo>
                    <a:pt x="661690" y="506314"/>
                    <a:pt x="648965" y="513011"/>
                    <a:pt x="631552" y="528415"/>
                  </a:cubicBezTo>
                  <a:lnTo>
                    <a:pt x="631552" y="654323"/>
                  </a:lnTo>
                  <a:lnTo>
                    <a:pt x="606102" y="654323"/>
                  </a:lnTo>
                  <a:lnTo>
                    <a:pt x="606102" y="523726"/>
                  </a:lnTo>
                  <a:cubicBezTo>
                    <a:pt x="606102" y="502295"/>
                    <a:pt x="601415" y="490240"/>
                    <a:pt x="600075" y="487561"/>
                  </a:cubicBezTo>
                  <a:lnTo>
                    <a:pt x="625525" y="481534"/>
                  </a:lnTo>
                  <a:cubicBezTo>
                    <a:pt x="626864" y="484213"/>
                    <a:pt x="631552" y="496268"/>
                    <a:pt x="631552" y="506314"/>
                  </a:cubicBezTo>
                  <a:cubicBezTo>
                    <a:pt x="642938" y="493589"/>
                    <a:pt x="663029" y="480864"/>
                    <a:pt x="680442" y="480864"/>
                  </a:cubicBezTo>
                  <a:close/>
                  <a:moveTo>
                    <a:pt x="413891" y="480864"/>
                  </a:moveTo>
                  <a:cubicBezTo>
                    <a:pt x="430634" y="480864"/>
                    <a:pt x="447378" y="490910"/>
                    <a:pt x="453405" y="508993"/>
                  </a:cubicBezTo>
                  <a:cubicBezTo>
                    <a:pt x="469478" y="491580"/>
                    <a:pt x="490240" y="480864"/>
                    <a:pt x="507653" y="480864"/>
                  </a:cubicBezTo>
                  <a:cubicBezTo>
                    <a:pt x="532433" y="480864"/>
                    <a:pt x="549846" y="499616"/>
                    <a:pt x="549846" y="526405"/>
                  </a:cubicBezTo>
                  <a:lnTo>
                    <a:pt x="549846" y="653653"/>
                  </a:lnTo>
                  <a:lnTo>
                    <a:pt x="523057" y="653653"/>
                  </a:lnTo>
                  <a:lnTo>
                    <a:pt x="523057" y="529754"/>
                  </a:lnTo>
                  <a:cubicBezTo>
                    <a:pt x="523057" y="513681"/>
                    <a:pt x="515690" y="504974"/>
                    <a:pt x="501625" y="504974"/>
                  </a:cubicBezTo>
                  <a:cubicBezTo>
                    <a:pt x="486222" y="504974"/>
                    <a:pt x="474836" y="515020"/>
                    <a:pt x="456754" y="531093"/>
                  </a:cubicBezTo>
                  <a:lnTo>
                    <a:pt x="456754" y="654323"/>
                  </a:lnTo>
                  <a:lnTo>
                    <a:pt x="429965" y="654323"/>
                  </a:lnTo>
                  <a:lnTo>
                    <a:pt x="429965" y="534442"/>
                  </a:lnTo>
                  <a:cubicBezTo>
                    <a:pt x="429965" y="524396"/>
                    <a:pt x="428625" y="517699"/>
                    <a:pt x="425276" y="513011"/>
                  </a:cubicBezTo>
                  <a:cubicBezTo>
                    <a:pt x="421258" y="508323"/>
                    <a:pt x="415900" y="506314"/>
                    <a:pt x="407863" y="506314"/>
                  </a:cubicBezTo>
                  <a:cubicBezTo>
                    <a:pt x="395139" y="506314"/>
                    <a:pt x="382414" y="513011"/>
                    <a:pt x="365001" y="528415"/>
                  </a:cubicBezTo>
                  <a:lnTo>
                    <a:pt x="365001" y="654323"/>
                  </a:lnTo>
                  <a:lnTo>
                    <a:pt x="339551" y="654323"/>
                  </a:lnTo>
                  <a:lnTo>
                    <a:pt x="339551" y="523726"/>
                  </a:lnTo>
                  <a:cubicBezTo>
                    <a:pt x="339551" y="502295"/>
                    <a:pt x="334863" y="490240"/>
                    <a:pt x="333524" y="487561"/>
                  </a:cubicBezTo>
                  <a:lnTo>
                    <a:pt x="358974" y="481534"/>
                  </a:lnTo>
                  <a:cubicBezTo>
                    <a:pt x="360313" y="484213"/>
                    <a:pt x="365001" y="496268"/>
                    <a:pt x="365001" y="506314"/>
                  </a:cubicBezTo>
                  <a:cubicBezTo>
                    <a:pt x="376386" y="493589"/>
                    <a:pt x="396478" y="480864"/>
                    <a:pt x="413891" y="480864"/>
                  </a:cubicBezTo>
                  <a:close/>
                  <a:moveTo>
                    <a:pt x="2860402" y="480194"/>
                  </a:moveTo>
                  <a:cubicBezTo>
                    <a:pt x="2878485" y="480194"/>
                    <a:pt x="2894558" y="486891"/>
                    <a:pt x="2905944" y="498277"/>
                  </a:cubicBezTo>
                  <a:cubicBezTo>
                    <a:pt x="2920678" y="513011"/>
                    <a:pt x="2925366" y="529084"/>
                    <a:pt x="2925366" y="569268"/>
                  </a:cubicBezTo>
                  <a:lnTo>
                    <a:pt x="2925366" y="573286"/>
                  </a:lnTo>
                  <a:lnTo>
                    <a:pt x="2820219" y="573286"/>
                  </a:lnTo>
                  <a:lnTo>
                    <a:pt x="2820219" y="573956"/>
                  </a:lnTo>
                  <a:lnTo>
                    <a:pt x="2820219" y="577974"/>
                  </a:lnTo>
                  <a:cubicBezTo>
                    <a:pt x="2820219" y="594048"/>
                    <a:pt x="2822228" y="606103"/>
                    <a:pt x="2828255" y="614809"/>
                  </a:cubicBezTo>
                  <a:cubicBezTo>
                    <a:pt x="2837631" y="629543"/>
                    <a:pt x="2853035" y="635571"/>
                    <a:pt x="2870448" y="635571"/>
                  </a:cubicBezTo>
                  <a:cubicBezTo>
                    <a:pt x="2886522" y="635571"/>
                    <a:pt x="2899916" y="630213"/>
                    <a:pt x="2911971" y="619497"/>
                  </a:cubicBezTo>
                  <a:lnTo>
                    <a:pt x="2922017" y="636240"/>
                  </a:lnTo>
                  <a:cubicBezTo>
                    <a:pt x="2907283" y="649635"/>
                    <a:pt x="2886522" y="657002"/>
                    <a:pt x="2865090" y="657002"/>
                  </a:cubicBezTo>
                  <a:cubicBezTo>
                    <a:pt x="2818210" y="657002"/>
                    <a:pt x="2790081" y="622846"/>
                    <a:pt x="2790081" y="567258"/>
                  </a:cubicBezTo>
                  <a:cubicBezTo>
                    <a:pt x="2790081" y="539130"/>
                    <a:pt x="2796109" y="520378"/>
                    <a:pt x="2810173" y="503634"/>
                  </a:cubicBezTo>
                  <a:cubicBezTo>
                    <a:pt x="2823567" y="487561"/>
                    <a:pt x="2840310" y="480194"/>
                    <a:pt x="2860402" y="480194"/>
                  </a:cubicBezTo>
                  <a:close/>
                  <a:moveTo>
                    <a:pt x="2426419" y="480194"/>
                  </a:moveTo>
                  <a:cubicBezTo>
                    <a:pt x="2444502" y="480194"/>
                    <a:pt x="2460575" y="486891"/>
                    <a:pt x="2471961" y="498277"/>
                  </a:cubicBezTo>
                  <a:cubicBezTo>
                    <a:pt x="2486695" y="513011"/>
                    <a:pt x="2491383" y="529084"/>
                    <a:pt x="2491383" y="569268"/>
                  </a:cubicBezTo>
                  <a:lnTo>
                    <a:pt x="2491383" y="573286"/>
                  </a:lnTo>
                  <a:lnTo>
                    <a:pt x="2386236" y="573286"/>
                  </a:lnTo>
                  <a:lnTo>
                    <a:pt x="2386236" y="573956"/>
                  </a:lnTo>
                  <a:lnTo>
                    <a:pt x="2386236" y="577974"/>
                  </a:lnTo>
                  <a:cubicBezTo>
                    <a:pt x="2386236" y="594048"/>
                    <a:pt x="2388245" y="606103"/>
                    <a:pt x="2394272" y="614809"/>
                  </a:cubicBezTo>
                  <a:cubicBezTo>
                    <a:pt x="2403648" y="629543"/>
                    <a:pt x="2419052" y="635571"/>
                    <a:pt x="2436465" y="635571"/>
                  </a:cubicBezTo>
                  <a:cubicBezTo>
                    <a:pt x="2452538" y="635571"/>
                    <a:pt x="2465933" y="630213"/>
                    <a:pt x="2477988" y="619497"/>
                  </a:cubicBezTo>
                  <a:lnTo>
                    <a:pt x="2488034" y="636240"/>
                  </a:lnTo>
                  <a:cubicBezTo>
                    <a:pt x="2473300" y="649635"/>
                    <a:pt x="2452538" y="657002"/>
                    <a:pt x="2431107" y="657002"/>
                  </a:cubicBezTo>
                  <a:cubicBezTo>
                    <a:pt x="2384227" y="657002"/>
                    <a:pt x="2356098" y="622846"/>
                    <a:pt x="2356098" y="567258"/>
                  </a:cubicBezTo>
                  <a:cubicBezTo>
                    <a:pt x="2356098" y="539130"/>
                    <a:pt x="2362125" y="520378"/>
                    <a:pt x="2376190" y="503634"/>
                  </a:cubicBezTo>
                  <a:cubicBezTo>
                    <a:pt x="2389584" y="487561"/>
                    <a:pt x="2406327" y="480194"/>
                    <a:pt x="2426419" y="480194"/>
                  </a:cubicBezTo>
                  <a:close/>
                  <a:moveTo>
                    <a:pt x="1884611" y="480194"/>
                  </a:moveTo>
                  <a:cubicBezTo>
                    <a:pt x="1912739" y="480194"/>
                    <a:pt x="1930822" y="492919"/>
                    <a:pt x="1942208" y="509662"/>
                  </a:cubicBezTo>
                  <a:cubicBezTo>
                    <a:pt x="1952923" y="525066"/>
                    <a:pt x="1957611" y="545158"/>
                    <a:pt x="1957611" y="571947"/>
                  </a:cubicBezTo>
                  <a:cubicBezTo>
                    <a:pt x="1958281" y="628873"/>
                    <a:pt x="1928143" y="658341"/>
                    <a:pt x="1885950" y="658341"/>
                  </a:cubicBezTo>
                  <a:cubicBezTo>
                    <a:pt x="1839739" y="658341"/>
                    <a:pt x="1812950" y="624185"/>
                    <a:pt x="1812950" y="568598"/>
                  </a:cubicBezTo>
                  <a:cubicBezTo>
                    <a:pt x="1812950" y="513680"/>
                    <a:pt x="1840409" y="480194"/>
                    <a:pt x="1884611" y="480194"/>
                  </a:cubicBezTo>
                  <a:close/>
                  <a:moveTo>
                    <a:pt x="219671" y="480194"/>
                  </a:moveTo>
                  <a:cubicBezTo>
                    <a:pt x="247799" y="480194"/>
                    <a:pt x="265882" y="492919"/>
                    <a:pt x="277267" y="509662"/>
                  </a:cubicBezTo>
                  <a:cubicBezTo>
                    <a:pt x="287983" y="525066"/>
                    <a:pt x="292671" y="545158"/>
                    <a:pt x="292671" y="571947"/>
                  </a:cubicBezTo>
                  <a:cubicBezTo>
                    <a:pt x="293341" y="628873"/>
                    <a:pt x="263203" y="658341"/>
                    <a:pt x="221010" y="658341"/>
                  </a:cubicBezTo>
                  <a:cubicBezTo>
                    <a:pt x="174799" y="658341"/>
                    <a:pt x="148010" y="624185"/>
                    <a:pt x="148010" y="568598"/>
                  </a:cubicBezTo>
                  <a:cubicBezTo>
                    <a:pt x="148010" y="513680"/>
                    <a:pt x="175469" y="480194"/>
                    <a:pt x="219671" y="480194"/>
                  </a:cubicBezTo>
                  <a:close/>
                  <a:moveTo>
                    <a:pt x="2730476" y="435992"/>
                  </a:moveTo>
                  <a:cubicBezTo>
                    <a:pt x="2729806" y="441350"/>
                    <a:pt x="2727127" y="464790"/>
                    <a:pt x="2727127" y="484882"/>
                  </a:cubicBezTo>
                  <a:lnTo>
                    <a:pt x="2769320" y="484882"/>
                  </a:lnTo>
                  <a:lnTo>
                    <a:pt x="2761283" y="505644"/>
                  </a:lnTo>
                  <a:lnTo>
                    <a:pt x="2725788" y="505644"/>
                  </a:lnTo>
                  <a:lnTo>
                    <a:pt x="2725788" y="614139"/>
                  </a:lnTo>
                  <a:cubicBezTo>
                    <a:pt x="2725788" y="632892"/>
                    <a:pt x="2731146" y="638919"/>
                    <a:pt x="2747219" y="638919"/>
                  </a:cubicBezTo>
                  <a:cubicBezTo>
                    <a:pt x="2754586" y="638919"/>
                    <a:pt x="2759274" y="637580"/>
                    <a:pt x="2763962" y="635571"/>
                  </a:cubicBezTo>
                  <a:lnTo>
                    <a:pt x="2767981" y="652314"/>
                  </a:lnTo>
                  <a:cubicBezTo>
                    <a:pt x="2759274" y="657002"/>
                    <a:pt x="2749898" y="659011"/>
                    <a:pt x="2738512" y="659011"/>
                  </a:cubicBezTo>
                  <a:cubicBezTo>
                    <a:pt x="2729806" y="659011"/>
                    <a:pt x="2723109" y="657002"/>
                    <a:pt x="2716411" y="654323"/>
                  </a:cubicBezTo>
                  <a:cubicBezTo>
                    <a:pt x="2704357" y="648295"/>
                    <a:pt x="2700338" y="637580"/>
                    <a:pt x="2700338" y="620837"/>
                  </a:cubicBezTo>
                  <a:lnTo>
                    <a:pt x="2700338" y="504974"/>
                  </a:lnTo>
                  <a:lnTo>
                    <a:pt x="2678237" y="504974"/>
                  </a:lnTo>
                  <a:lnTo>
                    <a:pt x="2678237" y="484882"/>
                  </a:lnTo>
                  <a:lnTo>
                    <a:pt x="2700338" y="484882"/>
                  </a:lnTo>
                  <a:cubicBezTo>
                    <a:pt x="2700338" y="470148"/>
                    <a:pt x="2702347" y="447377"/>
                    <a:pt x="2703017" y="442020"/>
                  </a:cubicBezTo>
                  <a:close/>
                  <a:moveTo>
                    <a:pt x="1352848" y="435992"/>
                  </a:moveTo>
                  <a:cubicBezTo>
                    <a:pt x="1352178" y="441350"/>
                    <a:pt x="1349499" y="464790"/>
                    <a:pt x="1349499" y="484882"/>
                  </a:cubicBezTo>
                  <a:lnTo>
                    <a:pt x="1391692" y="484882"/>
                  </a:lnTo>
                  <a:lnTo>
                    <a:pt x="1383655" y="505644"/>
                  </a:lnTo>
                  <a:lnTo>
                    <a:pt x="1348160" y="505644"/>
                  </a:lnTo>
                  <a:lnTo>
                    <a:pt x="1348160" y="614139"/>
                  </a:lnTo>
                  <a:cubicBezTo>
                    <a:pt x="1348160" y="632892"/>
                    <a:pt x="1353518" y="638919"/>
                    <a:pt x="1369591" y="638919"/>
                  </a:cubicBezTo>
                  <a:cubicBezTo>
                    <a:pt x="1376958" y="638919"/>
                    <a:pt x="1381646" y="637580"/>
                    <a:pt x="1386334" y="635571"/>
                  </a:cubicBezTo>
                  <a:lnTo>
                    <a:pt x="1390353" y="652314"/>
                  </a:lnTo>
                  <a:cubicBezTo>
                    <a:pt x="1381646" y="657002"/>
                    <a:pt x="1372270" y="659011"/>
                    <a:pt x="1360884" y="659011"/>
                  </a:cubicBezTo>
                  <a:cubicBezTo>
                    <a:pt x="1352178" y="659011"/>
                    <a:pt x="1345481" y="657002"/>
                    <a:pt x="1338783" y="654323"/>
                  </a:cubicBezTo>
                  <a:cubicBezTo>
                    <a:pt x="1326729" y="648295"/>
                    <a:pt x="1322710" y="637580"/>
                    <a:pt x="1322710" y="620837"/>
                  </a:cubicBezTo>
                  <a:lnTo>
                    <a:pt x="1322710" y="504974"/>
                  </a:lnTo>
                  <a:lnTo>
                    <a:pt x="1300609" y="504974"/>
                  </a:lnTo>
                  <a:lnTo>
                    <a:pt x="1300609" y="484882"/>
                  </a:lnTo>
                  <a:lnTo>
                    <a:pt x="1322710" y="484882"/>
                  </a:lnTo>
                  <a:cubicBezTo>
                    <a:pt x="1322710" y="470148"/>
                    <a:pt x="1324719" y="447377"/>
                    <a:pt x="1325389" y="442020"/>
                  </a:cubicBezTo>
                  <a:close/>
                  <a:moveTo>
                    <a:pt x="1249041" y="413221"/>
                  </a:moveTo>
                  <a:cubicBezTo>
                    <a:pt x="1260426" y="413221"/>
                    <a:pt x="1269802" y="422597"/>
                    <a:pt x="1269802" y="433983"/>
                  </a:cubicBezTo>
                  <a:cubicBezTo>
                    <a:pt x="1269802" y="444698"/>
                    <a:pt x="1260426" y="454074"/>
                    <a:pt x="1249041" y="454074"/>
                  </a:cubicBezTo>
                  <a:cubicBezTo>
                    <a:pt x="1237655" y="454074"/>
                    <a:pt x="1228279" y="444698"/>
                    <a:pt x="1228279" y="433983"/>
                  </a:cubicBezTo>
                  <a:cubicBezTo>
                    <a:pt x="1228279" y="422597"/>
                    <a:pt x="1237655" y="413221"/>
                    <a:pt x="1249041" y="413221"/>
                  </a:cubicBezTo>
                  <a:close/>
                  <a:moveTo>
                    <a:pt x="3074045" y="406524"/>
                  </a:moveTo>
                  <a:lnTo>
                    <a:pt x="3100165" y="411212"/>
                  </a:lnTo>
                  <a:lnTo>
                    <a:pt x="3100165" y="599405"/>
                  </a:lnTo>
                  <a:cubicBezTo>
                    <a:pt x="3100165" y="628204"/>
                    <a:pt x="3101504" y="644277"/>
                    <a:pt x="3105522" y="653653"/>
                  </a:cubicBezTo>
                  <a:lnTo>
                    <a:pt x="3080073" y="653653"/>
                  </a:lnTo>
                  <a:lnTo>
                    <a:pt x="3080073" y="654323"/>
                  </a:lnTo>
                  <a:cubicBezTo>
                    <a:pt x="3079403" y="652314"/>
                    <a:pt x="3076724" y="644947"/>
                    <a:pt x="3076055" y="636910"/>
                  </a:cubicBezTo>
                  <a:cubicBezTo>
                    <a:pt x="3064000" y="650974"/>
                    <a:pt x="3051275" y="656332"/>
                    <a:pt x="3031183" y="656332"/>
                  </a:cubicBezTo>
                  <a:cubicBezTo>
                    <a:pt x="2987651" y="656332"/>
                    <a:pt x="2962201" y="624855"/>
                    <a:pt x="2962201" y="571277"/>
                  </a:cubicBezTo>
                  <a:cubicBezTo>
                    <a:pt x="2962201" y="535112"/>
                    <a:pt x="2974256" y="508992"/>
                    <a:pt x="2997027" y="492919"/>
                  </a:cubicBezTo>
                  <a:cubicBezTo>
                    <a:pt x="3007742" y="485552"/>
                    <a:pt x="3017119" y="482203"/>
                    <a:pt x="3029174" y="482203"/>
                  </a:cubicBezTo>
                  <a:cubicBezTo>
                    <a:pt x="3047926" y="482203"/>
                    <a:pt x="3064669" y="490240"/>
                    <a:pt x="3074715" y="503634"/>
                  </a:cubicBezTo>
                  <a:cubicBezTo>
                    <a:pt x="3074715" y="500955"/>
                    <a:pt x="3074045" y="488231"/>
                    <a:pt x="3074045" y="477515"/>
                  </a:cubicBezTo>
                  <a:close/>
                  <a:moveTo>
                    <a:pt x="2760613" y="162074"/>
                  </a:moveTo>
                  <a:cubicBezTo>
                    <a:pt x="2717751" y="162074"/>
                    <a:pt x="2703017" y="176808"/>
                    <a:pt x="2703017" y="202257"/>
                  </a:cubicBezTo>
                  <a:cubicBezTo>
                    <a:pt x="2703017" y="222349"/>
                    <a:pt x="2713063" y="233065"/>
                    <a:pt x="2731815" y="233065"/>
                  </a:cubicBezTo>
                  <a:cubicBezTo>
                    <a:pt x="2749228" y="233065"/>
                    <a:pt x="2765302" y="222349"/>
                    <a:pt x="2772669" y="206945"/>
                  </a:cubicBezTo>
                  <a:lnTo>
                    <a:pt x="2774008" y="162743"/>
                  </a:lnTo>
                  <a:cubicBezTo>
                    <a:pt x="2770659" y="162074"/>
                    <a:pt x="2764632" y="162074"/>
                    <a:pt x="2760613" y="162074"/>
                  </a:cubicBezTo>
                  <a:close/>
                  <a:moveTo>
                    <a:pt x="2202061" y="99789"/>
                  </a:moveTo>
                  <a:cubicBezTo>
                    <a:pt x="2185318" y="99789"/>
                    <a:pt x="2169915" y="107826"/>
                    <a:pt x="2157190" y="123229"/>
                  </a:cubicBezTo>
                  <a:lnTo>
                    <a:pt x="2157190" y="208285"/>
                  </a:lnTo>
                  <a:cubicBezTo>
                    <a:pt x="2169915" y="222349"/>
                    <a:pt x="2183979" y="230386"/>
                    <a:pt x="2198713" y="230386"/>
                  </a:cubicBezTo>
                  <a:cubicBezTo>
                    <a:pt x="2214116" y="230386"/>
                    <a:pt x="2228181" y="221679"/>
                    <a:pt x="2234208" y="209624"/>
                  </a:cubicBezTo>
                  <a:cubicBezTo>
                    <a:pt x="2239566" y="198908"/>
                    <a:pt x="2241575" y="186184"/>
                    <a:pt x="2241575" y="166762"/>
                  </a:cubicBezTo>
                  <a:cubicBezTo>
                    <a:pt x="2240906" y="146670"/>
                    <a:pt x="2237557" y="128587"/>
                    <a:pt x="2232869" y="118541"/>
                  </a:cubicBezTo>
                  <a:cubicBezTo>
                    <a:pt x="2227511" y="107156"/>
                    <a:pt x="2215456" y="99789"/>
                    <a:pt x="2202061" y="99789"/>
                  </a:cubicBezTo>
                  <a:close/>
                  <a:moveTo>
                    <a:pt x="604763" y="99789"/>
                  </a:moveTo>
                  <a:cubicBezTo>
                    <a:pt x="588020" y="99789"/>
                    <a:pt x="572616" y="107826"/>
                    <a:pt x="559891" y="123229"/>
                  </a:cubicBezTo>
                  <a:lnTo>
                    <a:pt x="559891" y="208285"/>
                  </a:lnTo>
                  <a:cubicBezTo>
                    <a:pt x="572616" y="222349"/>
                    <a:pt x="586681" y="230386"/>
                    <a:pt x="601415" y="230386"/>
                  </a:cubicBezTo>
                  <a:cubicBezTo>
                    <a:pt x="616818" y="230386"/>
                    <a:pt x="630882" y="221679"/>
                    <a:pt x="636910" y="209624"/>
                  </a:cubicBezTo>
                  <a:cubicBezTo>
                    <a:pt x="642268" y="198908"/>
                    <a:pt x="644277" y="186184"/>
                    <a:pt x="644277" y="166762"/>
                  </a:cubicBezTo>
                  <a:cubicBezTo>
                    <a:pt x="642938" y="146670"/>
                    <a:pt x="640259" y="128587"/>
                    <a:pt x="635570" y="118541"/>
                  </a:cubicBezTo>
                  <a:cubicBezTo>
                    <a:pt x="630213" y="107156"/>
                    <a:pt x="618158" y="99789"/>
                    <a:pt x="604763" y="99789"/>
                  </a:cubicBezTo>
                  <a:close/>
                  <a:moveTo>
                    <a:pt x="1033388" y="97780"/>
                  </a:moveTo>
                  <a:cubicBezTo>
                    <a:pt x="1012626" y="97780"/>
                    <a:pt x="1001911" y="109165"/>
                    <a:pt x="1001911" y="132606"/>
                  </a:cubicBezTo>
                  <a:cubicBezTo>
                    <a:pt x="1001911" y="154037"/>
                    <a:pt x="1013296" y="166092"/>
                    <a:pt x="1034058" y="166092"/>
                  </a:cubicBezTo>
                  <a:cubicBezTo>
                    <a:pt x="1054149" y="166092"/>
                    <a:pt x="1064195" y="154037"/>
                    <a:pt x="1064195" y="131266"/>
                  </a:cubicBezTo>
                  <a:cubicBezTo>
                    <a:pt x="1064865" y="108496"/>
                    <a:pt x="1055489" y="97780"/>
                    <a:pt x="1033388" y="97780"/>
                  </a:cubicBezTo>
                  <a:close/>
                  <a:moveTo>
                    <a:pt x="1584574" y="95770"/>
                  </a:moveTo>
                  <a:cubicBezTo>
                    <a:pt x="1560464" y="95770"/>
                    <a:pt x="1547069" y="113183"/>
                    <a:pt x="1545730" y="148009"/>
                  </a:cubicBezTo>
                  <a:lnTo>
                    <a:pt x="1622748" y="148009"/>
                  </a:lnTo>
                  <a:cubicBezTo>
                    <a:pt x="1622078" y="129926"/>
                    <a:pt x="1620069" y="118541"/>
                    <a:pt x="1614711" y="110504"/>
                  </a:cubicBezTo>
                  <a:cubicBezTo>
                    <a:pt x="1608684" y="101128"/>
                    <a:pt x="1597299" y="95770"/>
                    <a:pt x="1584574" y="95770"/>
                  </a:cubicBezTo>
                  <a:close/>
                  <a:moveTo>
                    <a:pt x="247799" y="95770"/>
                  </a:moveTo>
                  <a:cubicBezTo>
                    <a:pt x="223689" y="95770"/>
                    <a:pt x="210294" y="113183"/>
                    <a:pt x="208955" y="148009"/>
                  </a:cubicBezTo>
                  <a:lnTo>
                    <a:pt x="285973" y="148009"/>
                  </a:lnTo>
                  <a:cubicBezTo>
                    <a:pt x="285303" y="129926"/>
                    <a:pt x="283294" y="118541"/>
                    <a:pt x="277936" y="110504"/>
                  </a:cubicBezTo>
                  <a:cubicBezTo>
                    <a:pt x="271909" y="101128"/>
                    <a:pt x="260524" y="95770"/>
                    <a:pt x="247799" y="95770"/>
                  </a:cubicBezTo>
                  <a:close/>
                  <a:moveTo>
                    <a:pt x="421259" y="95770"/>
                  </a:moveTo>
                  <a:cubicBezTo>
                    <a:pt x="397149" y="95770"/>
                    <a:pt x="383754" y="113183"/>
                    <a:pt x="382414" y="148009"/>
                  </a:cubicBezTo>
                  <a:lnTo>
                    <a:pt x="459433" y="148009"/>
                  </a:lnTo>
                  <a:cubicBezTo>
                    <a:pt x="458763" y="129926"/>
                    <a:pt x="456754" y="118541"/>
                    <a:pt x="451396" y="110504"/>
                  </a:cubicBezTo>
                  <a:cubicBezTo>
                    <a:pt x="445369" y="101128"/>
                    <a:pt x="433983" y="95770"/>
                    <a:pt x="421259" y="95770"/>
                  </a:cubicBezTo>
                  <a:close/>
                  <a:moveTo>
                    <a:pt x="2377530" y="95770"/>
                  </a:moveTo>
                  <a:cubicBezTo>
                    <a:pt x="2353420" y="95770"/>
                    <a:pt x="2340025" y="113183"/>
                    <a:pt x="2338686" y="148009"/>
                  </a:cubicBezTo>
                  <a:lnTo>
                    <a:pt x="2415704" y="148009"/>
                  </a:lnTo>
                  <a:cubicBezTo>
                    <a:pt x="2415704" y="129926"/>
                    <a:pt x="2413026" y="118541"/>
                    <a:pt x="2407668" y="110504"/>
                  </a:cubicBezTo>
                  <a:cubicBezTo>
                    <a:pt x="2401640" y="101128"/>
                    <a:pt x="2390255" y="95770"/>
                    <a:pt x="2377530" y="95770"/>
                  </a:cubicBezTo>
                  <a:close/>
                  <a:moveTo>
                    <a:pt x="1034058" y="75679"/>
                  </a:moveTo>
                  <a:cubicBezTo>
                    <a:pt x="1059507" y="75679"/>
                    <a:pt x="1064865" y="85055"/>
                    <a:pt x="1085627" y="85055"/>
                  </a:cubicBezTo>
                  <a:cubicBezTo>
                    <a:pt x="1094333" y="85055"/>
                    <a:pt x="1101030" y="83046"/>
                    <a:pt x="1109067" y="77688"/>
                  </a:cubicBezTo>
                  <a:lnTo>
                    <a:pt x="1125141" y="93762"/>
                  </a:lnTo>
                  <a:cubicBezTo>
                    <a:pt x="1114425" y="101798"/>
                    <a:pt x="1107058" y="104477"/>
                    <a:pt x="1097012" y="104477"/>
                  </a:cubicBezTo>
                  <a:cubicBezTo>
                    <a:pt x="1092324" y="104477"/>
                    <a:pt x="1088306" y="103808"/>
                    <a:pt x="1085627" y="102468"/>
                  </a:cubicBezTo>
                  <a:cubicBezTo>
                    <a:pt x="1092324" y="111174"/>
                    <a:pt x="1095672" y="120551"/>
                    <a:pt x="1095672" y="131266"/>
                  </a:cubicBezTo>
                  <a:cubicBezTo>
                    <a:pt x="1095672" y="150019"/>
                    <a:pt x="1086296" y="168101"/>
                    <a:pt x="1070893" y="177478"/>
                  </a:cubicBezTo>
                  <a:cubicBezTo>
                    <a:pt x="1062186" y="182835"/>
                    <a:pt x="1051471" y="184844"/>
                    <a:pt x="1039415" y="184844"/>
                  </a:cubicBezTo>
                  <a:cubicBezTo>
                    <a:pt x="1016645" y="192881"/>
                    <a:pt x="1009278" y="198909"/>
                    <a:pt x="1009278" y="204267"/>
                  </a:cubicBezTo>
                  <a:cubicBezTo>
                    <a:pt x="1009278" y="209624"/>
                    <a:pt x="1014636" y="212303"/>
                    <a:pt x="1022672" y="212303"/>
                  </a:cubicBezTo>
                  <a:lnTo>
                    <a:pt x="1049461" y="212303"/>
                  </a:lnTo>
                  <a:cubicBezTo>
                    <a:pt x="1068883" y="212303"/>
                    <a:pt x="1079599" y="214982"/>
                    <a:pt x="1090315" y="221679"/>
                  </a:cubicBezTo>
                  <a:cubicBezTo>
                    <a:pt x="1103709" y="231056"/>
                    <a:pt x="1109067" y="242441"/>
                    <a:pt x="1109067" y="257175"/>
                  </a:cubicBezTo>
                  <a:cubicBezTo>
                    <a:pt x="1109067" y="294010"/>
                    <a:pt x="1082948" y="310083"/>
                    <a:pt x="1042094" y="310083"/>
                  </a:cubicBezTo>
                  <a:cubicBezTo>
                    <a:pt x="989186" y="310083"/>
                    <a:pt x="969094" y="291331"/>
                    <a:pt x="969094" y="267221"/>
                  </a:cubicBezTo>
                  <a:cubicBezTo>
                    <a:pt x="969094" y="261193"/>
                    <a:pt x="970434" y="255835"/>
                    <a:pt x="972443" y="249138"/>
                  </a:cubicBezTo>
                  <a:lnTo>
                    <a:pt x="999902" y="246459"/>
                  </a:lnTo>
                  <a:cubicBezTo>
                    <a:pt x="997223" y="250478"/>
                    <a:pt x="995214" y="256505"/>
                    <a:pt x="995214" y="261863"/>
                  </a:cubicBezTo>
                  <a:cubicBezTo>
                    <a:pt x="995214" y="270569"/>
                    <a:pt x="999232" y="277937"/>
                    <a:pt x="1005259" y="281285"/>
                  </a:cubicBezTo>
                  <a:cubicBezTo>
                    <a:pt x="1013296" y="285973"/>
                    <a:pt x="1026021" y="289322"/>
                    <a:pt x="1039415" y="289322"/>
                  </a:cubicBezTo>
                  <a:cubicBezTo>
                    <a:pt x="1065535" y="289322"/>
                    <a:pt x="1080269" y="280615"/>
                    <a:pt x="1080269" y="259854"/>
                  </a:cubicBezTo>
                  <a:cubicBezTo>
                    <a:pt x="1080269" y="250478"/>
                    <a:pt x="1076920" y="243780"/>
                    <a:pt x="1070893" y="239762"/>
                  </a:cubicBezTo>
                  <a:cubicBezTo>
                    <a:pt x="1064195" y="235074"/>
                    <a:pt x="1054149" y="233735"/>
                    <a:pt x="1037406" y="233735"/>
                  </a:cubicBezTo>
                  <a:cubicBezTo>
                    <a:pt x="1030709" y="233735"/>
                    <a:pt x="1016645" y="234404"/>
                    <a:pt x="1011287" y="234404"/>
                  </a:cubicBezTo>
                  <a:cubicBezTo>
                    <a:pt x="991195" y="234404"/>
                    <a:pt x="979810" y="225028"/>
                    <a:pt x="979810" y="210294"/>
                  </a:cubicBezTo>
                  <a:cubicBezTo>
                    <a:pt x="979810" y="196900"/>
                    <a:pt x="987177" y="188863"/>
                    <a:pt x="1009948" y="181496"/>
                  </a:cubicBezTo>
                  <a:cubicBezTo>
                    <a:pt x="987177" y="174129"/>
                    <a:pt x="971773" y="155376"/>
                    <a:pt x="971773" y="132606"/>
                  </a:cubicBezTo>
                  <a:cubicBezTo>
                    <a:pt x="971773" y="98450"/>
                    <a:pt x="997223" y="75679"/>
                    <a:pt x="1034058" y="75679"/>
                  </a:cubicBezTo>
                  <a:close/>
                  <a:moveTo>
                    <a:pt x="2750568" y="75679"/>
                  </a:moveTo>
                  <a:cubicBezTo>
                    <a:pt x="2774008" y="75679"/>
                    <a:pt x="2790082" y="85055"/>
                    <a:pt x="2797448" y="101798"/>
                  </a:cubicBezTo>
                  <a:cubicBezTo>
                    <a:pt x="2801467" y="111174"/>
                    <a:pt x="2801467" y="123899"/>
                    <a:pt x="2801467" y="139303"/>
                  </a:cubicBezTo>
                  <a:lnTo>
                    <a:pt x="2800127" y="194890"/>
                  </a:lnTo>
                  <a:cubicBezTo>
                    <a:pt x="2799458" y="222349"/>
                    <a:pt x="2801467" y="229716"/>
                    <a:pt x="2813522" y="236413"/>
                  </a:cubicBezTo>
                  <a:lnTo>
                    <a:pt x="2799458" y="254496"/>
                  </a:lnTo>
                  <a:cubicBezTo>
                    <a:pt x="2788072" y="250478"/>
                    <a:pt x="2779366" y="241771"/>
                    <a:pt x="2776687" y="229716"/>
                  </a:cubicBezTo>
                  <a:cubicBezTo>
                    <a:pt x="2760613" y="245790"/>
                    <a:pt x="2747219" y="252487"/>
                    <a:pt x="2727797" y="252487"/>
                  </a:cubicBezTo>
                  <a:cubicBezTo>
                    <a:pt x="2686274" y="252487"/>
                    <a:pt x="2673549" y="227037"/>
                    <a:pt x="2673549" y="204267"/>
                  </a:cubicBezTo>
                  <a:cubicBezTo>
                    <a:pt x="2673549" y="166092"/>
                    <a:pt x="2706366" y="143991"/>
                    <a:pt x="2762623" y="143991"/>
                  </a:cubicBezTo>
                  <a:cubicBezTo>
                    <a:pt x="2766641" y="143991"/>
                    <a:pt x="2769320" y="143991"/>
                    <a:pt x="2774678" y="144661"/>
                  </a:cubicBezTo>
                  <a:lnTo>
                    <a:pt x="2774678" y="132606"/>
                  </a:lnTo>
                  <a:cubicBezTo>
                    <a:pt x="2774678" y="117872"/>
                    <a:pt x="2774008" y="111844"/>
                    <a:pt x="2769320" y="106486"/>
                  </a:cubicBezTo>
                  <a:cubicBezTo>
                    <a:pt x="2763962" y="100459"/>
                    <a:pt x="2757265" y="97110"/>
                    <a:pt x="2746549" y="97110"/>
                  </a:cubicBezTo>
                  <a:cubicBezTo>
                    <a:pt x="2727797" y="97110"/>
                    <a:pt x="2703687" y="107156"/>
                    <a:pt x="2692971" y="117202"/>
                  </a:cubicBezTo>
                  <a:lnTo>
                    <a:pt x="2679577" y="98450"/>
                  </a:lnTo>
                  <a:cubicBezTo>
                    <a:pt x="2701678" y="83716"/>
                    <a:pt x="2725788" y="75679"/>
                    <a:pt x="2750568" y="75679"/>
                  </a:cubicBezTo>
                  <a:close/>
                  <a:moveTo>
                    <a:pt x="2153841" y="75009"/>
                  </a:moveTo>
                  <a:cubicBezTo>
                    <a:pt x="2154511" y="76349"/>
                    <a:pt x="2155850" y="84385"/>
                    <a:pt x="2155850" y="100459"/>
                  </a:cubicBezTo>
                  <a:cubicBezTo>
                    <a:pt x="2169915" y="84385"/>
                    <a:pt x="2186658" y="75679"/>
                    <a:pt x="2205410" y="75679"/>
                  </a:cubicBezTo>
                  <a:cubicBezTo>
                    <a:pt x="2222823" y="75679"/>
                    <a:pt x="2239566" y="83046"/>
                    <a:pt x="2250282" y="96440"/>
                  </a:cubicBezTo>
                  <a:cubicBezTo>
                    <a:pt x="2263006" y="111844"/>
                    <a:pt x="2269034" y="132606"/>
                    <a:pt x="2269034" y="162743"/>
                  </a:cubicBezTo>
                  <a:cubicBezTo>
                    <a:pt x="2269034" y="190872"/>
                    <a:pt x="2265016" y="206275"/>
                    <a:pt x="2255640" y="221679"/>
                  </a:cubicBezTo>
                  <a:cubicBezTo>
                    <a:pt x="2243585" y="241101"/>
                    <a:pt x="2225502" y="252487"/>
                    <a:pt x="2203401" y="252487"/>
                  </a:cubicBezTo>
                  <a:cubicBezTo>
                    <a:pt x="2185988" y="252487"/>
                    <a:pt x="2168575" y="245120"/>
                    <a:pt x="2157190" y="233065"/>
                  </a:cubicBezTo>
                  <a:lnTo>
                    <a:pt x="2157190" y="313432"/>
                  </a:lnTo>
                  <a:lnTo>
                    <a:pt x="2131070" y="318789"/>
                  </a:lnTo>
                  <a:lnTo>
                    <a:pt x="2131070" y="115862"/>
                  </a:lnTo>
                  <a:cubicBezTo>
                    <a:pt x="2131070" y="93092"/>
                    <a:pt x="2127722" y="81706"/>
                    <a:pt x="2127052" y="79697"/>
                  </a:cubicBezTo>
                  <a:close/>
                  <a:moveTo>
                    <a:pt x="746076" y="75009"/>
                  </a:moveTo>
                  <a:lnTo>
                    <a:pt x="746076" y="247129"/>
                  </a:lnTo>
                  <a:lnTo>
                    <a:pt x="718617" y="247129"/>
                  </a:lnTo>
                  <a:lnTo>
                    <a:pt x="718617" y="79698"/>
                  </a:lnTo>
                  <a:close/>
                  <a:moveTo>
                    <a:pt x="555873" y="75009"/>
                  </a:moveTo>
                  <a:cubicBezTo>
                    <a:pt x="556543" y="76349"/>
                    <a:pt x="557882" y="84385"/>
                    <a:pt x="557882" y="100459"/>
                  </a:cubicBezTo>
                  <a:cubicBezTo>
                    <a:pt x="571946" y="84385"/>
                    <a:pt x="588690" y="75679"/>
                    <a:pt x="607442" y="75679"/>
                  </a:cubicBezTo>
                  <a:cubicBezTo>
                    <a:pt x="624855" y="75679"/>
                    <a:pt x="641598" y="83046"/>
                    <a:pt x="652314" y="96440"/>
                  </a:cubicBezTo>
                  <a:cubicBezTo>
                    <a:pt x="665039" y="111844"/>
                    <a:pt x="671066" y="132606"/>
                    <a:pt x="671066" y="162743"/>
                  </a:cubicBezTo>
                  <a:cubicBezTo>
                    <a:pt x="671066" y="190872"/>
                    <a:pt x="667048" y="206275"/>
                    <a:pt x="657671" y="221679"/>
                  </a:cubicBezTo>
                  <a:cubicBezTo>
                    <a:pt x="645616" y="241101"/>
                    <a:pt x="627534" y="252487"/>
                    <a:pt x="605433" y="252487"/>
                  </a:cubicBezTo>
                  <a:cubicBezTo>
                    <a:pt x="588020" y="252487"/>
                    <a:pt x="570607" y="245120"/>
                    <a:pt x="559222" y="233065"/>
                  </a:cubicBezTo>
                  <a:lnTo>
                    <a:pt x="559222" y="313432"/>
                  </a:lnTo>
                  <a:lnTo>
                    <a:pt x="533102" y="318789"/>
                  </a:lnTo>
                  <a:lnTo>
                    <a:pt x="533102" y="115862"/>
                  </a:lnTo>
                  <a:cubicBezTo>
                    <a:pt x="533102" y="93092"/>
                    <a:pt x="529754" y="81706"/>
                    <a:pt x="529084" y="79697"/>
                  </a:cubicBezTo>
                  <a:close/>
                  <a:moveTo>
                    <a:pt x="2630016" y="75009"/>
                  </a:moveTo>
                  <a:lnTo>
                    <a:pt x="2630016" y="247129"/>
                  </a:lnTo>
                  <a:lnTo>
                    <a:pt x="2602557" y="247129"/>
                  </a:lnTo>
                  <a:lnTo>
                    <a:pt x="2602557" y="79698"/>
                  </a:lnTo>
                  <a:close/>
                  <a:moveTo>
                    <a:pt x="2562374" y="74339"/>
                  </a:moveTo>
                  <a:cubicBezTo>
                    <a:pt x="2566392" y="74339"/>
                    <a:pt x="2570410" y="75679"/>
                    <a:pt x="2571750" y="76348"/>
                  </a:cubicBezTo>
                  <a:lnTo>
                    <a:pt x="2561034" y="105146"/>
                  </a:lnTo>
                  <a:cubicBezTo>
                    <a:pt x="2559025" y="104477"/>
                    <a:pt x="2556346" y="103807"/>
                    <a:pt x="2553667" y="103807"/>
                  </a:cubicBezTo>
                  <a:cubicBezTo>
                    <a:pt x="2543621" y="103807"/>
                    <a:pt x="2533575" y="108495"/>
                    <a:pt x="2525539" y="115862"/>
                  </a:cubicBezTo>
                  <a:cubicBezTo>
                    <a:pt x="2517502" y="123899"/>
                    <a:pt x="2515493" y="128587"/>
                    <a:pt x="2515493" y="142651"/>
                  </a:cubicBezTo>
                  <a:lnTo>
                    <a:pt x="2515493" y="248468"/>
                  </a:lnTo>
                  <a:lnTo>
                    <a:pt x="2489373" y="248468"/>
                  </a:lnTo>
                  <a:lnTo>
                    <a:pt x="2489373" y="118541"/>
                  </a:lnTo>
                  <a:cubicBezTo>
                    <a:pt x="2489373" y="96440"/>
                    <a:pt x="2484686" y="85055"/>
                    <a:pt x="2483346" y="82376"/>
                  </a:cubicBezTo>
                  <a:lnTo>
                    <a:pt x="2509465" y="75009"/>
                  </a:lnTo>
                  <a:cubicBezTo>
                    <a:pt x="2510805" y="77688"/>
                    <a:pt x="2516162" y="89743"/>
                    <a:pt x="2514823" y="102468"/>
                  </a:cubicBezTo>
                  <a:cubicBezTo>
                    <a:pt x="2526878" y="85055"/>
                    <a:pt x="2544961" y="74339"/>
                    <a:pt x="2562374" y="74339"/>
                  </a:cubicBezTo>
                  <a:close/>
                  <a:moveTo>
                    <a:pt x="1585913" y="74339"/>
                  </a:moveTo>
                  <a:cubicBezTo>
                    <a:pt x="1603996" y="74339"/>
                    <a:pt x="1620069" y="81036"/>
                    <a:pt x="1631455" y="92422"/>
                  </a:cubicBezTo>
                  <a:cubicBezTo>
                    <a:pt x="1646189" y="107156"/>
                    <a:pt x="1650877" y="123229"/>
                    <a:pt x="1650877" y="163413"/>
                  </a:cubicBezTo>
                  <a:lnTo>
                    <a:pt x="1650877" y="167431"/>
                  </a:lnTo>
                  <a:lnTo>
                    <a:pt x="1545730" y="167431"/>
                  </a:lnTo>
                  <a:lnTo>
                    <a:pt x="1545730" y="168101"/>
                  </a:lnTo>
                  <a:lnTo>
                    <a:pt x="1545730" y="172119"/>
                  </a:lnTo>
                  <a:cubicBezTo>
                    <a:pt x="1545730" y="188193"/>
                    <a:pt x="1547739" y="200248"/>
                    <a:pt x="1553766" y="208954"/>
                  </a:cubicBezTo>
                  <a:cubicBezTo>
                    <a:pt x="1563142" y="223688"/>
                    <a:pt x="1578546" y="229716"/>
                    <a:pt x="1595959" y="229716"/>
                  </a:cubicBezTo>
                  <a:cubicBezTo>
                    <a:pt x="1612032" y="229716"/>
                    <a:pt x="1625427" y="224358"/>
                    <a:pt x="1637482" y="213642"/>
                  </a:cubicBezTo>
                  <a:lnTo>
                    <a:pt x="1647528" y="230385"/>
                  </a:lnTo>
                  <a:cubicBezTo>
                    <a:pt x="1632794" y="243780"/>
                    <a:pt x="1612032" y="251147"/>
                    <a:pt x="1590601" y="251147"/>
                  </a:cubicBezTo>
                  <a:cubicBezTo>
                    <a:pt x="1543721" y="251147"/>
                    <a:pt x="1515592" y="216991"/>
                    <a:pt x="1515592" y="161403"/>
                  </a:cubicBezTo>
                  <a:cubicBezTo>
                    <a:pt x="1515592" y="133275"/>
                    <a:pt x="1521619" y="114523"/>
                    <a:pt x="1535684" y="97779"/>
                  </a:cubicBezTo>
                  <a:cubicBezTo>
                    <a:pt x="1549078" y="81706"/>
                    <a:pt x="1565821" y="74339"/>
                    <a:pt x="1585913" y="74339"/>
                  </a:cubicBezTo>
                  <a:close/>
                  <a:moveTo>
                    <a:pt x="249138" y="74339"/>
                  </a:moveTo>
                  <a:cubicBezTo>
                    <a:pt x="267221" y="74339"/>
                    <a:pt x="283294" y="81036"/>
                    <a:pt x="294680" y="92422"/>
                  </a:cubicBezTo>
                  <a:cubicBezTo>
                    <a:pt x="309414" y="107156"/>
                    <a:pt x="314102" y="123229"/>
                    <a:pt x="314102" y="163413"/>
                  </a:cubicBezTo>
                  <a:lnTo>
                    <a:pt x="314102" y="167431"/>
                  </a:lnTo>
                  <a:lnTo>
                    <a:pt x="208955" y="167431"/>
                  </a:lnTo>
                  <a:lnTo>
                    <a:pt x="208955" y="168101"/>
                  </a:lnTo>
                  <a:lnTo>
                    <a:pt x="208955" y="172119"/>
                  </a:lnTo>
                  <a:cubicBezTo>
                    <a:pt x="208955" y="188193"/>
                    <a:pt x="210964" y="200248"/>
                    <a:pt x="216991" y="208954"/>
                  </a:cubicBezTo>
                  <a:cubicBezTo>
                    <a:pt x="226368" y="223688"/>
                    <a:pt x="241771" y="229716"/>
                    <a:pt x="259184" y="229716"/>
                  </a:cubicBezTo>
                  <a:cubicBezTo>
                    <a:pt x="275258" y="229716"/>
                    <a:pt x="288652" y="224358"/>
                    <a:pt x="300707" y="213642"/>
                  </a:cubicBezTo>
                  <a:lnTo>
                    <a:pt x="310753" y="230385"/>
                  </a:lnTo>
                  <a:cubicBezTo>
                    <a:pt x="296019" y="243780"/>
                    <a:pt x="275258" y="251147"/>
                    <a:pt x="253826" y="251147"/>
                  </a:cubicBezTo>
                  <a:cubicBezTo>
                    <a:pt x="206945" y="251147"/>
                    <a:pt x="178817" y="216991"/>
                    <a:pt x="178817" y="161403"/>
                  </a:cubicBezTo>
                  <a:cubicBezTo>
                    <a:pt x="178817" y="133275"/>
                    <a:pt x="184844" y="114523"/>
                    <a:pt x="198909" y="97779"/>
                  </a:cubicBezTo>
                  <a:cubicBezTo>
                    <a:pt x="212303" y="81706"/>
                    <a:pt x="229046" y="74339"/>
                    <a:pt x="249138" y="74339"/>
                  </a:cubicBezTo>
                  <a:close/>
                  <a:moveTo>
                    <a:pt x="821755" y="74339"/>
                  </a:moveTo>
                  <a:cubicBezTo>
                    <a:pt x="823094" y="77018"/>
                    <a:pt x="827782" y="88403"/>
                    <a:pt x="827782" y="100459"/>
                  </a:cubicBezTo>
                  <a:cubicBezTo>
                    <a:pt x="845195" y="83046"/>
                    <a:pt x="863278" y="74339"/>
                    <a:pt x="880691" y="74339"/>
                  </a:cubicBezTo>
                  <a:cubicBezTo>
                    <a:pt x="898773" y="74339"/>
                    <a:pt x="915516" y="84385"/>
                    <a:pt x="922214" y="99119"/>
                  </a:cubicBezTo>
                  <a:cubicBezTo>
                    <a:pt x="924893" y="105146"/>
                    <a:pt x="926232" y="111844"/>
                    <a:pt x="926232" y="118541"/>
                  </a:cubicBezTo>
                  <a:lnTo>
                    <a:pt x="926232" y="246459"/>
                  </a:lnTo>
                  <a:lnTo>
                    <a:pt x="900113" y="246459"/>
                  </a:lnTo>
                  <a:lnTo>
                    <a:pt x="900113" y="133945"/>
                  </a:lnTo>
                  <a:cubicBezTo>
                    <a:pt x="900113" y="115862"/>
                    <a:pt x="898773" y="111844"/>
                    <a:pt x="894085" y="105816"/>
                  </a:cubicBezTo>
                  <a:cubicBezTo>
                    <a:pt x="890067" y="101128"/>
                    <a:pt x="883369" y="98449"/>
                    <a:pt x="875333" y="98449"/>
                  </a:cubicBezTo>
                  <a:cubicBezTo>
                    <a:pt x="861938" y="98449"/>
                    <a:pt x="840507" y="109165"/>
                    <a:pt x="828452" y="121890"/>
                  </a:cubicBezTo>
                  <a:lnTo>
                    <a:pt x="828452" y="247129"/>
                  </a:lnTo>
                  <a:lnTo>
                    <a:pt x="803002" y="247129"/>
                  </a:lnTo>
                  <a:lnTo>
                    <a:pt x="803002" y="117202"/>
                  </a:lnTo>
                  <a:cubicBezTo>
                    <a:pt x="803002" y="95770"/>
                    <a:pt x="797645" y="83715"/>
                    <a:pt x="796305" y="81706"/>
                  </a:cubicBezTo>
                  <a:close/>
                  <a:moveTo>
                    <a:pt x="421928" y="74339"/>
                  </a:moveTo>
                  <a:cubicBezTo>
                    <a:pt x="440011" y="74339"/>
                    <a:pt x="456084" y="81036"/>
                    <a:pt x="467470" y="92422"/>
                  </a:cubicBezTo>
                  <a:cubicBezTo>
                    <a:pt x="482204" y="107156"/>
                    <a:pt x="486892" y="123229"/>
                    <a:pt x="486892" y="163413"/>
                  </a:cubicBezTo>
                  <a:lnTo>
                    <a:pt x="486892" y="167431"/>
                  </a:lnTo>
                  <a:lnTo>
                    <a:pt x="381745" y="167431"/>
                  </a:lnTo>
                  <a:lnTo>
                    <a:pt x="381745" y="168101"/>
                  </a:lnTo>
                  <a:lnTo>
                    <a:pt x="381745" y="172119"/>
                  </a:lnTo>
                  <a:cubicBezTo>
                    <a:pt x="381745" y="188193"/>
                    <a:pt x="383754" y="200248"/>
                    <a:pt x="389781" y="208954"/>
                  </a:cubicBezTo>
                  <a:cubicBezTo>
                    <a:pt x="399158" y="223688"/>
                    <a:pt x="414561" y="229716"/>
                    <a:pt x="431974" y="229716"/>
                  </a:cubicBezTo>
                  <a:cubicBezTo>
                    <a:pt x="448048" y="229716"/>
                    <a:pt x="461442" y="224358"/>
                    <a:pt x="473497" y="213642"/>
                  </a:cubicBezTo>
                  <a:lnTo>
                    <a:pt x="483543" y="230385"/>
                  </a:lnTo>
                  <a:cubicBezTo>
                    <a:pt x="468809" y="243780"/>
                    <a:pt x="448048" y="251147"/>
                    <a:pt x="426616" y="251147"/>
                  </a:cubicBezTo>
                  <a:cubicBezTo>
                    <a:pt x="379736" y="251147"/>
                    <a:pt x="351607" y="216991"/>
                    <a:pt x="351607" y="161403"/>
                  </a:cubicBezTo>
                  <a:cubicBezTo>
                    <a:pt x="351607" y="133275"/>
                    <a:pt x="357634" y="114523"/>
                    <a:pt x="371699" y="97779"/>
                  </a:cubicBezTo>
                  <a:cubicBezTo>
                    <a:pt x="385093" y="81706"/>
                    <a:pt x="401836" y="74339"/>
                    <a:pt x="421928" y="74339"/>
                  </a:cubicBezTo>
                  <a:close/>
                  <a:moveTo>
                    <a:pt x="2378869" y="74339"/>
                  </a:moveTo>
                  <a:cubicBezTo>
                    <a:pt x="2396952" y="74339"/>
                    <a:pt x="2413026" y="81036"/>
                    <a:pt x="2424411" y="92422"/>
                  </a:cubicBezTo>
                  <a:cubicBezTo>
                    <a:pt x="2439145" y="107156"/>
                    <a:pt x="2443833" y="123229"/>
                    <a:pt x="2443833" y="163413"/>
                  </a:cubicBezTo>
                  <a:lnTo>
                    <a:pt x="2443833" y="167431"/>
                  </a:lnTo>
                  <a:lnTo>
                    <a:pt x="2338686" y="167431"/>
                  </a:lnTo>
                  <a:lnTo>
                    <a:pt x="2338686" y="168101"/>
                  </a:lnTo>
                  <a:lnTo>
                    <a:pt x="2338686" y="172119"/>
                  </a:lnTo>
                  <a:cubicBezTo>
                    <a:pt x="2338686" y="188193"/>
                    <a:pt x="2340695" y="200248"/>
                    <a:pt x="2346722" y="208954"/>
                  </a:cubicBezTo>
                  <a:cubicBezTo>
                    <a:pt x="2356099" y="223688"/>
                    <a:pt x="2371502" y="229716"/>
                    <a:pt x="2388915" y="229716"/>
                  </a:cubicBezTo>
                  <a:cubicBezTo>
                    <a:pt x="2404989" y="229716"/>
                    <a:pt x="2418383" y="224358"/>
                    <a:pt x="2430438" y="213642"/>
                  </a:cubicBezTo>
                  <a:lnTo>
                    <a:pt x="2440484" y="230385"/>
                  </a:lnTo>
                  <a:cubicBezTo>
                    <a:pt x="2425750" y="243780"/>
                    <a:pt x="2404989" y="251147"/>
                    <a:pt x="2383557" y="251147"/>
                  </a:cubicBezTo>
                  <a:cubicBezTo>
                    <a:pt x="2336677" y="251147"/>
                    <a:pt x="2308548" y="216991"/>
                    <a:pt x="2308548" y="161403"/>
                  </a:cubicBezTo>
                  <a:cubicBezTo>
                    <a:pt x="2308548" y="133275"/>
                    <a:pt x="2314576" y="114523"/>
                    <a:pt x="2328640" y="97779"/>
                  </a:cubicBezTo>
                  <a:cubicBezTo>
                    <a:pt x="2342034" y="81706"/>
                    <a:pt x="2358777" y="74339"/>
                    <a:pt x="2378869" y="74339"/>
                  </a:cubicBezTo>
                  <a:close/>
                  <a:moveTo>
                    <a:pt x="1938189" y="74339"/>
                  </a:moveTo>
                  <a:cubicBezTo>
                    <a:pt x="1954932" y="74339"/>
                    <a:pt x="1971676" y="84385"/>
                    <a:pt x="1977703" y="102468"/>
                  </a:cubicBezTo>
                  <a:cubicBezTo>
                    <a:pt x="1993776" y="85055"/>
                    <a:pt x="2014538" y="74339"/>
                    <a:pt x="2031951" y="74339"/>
                  </a:cubicBezTo>
                  <a:cubicBezTo>
                    <a:pt x="2056731" y="74339"/>
                    <a:pt x="2074144" y="93091"/>
                    <a:pt x="2074144" y="119881"/>
                  </a:cubicBezTo>
                  <a:lnTo>
                    <a:pt x="2074144" y="247129"/>
                  </a:lnTo>
                  <a:lnTo>
                    <a:pt x="2047355" y="247129"/>
                  </a:lnTo>
                  <a:lnTo>
                    <a:pt x="2047355" y="123229"/>
                  </a:lnTo>
                  <a:cubicBezTo>
                    <a:pt x="2047355" y="107156"/>
                    <a:pt x="2039988" y="98449"/>
                    <a:pt x="2025924" y="98449"/>
                  </a:cubicBezTo>
                  <a:cubicBezTo>
                    <a:pt x="2010520" y="98449"/>
                    <a:pt x="1999135" y="108495"/>
                    <a:pt x="1981052" y="124568"/>
                  </a:cubicBezTo>
                  <a:lnTo>
                    <a:pt x="1981052" y="247798"/>
                  </a:lnTo>
                  <a:lnTo>
                    <a:pt x="1954263" y="247798"/>
                  </a:lnTo>
                  <a:lnTo>
                    <a:pt x="1954263" y="127917"/>
                  </a:lnTo>
                  <a:cubicBezTo>
                    <a:pt x="1954263" y="117871"/>
                    <a:pt x="1952923" y="111174"/>
                    <a:pt x="1949575" y="106486"/>
                  </a:cubicBezTo>
                  <a:cubicBezTo>
                    <a:pt x="1945556" y="101798"/>
                    <a:pt x="1940198" y="99789"/>
                    <a:pt x="1932162" y="99789"/>
                  </a:cubicBezTo>
                  <a:cubicBezTo>
                    <a:pt x="1919437" y="99789"/>
                    <a:pt x="1906712" y="106486"/>
                    <a:pt x="1889299" y="121890"/>
                  </a:cubicBezTo>
                  <a:lnTo>
                    <a:pt x="1889299" y="247798"/>
                  </a:lnTo>
                  <a:lnTo>
                    <a:pt x="1863850" y="247798"/>
                  </a:lnTo>
                  <a:lnTo>
                    <a:pt x="1863850" y="117202"/>
                  </a:lnTo>
                  <a:cubicBezTo>
                    <a:pt x="1863850" y="95770"/>
                    <a:pt x="1859162" y="83715"/>
                    <a:pt x="1857822" y="81036"/>
                  </a:cubicBezTo>
                  <a:lnTo>
                    <a:pt x="1883272" y="75009"/>
                  </a:lnTo>
                  <a:cubicBezTo>
                    <a:pt x="1884611" y="77688"/>
                    <a:pt x="1889299" y="89743"/>
                    <a:pt x="1889299" y="99789"/>
                  </a:cubicBezTo>
                  <a:cubicBezTo>
                    <a:pt x="1900685" y="87064"/>
                    <a:pt x="1920776" y="74339"/>
                    <a:pt x="1938189" y="74339"/>
                  </a:cubicBezTo>
                  <a:close/>
                  <a:moveTo>
                    <a:pt x="1265114" y="30138"/>
                  </a:moveTo>
                  <a:cubicBezTo>
                    <a:pt x="1264444" y="35496"/>
                    <a:pt x="1261765" y="58936"/>
                    <a:pt x="1261765" y="79028"/>
                  </a:cubicBezTo>
                  <a:lnTo>
                    <a:pt x="1303958" y="79028"/>
                  </a:lnTo>
                  <a:lnTo>
                    <a:pt x="1295921" y="99790"/>
                  </a:lnTo>
                  <a:lnTo>
                    <a:pt x="1260425" y="99790"/>
                  </a:lnTo>
                  <a:lnTo>
                    <a:pt x="1260425" y="208285"/>
                  </a:lnTo>
                  <a:cubicBezTo>
                    <a:pt x="1260425" y="227038"/>
                    <a:pt x="1265784" y="233065"/>
                    <a:pt x="1281857" y="233065"/>
                  </a:cubicBezTo>
                  <a:cubicBezTo>
                    <a:pt x="1289224" y="233065"/>
                    <a:pt x="1293912" y="231726"/>
                    <a:pt x="1298600" y="229716"/>
                  </a:cubicBezTo>
                  <a:lnTo>
                    <a:pt x="1302619" y="246460"/>
                  </a:lnTo>
                  <a:cubicBezTo>
                    <a:pt x="1293912" y="251148"/>
                    <a:pt x="1284536" y="253157"/>
                    <a:pt x="1273150" y="253157"/>
                  </a:cubicBezTo>
                  <a:cubicBezTo>
                    <a:pt x="1264444" y="253157"/>
                    <a:pt x="1257747" y="251148"/>
                    <a:pt x="1251049" y="248469"/>
                  </a:cubicBezTo>
                  <a:cubicBezTo>
                    <a:pt x="1238995" y="242441"/>
                    <a:pt x="1234976" y="231726"/>
                    <a:pt x="1234976" y="214982"/>
                  </a:cubicBezTo>
                  <a:lnTo>
                    <a:pt x="1234976" y="99120"/>
                  </a:lnTo>
                  <a:lnTo>
                    <a:pt x="1212875" y="99120"/>
                  </a:lnTo>
                  <a:lnTo>
                    <a:pt x="1212875" y="79028"/>
                  </a:lnTo>
                  <a:lnTo>
                    <a:pt x="1234976" y="79028"/>
                  </a:lnTo>
                  <a:cubicBezTo>
                    <a:pt x="1234976" y="64294"/>
                    <a:pt x="1236985" y="41523"/>
                    <a:pt x="1237655" y="36165"/>
                  </a:cubicBezTo>
                  <a:close/>
                  <a:moveTo>
                    <a:pt x="127918" y="16744"/>
                  </a:moveTo>
                  <a:lnTo>
                    <a:pt x="163413" y="16744"/>
                  </a:lnTo>
                  <a:lnTo>
                    <a:pt x="70321" y="125239"/>
                  </a:lnTo>
                  <a:lnTo>
                    <a:pt x="162744" y="248469"/>
                  </a:lnTo>
                  <a:lnTo>
                    <a:pt x="127248" y="248469"/>
                  </a:lnTo>
                  <a:lnTo>
                    <a:pt x="38844" y="125909"/>
                  </a:lnTo>
                  <a:close/>
                  <a:moveTo>
                    <a:pt x="9376" y="15404"/>
                  </a:moveTo>
                  <a:lnTo>
                    <a:pt x="37505" y="15404"/>
                  </a:lnTo>
                  <a:lnTo>
                    <a:pt x="37505" y="247799"/>
                  </a:lnTo>
                  <a:lnTo>
                    <a:pt x="9376" y="247799"/>
                  </a:lnTo>
                  <a:close/>
                  <a:moveTo>
                    <a:pt x="1778794" y="15404"/>
                  </a:moveTo>
                  <a:lnTo>
                    <a:pt x="1805583" y="15404"/>
                  </a:lnTo>
                  <a:lnTo>
                    <a:pt x="1805583" y="247799"/>
                  </a:lnTo>
                  <a:lnTo>
                    <a:pt x="1778794" y="247799"/>
                  </a:lnTo>
                  <a:close/>
                  <a:moveTo>
                    <a:pt x="732681" y="7367"/>
                  </a:moveTo>
                  <a:cubicBezTo>
                    <a:pt x="744067" y="7367"/>
                    <a:pt x="753443" y="16743"/>
                    <a:pt x="753443" y="28129"/>
                  </a:cubicBezTo>
                  <a:cubicBezTo>
                    <a:pt x="753443" y="38844"/>
                    <a:pt x="744736" y="48220"/>
                    <a:pt x="732681" y="48220"/>
                  </a:cubicBezTo>
                  <a:cubicBezTo>
                    <a:pt x="721296" y="48220"/>
                    <a:pt x="711920" y="38844"/>
                    <a:pt x="711920" y="28129"/>
                  </a:cubicBezTo>
                  <a:cubicBezTo>
                    <a:pt x="711920" y="16743"/>
                    <a:pt x="721296" y="7367"/>
                    <a:pt x="732681" y="7367"/>
                  </a:cubicBezTo>
                  <a:close/>
                  <a:moveTo>
                    <a:pt x="2616621" y="7367"/>
                  </a:moveTo>
                  <a:cubicBezTo>
                    <a:pt x="2628007" y="7367"/>
                    <a:pt x="2637383" y="16743"/>
                    <a:pt x="2637383" y="28129"/>
                  </a:cubicBezTo>
                  <a:cubicBezTo>
                    <a:pt x="2637383" y="38844"/>
                    <a:pt x="2628007" y="48220"/>
                    <a:pt x="2616621" y="48220"/>
                  </a:cubicBezTo>
                  <a:cubicBezTo>
                    <a:pt x="2605236" y="48220"/>
                    <a:pt x="2595860" y="38844"/>
                    <a:pt x="2595860" y="28129"/>
                  </a:cubicBezTo>
                  <a:cubicBezTo>
                    <a:pt x="2595860" y="16743"/>
                    <a:pt x="2605236" y="7367"/>
                    <a:pt x="2616621" y="7367"/>
                  </a:cubicBezTo>
                  <a:close/>
                  <a:moveTo>
                    <a:pt x="2878486" y="1339"/>
                  </a:moveTo>
                  <a:cubicBezTo>
                    <a:pt x="2879825" y="4018"/>
                    <a:pt x="2883174" y="18082"/>
                    <a:pt x="2883174" y="41523"/>
                  </a:cubicBezTo>
                  <a:lnTo>
                    <a:pt x="2883174" y="213642"/>
                  </a:lnTo>
                  <a:cubicBezTo>
                    <a:pt x="2883174" y="227037"/>
                    <a:pt x="2885183" y="230386"/>
                    <a:pt x="2892550" y="230386"/>
                  </a:cubicBezTo>
                  <a:cubicBezTo>
                    <a:pt x="2893220" y="230386"/>
                    <a:pt x="2894559" y="229716"/>
                    <a:pt x="2895898" y="229716"/>
                  </a:cubicBezTo>
                  <a:lnTo>
                    <a:pt x="2901256" y="247129"/>
                  </a:lnTo>
                  <a:cubicBezTo>
                    <a:pt x="2894559" y="250477"/>
                    <a:pt x="2891880" y="251817"/>
                    <a:pt x="2884513" y="251817"/>
                  </a:cubicBezTo>
                  <a:cubicBezTo>
                    <a:pt x="2876476" y="251817"/>
                    <a:pt x="2869779" y="249138"/>
                    <a:pt x="2864421" y="244450"/>
                  </a:cubicBezTo>
                  <a:cubicBezTo>
                    <a:pt x="2859063" y="239762"/>
                    <a:pt x="2856385" y="232395"/>
                    <a:pt x="2856385" y="220340"/>
                  </a:cubicBezTo>
                  <a:lnTo>
                    <a:pt x="2856385" y="41523"/>
                  </a:lnTo>
                  <a:cubicBezTo>
                    <a:pt x="2856385" y="22101"/>
                    <a:pt x="2853036" y="9376"/>
                    <a:pt x="2852366" y="6697"/>
                  </a:cubicBezTo>
                  <a:close/>
                  <a:moveTo>
                    <a:pt x="1362224" y="0"/>
                  </a:moveTo>
                  <a:cubicBezTo>
                    <a:pt x="1363564" y="2679"/>
                    <a:pt x="1366912" y="16743"/>
                    <a:pt x="1366912" y="40184"/>
                  </a:cubicBezTo>
                  <a:lnTo>
                    <a:pt x="1366912" y="79697"/>
                  </a:lnTo>
                  <a:cubicBezTo>
                    <a:pt x="1366912" y="89074"/>
                    <a:pt x="1366243" y="100459"/>
                    <a:pt x="1365573" y="102468"/>
                  </a:cubicBezTo>
                  <a:cubicBezTo>
                    <a:pt x="1380976" y="88404"/>
                    <a:pt x="1400399" y="75679"/>
                    <a:pt x="1421830" y="75679"/>
                  </a:cubicBezTo>
                  <a:cubicBezTo>
                    <a:pt x="1441922" y="75679"/>
                    <a:pt x="1460674" y="87064"/>
                    <a:pt x="1465362" y="102468"/>
                  </a:cubicBezTo>
                  <a:cubicBezTo>
                    <a:pt x="1467371" y="109165"/>
                    <a:pt x="1468041" y="114523"/>
                    <a:pt x="1468041" y="126578"/>
                  </a:cubicBezTo>
                  <a:lnTo>
                    <a:pt x="1468041" y="247129"/>
                  </a:lnTo>
                  <a:lnTo>
                    <a:pt x="1441922" y="247129"/>
                  </a:lnTo>
                  <a:lnTo>
                    <a:pt x="1441922" y="131266"/>
                  </a:lnTo>
                  <a:cubicBezTo>
                    <a:pt x="1441922" y="118541"/>
                    <a:pt x="1439913" y="111174"/>
                    <a:pt x="1435224" y="106486"/>
                  </a:cubicBezTo>
                  <a:cubicBezTo>
                    <a:pt x="1431206" y="102468"/>
                    <a:pt x="1423839" y="99789"/>
                    <a:pt x="1415802" y="99789"/>
                  </a:cubicBezTo>
                  <a:cubicBezTo>
                    <a:pt x="1399729" y="99789"/>
                    <a:pt x="1380976" y="110505"/>
                    <a:pt x="1366912" y="127918"/>
                  </a:cubicBezTo>
                  <a:lnTo>
                    <a:pt x="1366912" y="247799"/>
                  </a:lnTo>
                  <a:lnTo>
                    <a:pt x="1340793" y="247799"/>
                  </a:lnTo>
                  <a:lnTo>
                    <a:pt x="1340793" y="40184"/>
                  </a:lnTo>
                  <a:cubicBezTo>
                    <a:pt x="1340793" y="20761"/>
                    <a:pt x="1337444" y="8037"/>
                    <a:pt x="1336105" y="5358"/>
                  </a:cubicBezTo>
                  <a:close/>
                </a:path>
              </a:pathLst>
            </a:custGeom>
            <a:solidFill>
              <a:srgbClr val="FFFFFF"/>
            </a:solidFill>
            <a:ln w="66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5A2671E-B554-858B-EFCC-F79E59EDA5C2}"/>
              </a:ext>
            </a:extLst>
          </p:cNvPr>
          <p:cNvGrpSpPr/>
          <p:nvPr userDrawn="1"/>
        </p:nvGrpSpPr>
        <p:grpSpPr>
          <a:xfrm>
            <a:off x="5225415" y="147956"/>
            <a:ext cx="6828180" cy="6586219"/>
            <a:chOff x="3919061" y="110967"/>
            <a:chExt cx="5121135" cy="4939664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8C045E60-27DD-C2C0-5C49-A515A3C578C6}"/>
                </a:ext>
              </a:extLst>
            </p:cNvPr>
            <p:cNvSpPr/>
            <p:nvPr/>
          </p:nvSpPr>
          <p:spPr>
            <a:xfrm>
              <a:off x="6466046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95C0BCE8-3F6F-2E8D-900C-991880015CEF}"/>
                </a:ext>
              </a:extLst>
            </p:cNvPr>
            <p:cNvSpPr/>
            <p:nvPr/>
          </p:nvSpPr>
          <p:spPr>
            <a:xfrm>
              <a:off x="7193756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C4455C54-2E17-6F6F-92E6-338889D666F4}"/>
                </a:ext>
              </a:extLst>
            </p:cNvPr>
            <p:cNvSpPr/>
            <p:nvPr/>
          </p:nvSpPr>
          <p:spPr>
            <a:xfrm>
              <a:off x="7011828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678F6403-856C-9A2B-9A01-15C4304940AB}"/>
                </a:ext>
              </a:extLst>
            </p:cNvPr>
            <p:cNvSpPr/>
            <p:nvPr/>
          </p:nvSpPr>
          <p:spPr>
            <a:xfrm>
              <a:off x="7557611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7AB7CA65-B2C8-83C1-C361-37071A8765F4}"/>
                </a:ext>
              </a:extLst>
            </p:cNvPr>
            <p:cNvSpPr/>
            <p:nvPr/>
          </p:nvSpPr>
          <p:spPr>
            <a:xfrm>
              <a:off x="7557611" y="11096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6840B442-21F1-0EBA-A99B-5ABF2F423A11}"/>
                </a:ext>
              </a:extLst>
            </p:cNvPr>
            <p:cNvSpPr/>
            <p:nvPr/>
          </p:nvSpPr>
          <p:spPr>
            <a:xfrm>
              <a:off x="7375683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DD56765E-BBD4-1C3F-77D2-1F499F274F4E}"/>
                </a:ext>
              </a:extLst>
            </p:cNvPr>
            <p:cNvSpPr/>
            <p:nvPr/>
          </p:nvSpPr>
          <p:spPr>
            <a:xfrm>
              <a:off x="7921466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FC9DFE8D-2B64-9E26-73D9-732758A95587}"/>
                </a:ext>
              </a:extLst>
            </p:cNvPr>
            <p:cNvSpPr/>
            <p:nvPr/>
          </p:nvSpPr>
          <p:spPr>
            <a:xfrm>
              <a:off x="7921466" y="11096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5F24BB5-C121-D875-EC3F-9CE8FC35B812}"/>
                </a:ext>
              </a:extLst>
            </p:cNvPr>
            <p:cNvSpPr/>
            <p:nvPr/>
          </p:nvSpPr>
          <p:spPr>
            <a:xfrm>
              <a:off x="6647973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8FE4A634-EBE2-1486-26B8-F57F606725CC}"/>
                </a:ext>
              </a:extLst>
            </p:cNvPr>
            <p:cNvSpPr/>
            <p:nvPr/>
          </p:nvSpPr>
          <p:spPr>
            <a:xfrm>
              <a:off x="7184707" y="64770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35EE9D8-0E51-7438-F254-765FA578DD8D}"/>
                </a:ext>
              </a:extLst>
            </p:cNvPr>
            <p:cNvSpPr/>
            <p:nvPr/>
          </p:nvSpPr>
          <p:spPr>
            <a:xfrm>
              <a:off x="7548562" y="64770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D51E66E2-FD3E-58B4-7F15-28496EF90222}"/>
                </a:ext>
              </a:extLst>
            </p:cNvPr>
            <p:cNvSpPr/>
            <p:nvPr/>
          </p:nvSpPr>
          <p:spPr>
            <a:xfrm>
              <a:off x="7375683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64DC88F-3A8F-60AD-B9F4-35681F51FE91}"/>
                </a:ext>
              </a:extLst>
            </p:cNvPr>
            <p:cNvSpPr/>
            <p:nvPr/>
          </p:nvSpPr>
          <p:spPr>
            <a:xfrm>
              <a:off x="7912417" y="64770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B9EF93D8-C23A-9355-D127-1C9E8397E3BA}"/>
                </a:ext>
              </a:extLst>
            </p:cNvPr>
            <p:cNvSpPr/>
            <p:nvPr/>
          </p:nvSpPr>
          <p:spPr>
            <a:xfrm>
              <a:off x="7739538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A473AC8-CE6A-11B6-BB9C-98AB32A23F6E}"/>
                </a:ext>
              </a:extLst>
            </p:cNvPr>
            <p:cNvSpPr/>
            <p:nvPr/>
          </p:nvSpPr>
          <p:spPr>
            <a:xfrm>
              <a:off x="8285321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DFC9D77-1C74-7F49-F0D0-1B7F27121B42}"/>
                </a:ext>
              </a:extLst>
            </p:cNvPr>
            <p:cNvSpPr/>
            <p:nvPr/>
          </p:nvSpPr>
          <p:spPr>
            <a:xfrm>
              <a:off x="8103393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F9FBC45D-AD64-993F-D4E5-08838100CB51}"/>
                </a:ext>
              </a:extLst>
            </p:cNvPr>
            <p:cNvSpPr/>
            <p:nvPr/>
          </p:nvSpPr>
          <p:spPr>
            <a:xfrm>
              <a:off x="8649176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72065A5-9CED-9D6D-9435-54073352AE2F}"/>
                </a:ext>
              </a:extLst>
            </p:cNvPr>
            <p:cNvSpPr/>
            <p:nvPr/>
          </p:nvSpPr>
          <p:spPr>
            <a:xfrm>
              <a:off x="8649176" y="11096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F4B23AE4-7FDE-3A4F-88E0-1B9842EFF764}"/>
                </a:ext>
              </a:extLst>
            </p:cNvPr>
            <p:cNvSpPr/>
            <p:nvPr/>
          </p:nvSpPr>
          <p:spPr>
            <a:xfrm>
              <a:off x="8467248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E6A51D95-A66B-B175-D707-C7615F6DC2C6}"/>
                </a:ext>
              </a:extLst>
            </p:cNvPr>
            <p:cNvSpPr/>
            <p:nvPr/>
          </p:nvSpPr>
          <p:spPr>
            <a:xfrm>
              <a:off x="9013031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640F384-48F5-8ABE-42D3-6BD998086E51}"/>
                </a:ext>
              </a:extLst>
            </p:cNvPr>
            <p:cNvSpPr/>
            <p:nvPr/>
          </p:nvSpPr>
          <p:spPr>
            <a:xfrm>
              <a:off x="8831103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ECAE54B5-388C-AAF1-E49D-E9D119F669F0}"/>
                </a:ext>
              </a:extLst>
            </p:cNvPr>
            <p:cNvSpPr/>
            <p:nvPr/>
          </p:nvSpPr>
          <p:spPr>
            <a:xfrm>
              <a:off x="8276272" y="647701"/>
              <a:ext cx="36213" cy="36195"/>
            </a:xfrm>
            <a:custGeom>
              <a:avLst/>
              <a:gdLst>
                <a:gd name="connsiteX0" fmla="*/ 18097 w 36213"/>
                <a:gd name="connsiteY0" fmla="*/ 0 h 36195"/>
                <a:gd name="connsiteX1" fmla="*/ 0 w 36213"/>
                <a:gd name="connsiteY1" fmla="*/ 18098 h 36195"/>
                <a:gd name="connsiteX2" fmla="*/ 18097 w 36213"/>
                <a:gd name="connsiteY2" fmla="*/ 36195 h 36195"/>
                <a:gd name="connsiteX3" fmla="*/ 36195 w 36213"/>
                <a:gd name="connsiteY3" fmla="*/ 18098 h 36195"/>
                <a:gd name="connsiteX4" fmla="*/ 18097 w 36213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3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8"/>
                  </a:cubicBezTo>
                  <a:cubicBezTo>
                    <a:pt x="36671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C589F54D-CA40-69A3-FD2B-9E40ABE91F28}"/>
                </a:ext>
              </a:extLst>
            </p:cNvPr>
            <p:cNvSpPr/>
            <p:nvPr/>
          </p:nvSpPr>
          <p:spPr>
            <a:xfrm>
              <a:off x="8103393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52E45B37-F7F1-7C56-58DF-A0EACD99E02A}"/>
                </a:ext>
              </a:extLst>
            </p:cNvPr>
            <p:cNvSpPr/>
            <p:nvPr/>
          </p:nvSpPr>
          <p:spPr>
            <a:xfrm>
              <a:off x="8640127" y="647701"/>
              <a:ext cx="36214" cy="36195"/>
            </a:xfrm>
            <a:custGeom>
              <a:avLst/>
              <a:gdLst>
                <a:gd name="connsiteX0" fmla="*/ 18098 w 36214"/>
                <a:gd name="connsiteY0" fmla="*/ 0 h 36195"/>
                <a:gd name="connsiteX1" fmla="*/ 0 w 36214"/>
                <a:gd name="connsiteY1" fmla="*/ 18098 h 36195"/>
                <a:gd name="connsiteX2" fmla="*/ 18098 w 36214"/>
                <a:gd name="connsiteY2" fmla="*/ 36195 h 36195"/>
                <a:gd name="connsiteX3" fmla="*/ 36195 w 36214"/>
                <a:gd name="connsiteY3" fmla="*/ 18098 h 36195"/>
                <a:gd name="connsiteX4" fmla="*/ 18098 w 3621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672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67E69F8A-BA62-0770-0239-E101D9A1AB99}"/>
                </a:ext>
              </a:extLst>
            </p:cNvPr>
            <p:cNvSpPr/>
            <p:nvPr/>
          </p:nvSpPr>
          <p:spPr>
            <a:xfrm>
              <a:off x="8467248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5BEB3244-8118-8CE7-93A6-A8E7DEB6A065}"/>
                </a:ext>
              </a:extLst>
            </p:cNvPr>
            <p:cNvSpPr/>
            <p:nvPr/>
          </p:nvSpPr>
          <p:spPr>
            <a:xfrm>
              <a:off x="9003982" y="647701"/>
              <a:ext cx="36214" cy="36195"/>
            </a:xfrm>
            <a:custGeom>
              <a:avLst/>
              <a:gdLst>
                <a:gd name="connsiteX0" fmla="*/ 18098 w 36214"/>
                <a:gd name="connsiteY0" fmla="*/ 0 h 36195"/>
                <a:gd name="connsiteX1" fmla="*/ 0 w 36214"/>
                <a:gd name="connsiteY1" fmla="*/ 18098 h 36195"/>
                <a:gd name="connsiteX2" fmla="*/ 18098 w 36214"/>
                <a:gd name="connsiteY2" fmla="*/ 36195 h 36195"/>
                <a:gd name="connsiteX3" fmla="*/ 36195 w 36214"/>
                <a:gd name="connsiteY3" fmla="*/ 18098 h 36195"/>
                <a:gd name="connsiteX4" fmla="*/ 18098 w 3621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672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65154628-7E44-EEC1-6C04-B5AD8A47833B}"/>
                </a:ext>
              </a:extLst>
            </p:cNvPr>
            <p:cNvSpPr/>
            <p:nvPr/>
          </p:nvSpPr>
          <p:spPr>
            <a:xfrm>
              <a:off x="8831103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5BE3E660-7B27-DCEE-DE37-9587A91D9564}"/>
                </a:ext>
              </a:extLst>
            </p:cNvPr>
            <p:cNvSpPr/>
            <p:nvPr/>
          </p:nvSpPr>
          <p:spPr>
            <a:xfrm>
              <a:off x="537448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A51E20C5-60FE-48F1-00C2-C573C472E09B}"/>
                </a:ext>
              </a:extLst>
            </p:cNvPr>
            <p:cNvSpPr/>
            <p:nvPr/>
          </p:nvSpPr>
          <p:spPr>
            <a:xfrm>
              <a:off x="5365432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910EDF38-5DB6-E40E-24B4-B911C10A4ED1}"/>
                </a:ext>
              </a:extLst>
            </p:cNvPr>
            <p:cNvSpPr/>
            <p:nvPr/>
          </p:nvSpPr>
          <p:spPr>
            <a:xfrm>
              <a:off x="537448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28D75919-5219-2433-0E0B-F3329E9859E3}"/>
                </a:ext>
              </a:extLst>
            </p:cNvPr>
            <p:cNvSpPr/>
            <p:nvPr/>
          </p:nvSpPr>
          <p:spPr>
            <a:xfrm>
              <a:off x="5365432" y="4286727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0F717E5A-EFC7-7EAA-A1B6-14FC71EB7C8E}"/>
                </a:ext>
              </a:extLst>
            </p:cNvPr>
            <p:cNvSpPr/>
            <p:nvPr/>
          </p:nvSpPr>
          <p:spPr>
            <a:xfrm>
              <a:off x="537448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E77D7F6F-3B14-1FC2-5160-9D9D5AEE2FF4}"/>
                </a:ext>
              </a:extLst>
            </p:cNvPr>
            <p:cNvSpPr/>
            <p:nvPr/>
          </p:nvSpPr>
          <p:spPr>
            <a:xfrm>
              <a:off x="5365432" y="392287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F35956F4-B332-5030-1BB5-C022AD2B217D}"/>
                </a:ext>
              </a:extLst>
            </p:cNvPr>
            <p:cNvSpPr/>
            <p:nvPr/>
          </p:nvSpPr>
          <p:spPr>
            <a:xfrm>
              <a:off x="537448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C1DF6060-0693-15C9-F8D0-E47E86B9A2C0}"/>
                </a:ext>
              </a:extLst>
            </p:cNvPr>
            <p:cNvSpPr/>
            <p:nvPr/>
          </p:nvSpPr>
          <p:spPr>
            <a:xfrm>
              <a:off x="519255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D359769B-2524-6A4A-99B4-7199F67048E0}"/>
                </a:ext>
              </a:extLst>
            </p:cNvPr>
            <p:cNvSpPr/>
            <p:nvPr/>
          </p:nvSpPr>
          <p:spPr>
            <a:xfrm>
              <a:off x="519255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1E4C38B8-D2D9-46E5-0E59-D385BECF9102}"/>
                </a:ext>
              </a:extLst>
            </p:cNvPr>
            <p:cNvSpPr/>
            <p:nvPr/>
          </p:nvSpPr>
          <p:spPr>
            <a:xfrm>
              <a:off x="519255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F9FD0FE4-7209-0325-CFDD-7AFB66FB2ABF}"/>
                </a:ext>
              </a:extLst>
            </p:cNvPr>
            <p:cNvSpPr/>
            <p:nvPr/>
          </p:nvSpPr>
          <p:spPr>
            <a:xfrm>
              <a:off x="573833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id="{00C8B4A1-633F-934F-AE72-901302C50BFE}"/>
                </a:ext>
              </a:extLst>
            </p:cNvPr>
            <p:cNvSpPr/>
            <p:nvPr/>
          </p:nvSpPr>
          <p:spPr>
            <a:xfrm>
              <a:off x="5729287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" name="Freeform 43">
              <a:extLst>
                <a:ext uri="{FF2B5EF4-FFF2-40B4-BE49-F238E27FC236}">
                  <a16:creationId xmlns:a16="http://schemas.microsoft.com/office/drawing/2014/main" id="{7D9DAF57-0915-3162-AE51-34C3A6914734}"/>
                </a:ext>
              </a:extLst>
            </p:cNvPr>
            <p:cNvSpPr/>
            <p:nvPr/>
          </p:nvSpPr>
          <p:spPr>
            <a:xfrm>
              <a:off x="573833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" name="Freeform 44">
              <a:extLst>
                <a:ext uri="{FF2B5EF4-FFF2-40B4-BE49-F238E27FC236}">
                  <a16:creationId xmlns:a16="http://schemas.microsoft.com/office/drawing/2014/main" id="{816B0315-A17F-A384-48C5-CE7CDCAF1E9C}"/>
                </a:ext>
              </a:extLst>
            </p:cNvPr>
            <p:cNvSpPr/>
            <p:nvPr/>
          </p:nvSpPr>
          <p:spPr>
            <a:xfrm>
              <a:off x="5729287" y="4286727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16209804-A086-FD79-DA35-C5038E47C01D}"/>
                </a:ext>
              </a:extLst>
            </p:cNvPr>
            <p:cNvSpPr/>
            <p:nvPr/>
          </p:nvSpPr>
          <p:spPr>
            <a:xfrm>
              <a:off x="573833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6A6749BB-5C51-957F-B286-290FD3A8DE30}"/>
                </a:ext>
              </a:extLst>
            </p:cNvPr>
            <p:cNvSpPr/>
            <p:nvPr/>
          </p:nvSpPr>
          <p:spPr>
            <a:xfrm>
              <a:off x="5729287" y="392287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id="{7DDBE4A7-2521-7541-DE5D-0011ED80783A}"/>
                </a:ext>
              </a:extLst>
            </p:cNvPr>
            <p:cNvSpPr/>
            <p:nvPr/>
          </p:nvSpPr>
          <p:spPr>
            <a:xfrm>
              <a:off x="573833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E523AF47-FDE5-1A2B-17C7-A48EA2B80071}"/>
                </a:ext>
              </a:extLst>
            </p:cNvPr>
            <p:cNvSpPr/>
            <p:nvPr/>
          </p:nvSpPr>
          <p:spPr>
            <a:xfrm>
              <a:off x="555640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0" name="Freeform 49">
              <a:extLst>
                <a:ext uri="{FF2B5EF4-FFF2-40B4-BE49-F238E27FC236}">
                  <a16:creationId xmlns:a16="http://schemas.microsoft.com/office/drawing/2014/main" id="{6DFC304F-DD37-8033-A086-81FE831A1B9C}"/>
                </a:ext>
              </a:extLst>
            </p:cNvPr>
            <p:cNvSpPr/>
            <p:nvPr/>
          </p:nvSpPr>
          <p:spPr>
            <a:xfrm>
              <a:off x="5556408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118BB4A3-CC25-EB78-C092-CD0385DD32CE}"/>
                </a:ext>
              </a:extLst>
            </p:cNvPr>
            <p:cNvSpPr/>
            <p:nvPr/>
          </p:nvSpPr>
          <p:spPr>
            <a:xfrm>
              <a:off x="5556408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A65D3D2B-093F-DB87-7F0B-E4A95C1A06A7}"/>
                </a:ext>
              </a:extLst>
            </p:cNvPr>
            <p:cNvSpPr/>
            <p:nvPr/>
          </p:nvSpPr>
          <p:spPr>
            <a:xfrm>
              <a:off x="610219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A1E48055-0EB1-AC5E-3D52-E2E496CB8810}"/>
                </a:ext>
              </a:extLst>
            </p:cNvPr>
            <p:cNvSpPr/>
            <p:nvPr/>
          </p:nvSpPr>
          <p:spPr>
            <a:xfrm>
              <a:off x="6093142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" name="Freeform 53">
              <a:extLst>
                <a:ext uri="{FF2B5EF4-FFF2-40B4-BE49-F238E27FC236}">
                  <a16:creationId xmlns:a16="http://schemas.microsoft.com/office/drawing/2014/main" id="{F3238DA0-20B8-24FD-D637-A3593145E408}"/>
                </a:ext>
              </a:extLst>
            </p:cNvPr>
            <p:cNvSpPr/>
            <p:nvPr/>
          </p:nvSpPr>
          <p:spPr>
            <a:xfrm>
              <a:off x="610219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EC557752-0273-E61E-5013-58493AB9304F}"/>
                </a:ext>
              </a:extLst>
            </p:cNvPr>
            <p:cNvSpPr/>
            <p:nvPr/>
          </p:nvSpPr>
          <p:spPr>
            <a:xfrm>
              <a:off x="6093142" y="4286727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228316A2-B1D2-9A2C-0A3C-F5932AA0B4DF}"/>
                </a:ext>
              </a:extLst>
            </p:cNvPr>
            <p:cNvSpPr/>
            <p:nvPr/>
          </p:nvSpPr>
          <p:spPr>
            <a:xfrm>
              <a:off x="610219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76" name="Freeform 475">
              <a:extLst>
                <a:ext uri="{FF2B5EF4-FFF2-40B4-BE49-F238E27FC236}">
                  <a16:creationId xmlns:a16="http://schemas.microsoft.com/office/drawing/2014/main" id="{7EB66707-76A2-28F6-D4A3-8A9BA8306E60}"/>
                </a:ext>
              </a:extLst>
            </p:cNvPr>
            <p:cNvSpPr/>
            <p:nvPr/>
          </p:nvSpPr>
          <p:spPr>
            <a:xfrm>
              <a:off x="6093142" y="392287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79" name="Freeform 478">
              <a:extLst>
                <a:ext uri="{FF2B5EF4-FFF2-40B4-BE49-F238E27FC236}">
                  <a16:creationId xmlns:a16="http://schemas.microsoft.com/office/drawing/2014/main" id="{E50CFC85-EEA8-4FF1-F2F7-B8A88520C1AF}"/>
                </a:ext>
              </a:extLst>
            </p:cNvPr>
            <p:cNvSpPr/>
            <p:nvPr/>
          </p:nvSpPr>
          <p:spPr>
            <a:xfrm>
              <a:off x="610219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80" name="Freeform 479">
              <a:extLst>
                <a:ext uri="{FF2B5EF4-FFF2-40B4-BE49-F238E27FC236}">
                  <a16:creationId xmlns:a16="http://schemas.microsoft.com/office/drawing/2014/main" id="{53258060-D921-24D7-CE76-55D278F30304}"/>
                </a:ext>
              </a:extLst>
            </p:cNvPr>
            <p:cNvSpPr/>
            <p:nvPr/>
          </p:nvSpPr>
          <p:spPr>
            <a:xfrm>
              <a:off x="592026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81" name="Freeform 480">
              <a:extLst>
                <a:ext uri="{FF2B5EF4-FFF2-40B4-BE49-F238E27FC236}">
                  <a16:creationId xmlns:a16="http://schemas.microsoft.com/office/drawing/2014/main" id="{B07E8DBE-7934-42DA-93C9-029CC4D4142F}"/>
                </a:ext>
              </a:extLst>
            </p:cNvPr>
            <p:cNvSpPr/>
            <p:nvPr/>
          </p:nvSpPr>
          <p:spPr>
            <a:xfrm>
              <a:off x="592026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82" name="Freeform 481">
              <a:extLst>
                <a:ext uri="{FF2B5EF4-FFF2-40B4-BE49-F238E27FC236}">
                  <a16:creationId xmlns:a16="http://schemas.microsoft.com/office/drawing/2014/main" id="{5FE247B2-17DD-A781-C4CA-83F39027256A}"/>
                </a:ext>
              </a:extLst>
            </p:cNvPr>
            <p:cNvSpPr/>
            <p:nvPr/>
          </p:nvSpPr>
          <p:spPr>
            <a:xfrm>
              <a:off x="592026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83" name="Freeform 482">
              <a:extLst>
                <a:ext uri="{FF2B5EF4-FFF2-40B4-BE49-F238E27FC236}">
                  <a16:creationId xmlns:a16="http://schemas.microsoft.com/office/drawing/2014/main" id="{D3758A8A-97A3-B321-D470-1934B82ABD10}"/>
                </a:ext>
              </a:extLst>
            </p:cNvPr>
            <p:cNvSpPr/>
            <p:nvPr/>
          </p:nvSpPr>
          <p:spPr>
            <a:xfrm>
              <a:off x="646604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84" name="Freeform 483">
              <a:extLst>
                <a:ext uri="{FF2B5EF4-FFF2-40B4-BE49-F238E27FC236}">
                  <a16:creationId xmlns:a16="http://schemas.microsoft.com/office/drawing/2014/main" id="{914FF456-44E3-1EC1-FD57-D1F261EC8913}"/>
                </a:ext>
              </a:extLst>
            </p:cNvPr>
            <p:cNvSpPr/>
            <p:nvPr/>
          </p:nvSpPr>
          <p:spPr>
            <a:xfrm>
              <a:off x="6456997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85" name="Freeform 484">
              <a:extLst>
                <a:ext uri="{FF2B5EF4-FFF2-40B4-BE49-F238E27FC236}">
                  <a16:creationId xmlns:a16="http://schemas.microsoft.com/office/drawing/2014/main" id="{191F6238-E29E-3AF6-A6AB-6EFA14513864}"/>
                </a:ext>
              </a:extLst>
            </p:cNvPr>
            <p:cNvSpPr/>
            <p:nvPr/>
          </p:nvSpPr>
          <p:spPr>
            <a:xfrm>
              <a:off x="628411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86" name="Freeform 485">
              <a:extLst>
                <a:ext uri="{FF2B5EF4-FFF2-40B4-BE49-F238E27FC236}">
                  <a16:creationId xmlns:a16="http://schemas.microsoft.com/office/drawing/2014/main" id="{D2DBE9A3-A40C-110C-2C42-B370D6B4B0B4}"/>
                </a:ext>
              </a:extLst>
            </p:cNvPr>
            <p:cNvSpPr/>
            <p:nvPr/>
          </p:nvSpPr>
          <p:spPr>
            <a:xfrm>
              <a:off x="5365432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87" name="Freeform 486">
              <a:extLst>
                <a:ext uri="{FF2B5EF4-FFF2-40B4-BE49-F238E27FC236}">
                  <a16:creationId xmlns:a16="http://schemas.microsoft.com/office/drawing/2014/main" id="{0EE5C208-641A-A39B-A6CF-E2AB233DA9A6}"/>
                </a:ext>
              </a:extLst>
            </p:cNvPr>
            <p:cNvSpPr/>
            <p:nvPr/>
          </p:nvSpPr>
          <p:spPr>
            <a:xfrm>
              <a:off x="519255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8 w 18097"/>
                <a:gd name="connsiteY1" fmla="*/ 18097 h 18097"/>
                <a:gd name="connsiteX2" fmla="*/ 18097 w 18097"/>
                <a:gd name="connsiteY2" fmla="*/ 9048 h 18097"/>
                <a:gd name="connsiteX3" fmla="*/ 9048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88" name="Freeform 487">
              <a:extLst>
                <a:ext uri="{FF2B5EF4-FFF2-40B4-BE49-F238E27FC236}">
                  <a16:creationId xmlns:a16="http://schemas.microsoft.com/office/drawing/2014/main" id="{5D5E25FE-14E7-3075-F8E8-B6FA3BA8BA36}"/>
                </a:ext>
              </a:extLst>
            </p:cNvPr>
            <p:cNvSpPr/>
            <p:nvPr/>
          </p:nvSpPr>
          <p:spPr>
            <a:xfrm>
              <a:off x="5729287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89" name="Freeform 488">
              <a:extLst>
                <a:ext uri="{FF2B5EF4-FFF2-40B4-BE49-F238E27FC236}">
                  <a16:creationId xmlns:a16="http://schemas.microsoft.com/office/drawing/2014/main" id="{CE94707D-F42E-AA9D-5C0D-8197A84EB60A}"/>
                </a:ext>
              </a:extLst>
            </p:cNvPr>
            <p:cNvSpPr/>
            <p:nvPr/>
          </p:nvSpPr>
          <p:spPr>
            <a:xfrm>
              <a:off x="555640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90" name="Freeform 489">
              <a:extLst>
                <a:ext uri="{FF2B5EF4-FFF2-40B4-BE49-F238E27FC236}">
                  <a16:creationId xmlns:a16="http://schemas.microsoft.com/office/drawing/2014/main" id="{C48E1AD6-1A1B-9E35-BB31-147A70ADCBE8}"/>
                </a:ext>
              </a:extLst>
            </p:cNvPr>
            <p:cNvSpPr/>
            <p:nvPr/>
          </p:nvSpPr>
          <p:spPr>
            <a:xfrm>
              <a:off x="6093142" y="5014437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95" name="Freeform 494">
              <a:extLst>
                <a:ext uri="{FF2B5EF4-FFF2-40B4-BE49-F238E27FC236}">
                  <a16:creationId xmlns:a16="http://schemas.microsoft.com/office/drawing/2014/main" id="{AB6568F8-D289-5C73-65D8-10F077858E97}"/>
                </a:ext>
              </a:extLst>
            </p:cNvPr>
            <p:cNvSpPr/>
            <p:nvPr/>
          </p:nvSpPr>
          <p:spPr>
            <a:xfrm>
              <a:off x="592026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96" name="Freeform 495">
              <a:extLst>
                <a:ext uri="{FF2B5EF4-FFF2-40B4-BE49-F238E27FC236}">
                  <a16:creationId xmlns:a16="http://schemas.microsoft.com/office/drawing/2014/main" id="{9D934721-1A8F-C9A1-D399-2DD909EF5765}"/>
                </a:ext>
              </a:extLst>
            </p:cNvPr>
            <p:cNvSpPr/>
            <p:nvPr/>
          </p:nvSpPr>
          <p:spPr>
            <a:xfrm>
              <a:off x="6456997" y="5014437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97" name="Freeform 496">
              <a:extLst>
                <a:ext uri="{FF2B5EF4-FFF2-40B4-BE49-F238E27FC236}">
                  <a16:creationId xmlns:a16="http://schemas.microsoft.com/office/drawing/2014/main" id="{645E7DD9-E822-6E57-1A14-2CF4FBC3D889}"/>
                </a:ext>
              </a:extLst>
            </p:cNvPr>
            <p:cNvSpPr/>
            <p:nvPr/>
          </p:nvSpPr>
          <p:spPr>
            <a:xfrm>
              <a:off x="628411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98" name="Freeform 497">
              <a:extLst>
                <a:ext uri="{FF2B5EF4-FFF2-40B4-BE49-F238E27FC236}">
                  <a16:creationId xmlns:a16="http://schemas.microsoft.com/office/drawing/2014/main" id="{3B87AFDA-4B53-50A3-C4AF-5275370ED8CB}"/>
                </a:ext>
              </a:extLst>
            </p:cNvPr>
            <p:cNvSpPr/>
            <p:nvPr/>
          </p:nvSpPr>
          <p:spPr>
            <a:xfrm>
              <a:off x="391906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99" name="Freeform 498">
              <a:extLst>
                <a:ext uri="{FF2B5EF4-FFF2-40B4-BE49-F238E27FC236}">
                  <a16:creationId xmlns:a16="http://schemas.microsoft.com/office/drawing/2014/main" id="{CD544A08-9156-E6EF-FDE8-22918C4B96C2}"/>
                </a:ext>
              </a:extLst>
            </p:cNvPr>
            <p:cNvSpPr/>
            <p:nvPr/>
          </p:nvSpPr>
          <p:spPr>
            <a:xfrm>
              <a:off x="391906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00" name="Freeform 499">
              <a:extLst>
                <a:ext uri="{FF2B5EF4-FFF2-40B4-BE49-F238E27FC236}">
                  <a16:creationId xmlns:a16="http://schemas.microsoft.com/office/drawing/2014/main" id="{A1D5CF51-E089-3432-BDB9-EC5240C68EBD}"/>
                </a:ext>
              </a:extLst>
            </p:cNvPr>
            <p:cNvSpPr/>
            <p:nvPr/>
          </p:nvSpPr>
          <p:spPr>
            <a:xfrm>
              <a:off x="428291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01" name="Freeform 500">
              <a:extLst>
                <a:ext uri="{FF2B5EF4-FFF2-40B4-BE49-F238E27FC236}">
                  <a16:creationId xmlns:a16="http://schemas.microsoft.com/office/drawing/2014/main" id="{8C92351D-A551-E944-A465-539FB83529A9}"/>
                </a:ext>
              </a:extLst>
            </p:cNvPr>
            <p:cNvSpPr/>
            <p:nvPr/>
          </p:nvSpPr>
          <p:spPr>
            <a:xfrm>
              <a:off x="4273867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02" name="Freeform 501">
              <a:extLst>
                <a:ext uri="{FF2B5EF4-FFF2-40B4-BE49-F238E27FC236}">
                  <a16:creationId xmlns:a16="http://schemas.microsoft.com/office/drawing/2014/main" id="{A44DE7E7-9E5B-9C51-F870-2DD38C5B69D3}"/>
                </a:ext>
              </a:extLst>
            </p:cNvPr>
            <p:cNvSpPr/>
            <p:nvPr/>
          </p:nvSpPr>
          <p:spPr>
            <a:xfrm>
              <a:off x="428291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03" name="Freeform 502">
              <a:extLst>
                <a:ext uri="{FF2B5EF4-FFF2-40B4-BE49-F238E27FC236}">
                  <a16:creationId xmlns:a16="http://schemas.microsoft.com/office/drawing/2014/main" id="{FBCE61A1-5B94-5C03-30B3-5495952B33C2}"/>
                </a:ext>
              </a:extLst>
            </p:cNvPr>
            <p:cNvSpPr/>
            <p:nvPr/>
          </p:nvSpPr>
          <p:spPr>
            <a:xfrm>
              <a:off x="428291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04" name="Freeform 503">
              <a:extLst>
                <a:ext uri="{FF2B5EF4-FFF2-40B4-BE49-F238E27FC236}">
                  <a16:creationId xmlns:a16="http://schemas.microsoft.com/office/drawing/2014/main" id="{0E215069-238D-21FB-A0C9-1AAF37473ECC}"/>
                </a:ext>
              </a:extLst>
            </p:cNvPr>
            <p:cNvSpPr/>
            <p:nvPr/>
          </p:nvSpPr>
          <p:spPr>
            <a:xfrm>
              <a:off x="428291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05" name="Freeform 504">
              <a:extLst>
                <a:ext uri="{FF2B5EF4-FFF2-40B4-BE49-F238E27FC236}">
                  <a16:creationId xmlns:a16="http://schemas.microsoft.com/office/drawing/2014/main" id="{26E8FCBA-459F-3AB7-834F-8D13EF1630A2}"/>
                </a:ext>
              </a:extLst>
            </p:cNvPr>
            <p:cNvSpPr/>
            <p:nvPr/>
          </p:nvSpPr>
          <p:spPr>
            <a:xfrm>
              <a:off x="410098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06" name="Freeform 505">
              <a:extLst>
                <a:ext uri="{FF2B5EF4-FFF2-40B4-BE49-F238E27FC236}">
                  <a16:creationId xmlns:a16="http://schemas.microsoft.com/office/drawing/2014/main" id="{EA454797-4C0C-F046-C412-FBFAC87DD2C0}"/>
                </a:ext>
              </a:extLst>
            </p:cNvPr>
            <p:cNvSpPr/>
            <p:nvPr/>
          </p:nvSpPr>
          <p:spPr>
            <a:xfrm>
              <a:off x="464677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07" name="Freeform 506">
              <a:extLst>
                <a:ext uri="{FF2B5EF4-FFF2-40B4-BE49-F238E27FC236}">
                  <a16:creationId xmlns:a16="http://schemas.microsoft.com/office/drawing/2014/main" id="{200FEE6C-6461-ACD4-2B56-962BA4A92AD5}"/>
                </a:ext>
              </a:extLst>
            </p:cNvPr>
            <p:cNvSpPr/>
            <p:nvPr/>
          </p:nvSpPr>
          <p:spPr>
            <a:xfrm>
              <a:off x="4637722" y="4650582"/>
              <a:ext cx="36195" cy="36194"/>
            </a:xfrm>
            <a:custGeom>
              <a:avLst/>
              <a:gdLst>
                <a:gd name="connsiteX0" fmla="*/ 18097 w 36195"/>
                <a:gd name="connsiteY0" fmla="*/ 0 h 36194"/>
                <a:gd name="connsiteX1" fmla="*/ 0 w 36195"/>
                <a:gd name="connsiteY1" fmla="*/ 18097 h 36194"/>
                <a:gd name="connsiteX2" fmla="*/ 18097 w 36195"/>
                <a:gd name="connsiteY2" fmla="*/ 36195 h 36194"/>
                <a:gd name="connsiteX3" fmla="*/ 36195 w 36195"/>
                <a:gd name="connsiteY3" fmla="*/ 18097 h 36194"/>
                <a:gd name="connsiteX4" fmla="*/ 18097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08" name="Freeform 507">
              <a:extLst>
                <a:ext uri="{FF2B5EF4-FFF2-40B4-BE49-F238E27FC236}">
                  <a16:creationId xmlns:a16="http://schemas.microsoft.com/office/drawing/2014/main" id="{7AD3155E-4E26-FB2C-2915-5B10D84BF1BF}"/>
                </a:ext>
              </a:extLst>
            </p:cNvPr>
            <p:cNvSpPr/>
            <p:nvPr/>
          </p:nvSpPr>
          <p:spPr>
            <a:xfrm>
              <a:off x="464677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09" name="Freeform 508">
              <a:extLst>
                <a:ext uri="{FF2B5EF4-FFF2-40B4-BE49-F238E27FC236}">
                  <a16:creationId xmlns:a16="http://schemas.microsoft.com/office/drawing/2014/main" id="{B51E19E0-2DD4-59D2-34B2-23C95B754624}"/>
                </a:ext>
              </a:extLst>
            </p:cNvPr>
            <p:cNvSpPr/>
            <p:nvPr/>
          </p:nvSpPr>
          <p:spPr>
            <a:xfrm>
              <a:off x="4637722" y="4286727"/>
              <a:ext cx="36195" cy="36195"/>
            </a:xfrm>
            <a:custGeom>
              <a:avLst/>
              <a:gdLst>
                <a:gd name="connsiteX0" fmla="*/ 18097 w 36195"/>
                <a:gd name="connsiteY0" fmla="*/ 0 h 36195"/>
                <a:gd name="connsiteX1" fmla="*/ 0 w 36195"/>
                <a:gd name="connsiteY1" fmla="*/ 18098 h 36195"/>
                <a:gd name="connsiteX2" fmla="*/ 18097 w 36195"/>
                <a:gd name="connsiteY2" fmla="*/ 36195 h 36195"/>
                <a:gd name="connsiteX3" fmla="*/ 36195 w 36195"/>
                <a:gd name="connsiteY3" fmla="*/ 18098 h 36195"/>
                <a:gd name="connsiteX4" fmla="*/ 18097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0" name="Freeform 509">
              <a:extLst>
                <a:ext uri="{FF2B5EF4-FFF2-40B4-BE49-F238E27FC236}">
                  <a16:creationId xmlns:a16="http://schemas.microsoft.com/office/drawing/2014/main" id="{E47E60F2-14D6-4C32-C736-3F6BA6BC1A7D}"/>
                </a:ext>
              </a:extLst>
            </p:cNvPr>
            <p:cNvSpPr/>
            <p:nvPr/>
          </p:nvSpPr>
          <p:spPr>
            <a:xfrm>
              <a:off x="464677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1" name="Freeform 510">
              <a:extLst>
                <a:ext uri="{FF2B5EF4-FFF2-40B4-BE49-F238E27FC236}">
                  <a16:creationId xmlns:a16="http://schemas.microsoft.com/office/drawing/2014/main" id="{C80D9ECE-695B-8C49-6841-59F7C2A02450}"/>
                </a:ext>
              </a:extLst>
            </p:cNvPr>
            <p:cNvSpPr/>
            <p:nvPr/>
          </p:nvSpPr>
          <p:spPr>
            <a:xfrm>
              <a:off x="464677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4" name="Freeform 133">
              <a:extLst>
                <a:ext uri="{FF2B5EF4-FFF2-40B4-BE49-F238E27FC236}">
                  <a16:creationId xmlns:a16="http://schemas.microsoft.com/office/drawing/2014/main" id="{36FA56B3-672B-80E7-AD49-0869D72BC51E}"/>
                </a:ext>
              </a:extLst>
            </p:cNvPr>
            <p:cNvSpPr/>
            <p:nvPr/>
          </p:nvSpPr>
          <p:spPr>
            <a:xfrm>
              <a:off x="446484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5" name="Freeform 134">
              <a:extLst>
                <a:ext uri="{FF2B5EF4-FFF2-40B4-BE49-F238E27FC236}">
                  <a16:creationId xmlns:a16="http://schemas.microsoft.com/office/drawing/2014/main" id="{C00E8895-0D2C-A945-2256-3064CE16CB5F}"/>
                </a:ext>
              </a:extLst>
            </p:cNvPr>
            <p:cNvSpPr/>
            <p:nvPr/>
          </p:nvSpPr>
          <p:spPr>
            <a:xfrm>
              <a:off x="446484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0" name="Freeform 159">
              <a:extLst>
                <a:ext uri="{FF2B5EF4-FFF2-40B4-BE49-F238E27FC236}">
                  <a16:creationId xmlns:a16="http://schemas.microsoft.com/office/drawing/2014/main" id="{0D1A2E79-CFDE-0251-EC58-14BEC0E979CD}"/>
                </a:ext>
              </a:extLst>
            </p:cNvPr>
            <p:cNvSpPr/>
            <p:nvPr/>
          </p:nvSpPr>
          <p:spPr>
            <a:xfrm>
              <a:off x="501062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3" name="Freeform 252">
              <a:extLst>
                <a:ext uri="{FF2B5EF4-FFF2-40B4-BE49-F238E27FC236}">
                  <a16:creationId xmlns:a16="http://schemas.microsoft.com/office/drawing/2014/main" id="{01AD0336-71AB-0D45-70B3-F5BB1364C648}"/>
                </a:ext>
              </a:extLst>
            </p:cNvPr>
            <p:cNvSpPr/>
            <p:nvPr/>
          </p:nvSpPr>
          <p:spPr>
            <a:xfrm>
              <a:off x="5001577" y="465058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1" name="Freeform 290">
              <a:extLst>
                <a:ext uri="{FF2B5EF4-FFF2-40B4-BE49-F238E27FC236}">
                  <a16:creationId xmlns:a16="http://schemas.microsoft.com/office/drawing/2014/main" id="{D29686D9-4958-35AC-0FAD-CEF34519173C}"/>
                </a:ext>
              </a:extLst>
            </p:cNvPr>
            <p:cNvSpPr/>
            <p:nvPr/>
          </p:nvSpPr>
          <p:spPr>
            <a:xfrm>
              <a:off x="501062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8" name="Freeform 377">
              <a:extLst>
                <a:ext uri="{FF2B5EF4-FFF2-40B4-BE49-F238E27FC236}">
                  <a16:creationId xmlns:a16="http://schemas.microsoft.com/office/drawing/2014/main" id="{71A02F80-E0CB-555A-DE5E-468244D5BC57}"/>
                </a:ext>
              </a:extLst>
            </p:cNvPr>
            <p:cNvSpPr/>
            <p:nvPr/>
          </p:nvSpPr>
          <p:spPr>
            <a:xfrm>
              <a:off x="5001577" y="4286727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2" name="Freeform 511">
              <a:extLst>
                <a:ext uri="{FF2B5EF4-FFF2-40B4-BE49-F238E27FC236}">
                  <a16:creationId xmlns:a16="http://schemas.microsoft.com/office/drawing/2014/main" id="{8C571D43-E99A-0700-546F-4C519D9172B8}"/>
                </a:ext>
              </a:extLst>
            </p:cNvPr>
            <p:cNvSpPr/>
            <p:nvPr/>
          </p:nvSpPr>
          <p:spPr>
            <a:xfrm>
              <a:off x="501062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3" name="Freeform 512">
              <a:extLst>
                <a:ext uri="{FF2B5EF4-FFF2-40B4-BE49-F238E27FC236}">
                  <a16:creationId xmlns:a16="http://schemas.microsoft.com/office/drawing/2014/main" id="{D325649F-7507-20CC-F5B6-A3DAACC7B89B}"/>
                </a:ext>
              </a:extLst>
            </p:cNvPr>
            <p:cNvSpPr/>
            <p:nvPr/>
          </p:nvSpPr>
          <p:spPr>
            <a:xfrm>
              <a:off x="5001577" y="392287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4" name="Freeform 513">
              <a:extLst>
                <a:ext uri="{FF2B5EF4-FFF2-40B4-BE49-F238E27FC236}">
                  <a16:creationId xmlns:a16="http://schemas.microsoft.com/office/drawing/2014/main" id="{18FCD00F-AE7F-B863-EB4C-74A71A68C647}"/>
                </a:ext>
              </a:extLst>
            </p:cNvPr>
            <p:cNvSpPr/>
            <p:nvPr/>
          </p:nvSpPr>
          <p:spPr>
            <a:xfrm>
              <a:off x="501062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5" name="Freeform 514">
              <a:extLst>
                <a:ext uri="{FF2B5EF4-FFF2-40B4-BE49-F238E27FC236}">
                  <a16:creationId xmlns:a16="http://schemas.microsoft.com/office/drawing/2014/main" id="{AEBD8BA4-6909-94FE-C68C-3FCC1C9D8287}"/>
                </a:ext>
              </a:extLst>
            </p:cNvPr>
            <p:cNvSpPr/>
            <p:nvPr/>
          </p:nvSpPr>
          <p:spPr>
            <a:xfrm>
              <a:off x="482869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6" name="Freeform 515">
              <a:extLst>
                <a:ext uri="{FF2B5EF4-FFF2-40B4-BE49-F238E27FC236}">
                  <a16:creationId xmlns:a16="http://schemas.microsoft.com/office/drawing/2014/main" id="{A67CA7E1-B5AB-0189-4F55-FA1A71632F71}"/>
                </a:ext>
              </a:extLst>
            </p:cNvPr>
            <p:cNvSpPr/>
            <p:nvPr/>
          </p:nvSpPr>
          <p:spPr>
            <a:xfrm>
              <a:off x="4828698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7" name="Freeform 516">
              <a:extLst>
                <a:ext uri="{FF2B5EF4-FFF2-40B4-BE49-F238E27FC236}">
                  <a16:creationId xmlns:a16="http://schemas.microsoft.com/office/drawing/2014/main" id="{257502AE-A9A8-9050-B0C6-F9E3D1C40368}"/>
                </a:ext>
              </a:extLst>
            </p:cNvPr>
            <p:cNvSpPr/>
            <p:nvPr/>
          </p:nvSpPr>
          <p:spPr>
            <a:xfrm>
              <a:off x="4828698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8" name="Freeform 517">
              <a:extLst>
                <a:ext uri="{FF2B5EF4-FFF2-40B4-BE49-F238E27FC236}">
                  <a16:creationId xmlns:a16="http://schemas.microsoft.com/office/drawing/2014/main" id="{FDEA6DBE-474D-1217-A955-88D20269C773}"/>
                </a:ext>
              </a:extLst>
            </p:cNvPr>
            <p:cNvSpPr/>
            <p:nvPr/>
          </p:nvSpPr>
          <p:spPr>
            <a:xfrm>
              <a:off x="410098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19" name="Freeform 518">
              <a:extLst>
                <a:ext uri="{FF2B5EF4-FFF2-40B4-BE49-F238E27FC236}">
                  <a16:creationId xmlns:a16="http://schemas.microsoft.com/office/drawing/2014/main" id="{95CB597C-858B-E589-0514-A0BAAB12BF0B}"/>
                </a:ext>
              </a:extLst>
            </p:cNvPr>
            <p:cNvSpPr/>
            <p:nvPr/>
          </p:nvSpPr>
          <p:spPr>
            <a:xfrm>
              <a:off x="4637722" y="5014437"/>
              <a:ext cx="36195" cy="36194"/>
            </a:xfrm>
            <a:custGeom>
              <a:avLst/>
              <a:gdLst>
                <a:gd name="connsiteX0" fmla="*/ 18097 w 36195"/>
                <a:gd name="connsiteY0" fmla="*/ 0 h 36194"/>
                <a:gd name="connsiteX1" fmla="*/ 0 w 36195"/>
                <a:gd name="connsiteY1" fmla="*/ 18097 h 36194"/>
                <a:gd name="connsiteX2" fmla="*/ 18097 w 36195"/>
                <a:gd name="connsiteY2" fmla="*/ 36195 h 36194"/>
                <a:gd name="connsiteX3" fmla="*/ 36195 w 36195"/>
                <a:gd name="connsiteY3" fmla="*/ 18097 h 36194"/>
                <a:gd name="connsiteX4" fmla="*/ 18097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0" name="Freeform 519">
              <a:extLst>
                <a:ext uri="{FF2B5EF4-FFF2-40B4-BE49-F238E27FC236}">
                  <a16:creationId xmlns:a16="http://schemas.microsoft.com/office/drawing/2014/main" id="{73AE3EEC-6F3D-99FA-A4D1-163C7B2FF884}"/>
                </a:ext>
              </a:extLst>
            </p:cNvPr>
            <p:cNvSpPr/>
            <p:nvPr/>
          </p:nvSpPr>
          <p:spPr>
            <a:xfrm>
              <a:off x="446484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7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1" name="Freeform 520">
              <a:extLst>
                <a:ext uri="{FF2B5EF4-FFF2-40B4-BE49-F238E27FC236}">
                  <a16:creationId xmlns:a16="http://schemas.microsoft.com/office/drawing/2014/main" id="{63FD83C1-3E40-286C-6DCD-5F57FB174A5D}"/>
                </a:ext>
              </a:extLst>
            </p:cNvPr>
            <p:cNvSpPr/>
            <p:nvPr/>
          </p:nvSpPr>
          <p:spPr>
            <a:xfrm>
              <a:off x="5001577" y="5014437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2" name="Freeform 521">
              <a:extLst>
                <a:ext uri="{FF2B5EF4-FFF2-40B4-BE49-F238E27FC236}">
                  <a16:creationId xmlns:a16="http://schemas.microsoft.com/office/drawing/2014/main" id="{E632CBDD-9A0B-C234-9974-8A5C147D53E6}"/>
                </a:ext>
              </a:extLst>
            </p:cNvPr>
            <p:cNvSpPr/>
            <p:nvPr/>
          </p:nvSpPr>
          <p:spPr>
            <a:xfrm>
              <a:off x="482869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7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3" name="Freeform 522">
              <a:extLst>
                <a:ext uri="{FF2B5EF4-FFF2-40B4-BE49-F238E27FC236}">
                  <a16:creationId xmlns:a16="http://schemas.microsoft.com/office/drawing/2014/main" id="{CCB8667A-F8B6-6B69-6097-F29495E538BC}"/>
                </a:ext>
              </a:extLst>
            </p:cNvPr>
            <p:cNvSpPr/>
            <p:nvPr/>
          </p:nvSpPr>
          <p:spPr>
            <a:xfrm>
              <a:off x="682990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4" name="Freeform 523">
              <a:extLst>
                <a:ext uri="{FF2B5EF4-FFF2-40B4-BE49-F238E27FC236}">
                  <a16:creationId xmlns:a16="http://schemas.microsoft.com/office/drawing/2014/main" id="{7FAF95FE-6D7E-84BE-746E-1AA80937FE9E}"/>
                </a:ext>
              </a:extLst>
            </p:cNvPr>
            <p:cNvSpPr/>
            <p:nvPr/>
          </p:nvSpPr>
          <p:spPr>
            <a:xfrm>
              <a:off x="6820852" y="465058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5" name="Freeform 524">
              <a:extLst>
                <a:ext uri="{FF2B5EF4-FFF2-40B4-BE49-F238E27FC236}">
                  <a16:creationId xmlns:a16="http://schemas.microsoft.com/office/drawing/2014/main" id="{B5AFA5CC-46EC-61AC-1C73-51521EB08422}"/>
                </a:ext>
              </a:extLst>
            </p:cNvPr>
            <p:cNvSpPr/>
            <p:nvPr/>
          </p:nvSpPr>
          <p:spPr>
            <a:xfrm>
              <a:off x="664797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6" name="Freeform 525">
              <a:extLst>
                <a:ext uri="{FF2B5EF4-FFF2-40B4-BE49-F238E27FC236}">
                  <a16:creationId xmlns:a16="http://schemas.microsoft.com/office/drawing/2014/main" id="{67A00CF0-7AC1-9EB5-1A78-C4736141C3F5}"/>
                </a:ext>
              </a:extLst>
            </p:cNvPr>
            <p:cNvSpPr/>
            <p:nvPr/>
          </p:nvSpPr>
          <p:spPr>
            <a:xfrm>
              <a:off x="719375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7" name="Freeform 526">
              <a:extLst>
                <a:ext uri="{FF2B5EF4-FFF2-40B4-BE49-F238E27FC236}">
                  <a16:creationId xmlns:a16="http://schemas.microsoft.com/office/drawing/2014/main" id="{0BA08E5D-3BBB-6BF2-A7B2-DEFD18DC5592}"/>
                </a:ext>
              </a:extLst>
            </p:cNvPr>
            <p:cNvSpPr/>
            <p:nvPr/>
          </p:nvSpPr>
          <p:spPr>
            <a:xfrm>
              <a:off x="7184707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8" name="Freeform 527">
              <a:extLst>
                <a:ext uri="{FF2B5EF4-FFF2-40B4-BE49-F238E27FC236}">
                  <a16:creationId xmlns:a16="http://schemas.microsoft.com/office/drawing/2014/main" id="{48F17605-207E-B3FA-078E-859A5ABD9924}"/>
                </a:ext>
              </a:extLst>
            </p:cNvPr>
            <p:cNvSpPr/>
            <p:nvPr/>
          </p:nvSpPr>
          <p:spPr>
            <a:xfrm>
              <a:off x="701182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29" name="Freeform 528">
              <a:extLst>
                <a:ext uri="{FF2B5EF4-FFF2-40B4-BE49-F238E27FC236}">
                  <a16:creationId xmlns:a16="http://schemas.microsoft.com/office/drawing/2014/main" id="{7FD0D23B-9AEB-28DE-6098-D865ABB25A58}"/>
                </a:ext>
              </a:extLst>
            </p:cNvPr>
            <p:cNvSpPr/>
            <p:nvPr/>
          </p:nvSpPr>
          <p:spPr>
            <a:xfrm>
              <a:off x="755761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0" name="Freeform 529">
              <a:extLst>
                <a:ext uri="{FF2B5EF4-FFF2-40B4-BE49-F238E27FC236}">
                  <a16:creationId xmlns:a16="http://schemas.microsoft.com/office/drawing/2014/main" id="{6F156E88-CF22-5573-B177-DBCECF4DFC0B}"/>
                </a:ext>
              </a:extLst>
            </p:cNvPr>
            <p:cNvSpPr/>
            <p:nvPr/>
          </p:nvSpPr>
          <p:spPr>
            <a:xfrm>
              <a:off x="7548562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1" name="Freeform 530">
              <a:extLst>
                <a:ext uri="{FF2B5EF4-FFF2-40B4-BE49-F238E27FC236}">
                  <a16:creationId xmlns:a16="http://schemas.microsoft.com/office/drawing/2014/main" id="{9BE6E8DB-2200-B474-D99A-15C522FD4A64}"/>
                </a:ext>
              </a:extLst>
            </p:cNvPr>
            <p:cNvSpPr/>
            <p:nvPr/>
          </p:nvSpPr>
          <p:spPr>
            <a:xfrm>
              <a:off x="737568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2" name="Freeform 531">
              <a:extLst>
                <a:ext uri="{FF2B5EF4-FFF2-40B4-BE49-F238E27FC236}">
                  <a16:creationId xmlns:a16="http://schemas.microsoft.com/office/drawing/2014/main" id="{45D2EFCC-D0B2-93A9-FC2D-FA7D6FB40F17}"/>
                </a:ext>
              </a:extLst>
            </p:cNvPr>
            <p:cNvSpPr/>
            <p:nvPr/>
          </p:nvSpPr>
          <p:spPr>
            <a:xfrm>
              <a:off x="792146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3" name="Freeform 532">
              <a:extLst>
                <a:ext uri="{FF2B5EF4-FFF2-40B4-BE49-F238E27FC236}">
                  <a16:creationId xmlns:a16="http://schemas.microsoft.com/office/drawing/2014/main" id="{50636F4B-FBF2-1237-8608-CDCA95789361}"/>
                </a:ext>
              </a:extLst>
            </p:cNvPr>
            <p:cNvSpPr/>
            <p:nvPr/>
          </p:nvSpPr>
          <p:spPr>
            <a:xfrm>
              <a:off x="7912417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4" name="Freeform 533">
              <a:extLst>
                <a:ext uri="{FF2B5EF4-FFF2-40B4-BE49-F238E27FC236}">
                  <a16:creationId xmlns:a16="http://schemas.microsoft.com/office/drawing/2014/main" id="{D28CAC13-8FB7-B4AF-7880-8839DA211EF2}"/>
                </a:ext>
              </a:extLst>
            </p:cNvPr>
            <p:cNvSpPr/>
            <p:nvPr/>
          </p:nvSpPr>
          <p:spPr>
            <a:xfrm>
              <a:off x="792146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5" name="Freeform 534">
              <a:extLst>
                <a:ext uri="{FF2B5EF4-FFF2-40B4-BE49-F238E27FC236}">
                  <a16:creationId xmlns:a16="http://schemas.microsoft.com/office/drawing/2014/main" id="{05C6B0BE-15E3-0B08-68B7-D3233D14E0FC}"/>
                </a:ext>
              </a:extLst>
            </p:cNvPr>
            <p:cNvSpPr/>
            <p:nvPr/>
          </p:nvSpPr>
          <p:spPr>
            <a:xfrm>
              <a:off x="7912417" y="4286727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6" name="Freeform 535">
              <a:extLst>
                <a:ext uri="{FF2B5EF4-FFF2-40B4-BE49-F238E27FC236}">
                  <a16:creationId xmlns:a16="http://schemas.microsoft.com/office/drawing/2014/main" id="{77575A5B-3AC4-660F-84ED-A2FB13104F95}"/>
                </a:ext>
              </a:extLst>
            </p:cNvPr>
            <p:cNvSpPr/>
            <p:nvPr/>
          </p:nvSpPr>
          <p:spPr>
            <a:xfrm>
              <a:off x="792146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7" name="Freeform 536">
              <a:extLst>
                <a:ext uri="{FF2B5EF4-FFF2-40B4-BE49-F238E27FC236}">
                  <a16:creationId xmlns:a16="http://schemas.microsoft.com/office/drawing/2014/main" id="{4D8F4D54-E8A6-1091-887B-B38CA951908A}"/>
                </a:ext>
              </a:extLst>
            </p:cNvPr>
            <p:cNvSpPr/>
            <p:nvPr/>
          </p:nvSpPr>
          <p:spPr>
            <a:xfrm>
              <a:off x="7912417" y="392287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8" name="Freeform 537">
              <a:extLst>
                <a:ext uri="{FF2B5EF4-FFF2-40B4-BE49-F238E27FC236}">
                  <a16:creationId xmlns:a16="http://schemas.microsoft.com/office/drawing/2014/main" id="{4DDB2125-4A32-94B8-4C4B-21A820D5EAF0}"/>
                </a:ext>
              </a:extLst>
            </p:cNvPr>
            <p:cNvSpPr/>
            <p:nvPr/>
          </p:nvSpPr>
          <p:spPr>
            <a:xfrm>
              <a:off x="792146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39" name="Freeform 538">
              <a:extLst>
                <a:ext uri="{FF2B5EF4-FFF2-40B4-BE49-F238E27FC236}">
                  <a16:creationId xmlns:a16="http://schemas.microsoft.com/office/drawing/2014/main" id="{18FA61CA-60CF-C71F-6018-DE8F74863639}"/>
                </a:ext>
              </a:extLst>
            </p:cNvPr>
            <p:cNvSpPr/>
            <p:nvPr/>
          </p:nvSpPr>
          <p:spPr>
            <a:xfrm>
              <a:off x="773953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0" name="Freeform 539">
              <a:extLst>
                <a:ext uri="{FF2B5EF4-FFF2-40B4-BE49-F238E27FC236}">
                  <a16:creationId xmlns:a16="http://schemas.microsoft.com/office/drawing/2014/main" id="{98EC1ABD-5D6D-452F-ECDD-D040FE3038BC}"/>
                </a:ext>
              </a:extLst>
            </p:cNvPr>
            <p:cNvSpPr/>
            <p:nvPr/>
          </p:nvSpPr>
          <p:spPr>
            <a:xfrm>
              <a:off x="6820852" y="5014437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1" name="Freeform 540">
              <a:extLst>
                <a:ext uri="{FF2B5EF4-FFF2-40B4-BE49-F238E27FC236}">
                  <a16:creationId xmlns:a16="http://schemas.microsoft.com/office/drawing/2014/main" id="{4E007418-2EC8-5EC6-75FA-F65FE4E5EECF}"/>
                </a:ext>
              </a:extLst>
            </p:cNvPr>
            <p:cNvSpPr/>
            <p:nvPr/>
          </p:nvSpPr>
          <p:spPr>
            <a:xfrm>
              <a:off x="664797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7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2" name="Freeform 541">
              <a:extLst>
                <a:ext uri="{FF2B5EF4-FFF2-40B4-BE49-F238E27FC236}">
                  <a16:creationId xmlns:a16="http://schemas.microsoft.com/office/drawing/2014/main" id="{5474A047-64A9-F56D-D073-2A891F759ADC}"/>
                </a:ext>
              </a:extLst>
            </p:cNvPr>
            <p:cNvSpPr/>
            <p:nvPr/>
          </p:nvSpPr>
          <p:spPr>
            <a:xfrm>
              <a:off x="7184707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3" name="Freeform 542">
              <a:extLst>
                <a:ext uri="{FF2B5EF4-FFF2-40B4-BE49-F238E27FC236}">
                  <a16:creationId xmlns:a16="http://schemas.microsoft.com/office/drawing/2014/main" id="{2E91A962-8AD9-0965-AC0D-2E96CB15909F}"/>
                </a:ext>
              </a:extLst>
            </p:cNvPr>
            <p:cNvSpPr/>
            <p:nvPr/>
          </p:nvSpPr>
          <p:spPr>
            <a:xfrm>
              <a:off x="701182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8 w 18097"/>
                <a:gd name="connsiteY1" fmla="*/ 18097 h 18097"/>
                <a:gd name="connsiteX2" fmla="*/ 18097 w 18097"/>
                <a:gd name="connsiteY2" fmla="*/ 9048 h 18097"/>
                <a:gd name="connsiteX3" fmla="*/ 9048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4" name="Freeform 543">
              <a:extLst>
                <a:ext uri="{FF2B5EF4-FFF2-40B4-BE49-F238E27FC236}">
                  <a16:creationId xmlns:a16="http://schemas.microsoft.com/office/drawing/2014/main" id="{5C65D24A-3632-7562-D2F4-CC2213F5CA8A}"/>
                </a:ext>
              </a:extLst>
            </p:cNvPr>
            <p:cNvSpPr/>
            <p:nvPr/>
          </p:nvSpPr>
          <p:spPr>
            <a:xfrm>
              <a:off x="7548562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5" name="Freeform 544">
              <a:extLst>
                <a:ext uri="{FF2B5EF4-FFF2-40B4-BE49-F238E27FC236}">
                  <a16:creationId xmlns:a16="http://schemas.microsoft.com/office/drawing/2014/main" id="{D9984BC3-566F-252A-9214-4E75E2415699}"/>
                </a:ext>
              </a:extLst>
            </p:cNvPr>
            <p:cNvSpPr/>
            <p:nvPr/>
          </p:nvSpPr>
          <p:spPr>
            <a:xfrm>
              <a:off x="737568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6" name="Freeform 545">
              <a:extLst>
                <a:ext uri="{FF2B5EF4-FFF2-40B4-BE49-F238E27FC236}">
                  <a16:creationId xmlns:a16="http://schemas.microsoft.com/office/drawing/2014/main" id="{975C7F4C-8CD1-2D15-ED58-B4F02CD94E76}"/>
                </a:ext>
              </a:extLst>
            </p:cNvPr>
            <p:cNvSpPr/>
            <p:nvPr/>
          </p:nvSpPr>
          <p:spPr>
            <a:xfrm>
              <a:off x="7912417" y="5014437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7" name="Freeform 546">
              <a:extLst>
                <a:ext uri="{FF2B5EF4-FFF2-40B4-BE49-F238E27FC236}">
                  <a16:creationId xmlns:a16="http://schemas.microsoft.com/office/drawing/2014/main" id="{22CD05DD-5DC0-4934-6524-E54D8A30B3BC}"/>
                </a:ext>
              </a:extLst>
            </p:cNvPr>
            <p:cNvSpPr/>
            <p:nvPr/>
          </p:nvSpPr>
          <p:spPr>
            <a:xfrm>
              <a:off x="773953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8" name="Freeform 547">
              <a:extLst>
                <a:ext uri="{FF2B5EF4-FFF2-40B4-BE49-F238E27FC236}">
                  <a16:creationId xmlns:a16="http://schemas.microsoft.com/office/drawing/2014/main" id="{699E1B57-922C-8FC4-5FF1-EC80C235B88F}"/>
                </a:ext>
              </a:extLst>
            </p:cNvPr>
            <p:cNvSpPr/>
            <p:nvPr/>
          </p:nvSpPr>
          <p:spPr>
            <a:xfrm>
              <a:off x="828532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49" name="Freeform 548">
              <a:extLst>
                <a:ext uri="{FF2B5EF4-FFF2-40B4-BE49-F238E27FC236}">
                  <a16:creationId xmlns:a16="http://schemas.microsoft.com/office/drawing/2014/main" id="{6AD46269-0AA3-4C07-D570-DD035BB8308B}"/>
                </a:ext>
              </a:extLst>
            </p:cNvPr>
            <p:cNvSpPr/>
            <p:nvPr/>
          </p:nvSpPr>
          <p:spPr>
            <a:xfrm>
              <a:off x="8276272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0" name="Freeform 549">
              <a:extLst>
                <a:ext uri="{FF2B5EF4-FFF2-40B4-BE49-F238E27FC236}">
                  <a16:creationId xmlns:a16="http://schemas.microsoft.com/office/drawing/2014/main" id="{A6EF2BEF-63EC-69AD-D07A-BAAB1D04B062}"/>
                </a:ext>
              </a:extLst>
            </p:cNvPr>
            <p:cNvSpPr/>
            <p:nvPr/>
          </p:nvSpPr>
          <p:spPr>
            <a:xfrm>
              <a:off x="828532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1" name="Freeform 550">
              <a:extLst>
                <a:ext uri="{FF2B5EF4-FFF2-40B4-BE49-F238E27FC236}">
                  <a16:creationId xmlns:a16="http://schemas.microsoft.com/office/drawing/2014/main" id="{762B0497-00A5-4E1A-65FD-60F41D54F493}"/>
                </a:ext>
              </a:extLst>
            </p:cNvPr>
            <p:cNvSpPr/>
            <p:nvPr/>
          </p:nvSpPr>
          <p:spPr>
            <a:xfrm>
              <a:off x="8276272" y="4286727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8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2" name="Freeform 551">
              <a:extLst>
                <a:ext uri="{FF2B5EF4-FFF2-40B4-BE49-F238E27FC236}">
                  <a16:creationId xmlns:a16="http://schemas.microsoft.com/office/drawing/2014/main" id="{709D2D26-A951-45DD-D5A3-AB316AFD813F}"/>
                </a:ext>
              </a:extLst>
            </p:cNvPr>
            <p:cNvSpPr/>
            <p:nvPr/>
          </p:nvSpPr>
          <p:spPr>
            <a:xfrm>
              <a:off x="828532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3" name="Freeform 552">
              <a:extLst>
                <a:ext uri="{FF2B5EF4-FFF2-40B4-BE49-F238E27FC236}">
                  <a16:creationId xmlns:a16="http://schemas.microsoft.com/office/drawing/2014/main" id="{C02F9095-3D1F-A456-3762-F213A2AB3C95}"/>
                </a:ext>
              </a:extLst>
            </p:cNvPr>
            <p:cNvSpPr/>
            <p:nvPr/>
          </p:nvSpPr>
          <p:spPr>
            <a:xfrm>
              <a:off x="8276272" y="392287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4" name="Freeform 553">
              <a:extLst>
                <a:ext uri="{FF2B5EF4-FFF2-40B4-BE49-F238E27FC236}">
                  <a16:creationId xmlns:a16="http://schemas.microsoft.com/office/drawing/2014/main" id="{9275695C-8461-57CC-7959-6182A6C136BD}"/>
                </a:ext>
              </a:extLst>
            </p:cNvPr>
            <p:cNvSpPr/>
            <p:nvPr/>
          </p:nvSpPr>
          <p:spPr>
            <a:xfrm>
              <a:off x="828532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5" name="Freeform 554">
              <a:extLst>
                <a:ext uri="{FF2B5EF4-FFF2-40B4-BE49-F238E27FC236}">
                  <a16:creationId xmlns:a16="http://schemas.microsoft.com/office/drawing/2014/main" id="{10EA9F1F-70DD-FC47-D806-F6734F608210}"/>
                </a:ext>
              </a:extLst>
            </p:cNvPr>
            <p:cNvSpPr/>
            <p:nvPr/>
          </p:nvSpPr>
          <p:spPr>
            <a:xfrm>
              <a:off x="810339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6" name="Freeform 555">
              <a:extLst>
                <a:ext uri="{FF2B5EF4-FFF2-40B4-BE49-F238E27FC236}">
                  <a16:creationId xmlns:a16="http://schemas.microsoft.com/office/drawing/2014/main" id="{4BE26D94-D365-F446-403E-7DF5D5966516}"/>
                </a:ext>
              </a:extLst>
            </p:cNvPr>
            <p:cNvSpPr/>
            <p:nvPr/>
          </p:nvSpPr>
          <p:spPr>
            <a:xfrm>
              <a:off x="810339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7" name="Freeform 556">
              <a:extLst>
                <a:ext uri="{FF2B5EF4-FFF2-40B4-BE49-F238E27FC236}">
                  <a16:creationId xmlns:a16="http://schemas.microsoft.com/office/drawing/2014/main" id="{C28AF1F1-15C3-2BAD-06FE-315EE66A3B1C}"/>
                </a:ext>
              </a:extLst>
            </p:cNvPr>
            <p:cNvSpPr/>
            <p:nvPr/>
          </p:nvSpPr>
          <p:spPr>
            <a:xfrm>
              <a:off x="810339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8" name="Freeform 557">
              <a:extLst>
                <a:ext uri="{FF2B5EF4-FFF2-40B4-BE49-F238E27FC236}">
                  <a16:creationId xmlns:a16="http://schemas.microsoft.com/office/drawing/2014/main" id="{6501D31B-6539-47B7-A1F8-FCB9582D839C}"/>
                </a:ext>
              </a:extLst>
            </p:cNvPr>
            <p:cNvSpPr/>
            <p:nvPr/>
          </p:nvSpPr>
          <p:spPr>
            <a:xfrm>
              <a:off x="864917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59" name="Freeform 558">
              <a:extLst>
                <a:ext uri="{FF2B5EF4-FFF2-40B4-BE49-F238E27FC236}">
                  <a16:creationId xmlns:a16="http://schemas.microsoft.com/office/drawing/2014/main" id="{1723919A-8214-97BC-D2B7-C2B35E168E4A}"/>
                </a:ext>
              </a:extLst>
            </p:cNvPr>
            <p:cNvSpPr/>
            <p:nvPr/>
          </p:nvSpPr>
          <p:spPr>
            <a:xfrm>
              <a:off x="8640127" y="465058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0" name="Freeform 559">
              <a:extLst>
                <a:ext uri="{FF2B5EF4-FFF2-40B4-BE49-F238E27FC236}">
                  <a16:creationId xmlns:a16="http://schemas.microsoft.com/office/drawing/2014/main" id="{3558AD38-F9B0-4986-10B6-0C8584E677E3}"/>
                </a:ext>
              </a:extLst>
            </p:cNvPr>
            <p:cNvSpPr/>
            <p:nvPr/>
          </p:nvSpPr>
          <p:spPr>
            <a:xfrm>
              <a:off x="864917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1" name="Freeform 560">
              <a:extLst>
                <a:ext uri="{FF2B5EF4-FFF2-40B4-BE49-F238E27FC236}">
                  <a16:creationId xmlns:a16="http://schemas.microsoft.com/office/drawing/2014/main" id="{5002048A-2E4F-4CC5-DBC4-0DAAD501D739}"/>
                </a:ext>
              </a:extLst>
            </p:cNvPr>
            <p:cNvSpPr/>
            <p:nvPr/>
          </p:nvSpPr>
          <p:spPr>
            <a:xfrm>
              <a:off x="8640127" y="4286727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2" name="Freeform 561">
              <a:extLst>
                <a:ext uri="{FF2B5EF4-FFF2-40B4-BE49-F238E27FC236}">
                  <a16:creationId xmlns:a16="http://schemas.microsoft.com/office/drawing/2014/main" id="{2F2F3ED8-BB78-1654-16B5-BE96A2EC85BF}"/>
                </a:ext>
              </a:extLst>
            </p:cNvPr>
            <p:cNvSpPr/>
            <p:nvPr/>
          </p:nvSpPr>
          <p:spPr>
            <a:xfrm>
              <a:off x="864917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3" name="Freeform 562">
              <a:extLst>
                <a:ext uri="{FF2B5EF4-FFF2-40B4-BE49-F238E27FC236}">
                  <a16:creationId xmlns:a16="http://schemas.microsoft.com/office/drawing/2014/main" id="{17C651EC-89F6-A94A-DFF8-EC5A6B4902CD}"/>
                </a:ext>
              </a:extLst>
            </p:cNvPr>
            <p:cNvSpPr/>
            <p:nvPr/>
          </p:nvSpPr>
          <p:spPr>
            <a:xfrm>
              <a:off x="8640127" y="392287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4" name="Freeform 563">
              <a:extLst>
                <a:ext uri="{FF2B5EF4-FFF2-40B4-BE49-F238E27FC236}">
                  <a16:creationId xmlns:a16="http://schemas.microsoft.com/office/drawing/2014/main" id="{54835D15-4D18-5F61-E64B-43877DEC8FC2}"/>
                </a:ext>
              </a:extLst>
            </p:cNvPr>
            <p:cNvSpPr/>
            <p:nvPr/>
          </p:nvSpPr>
          <p:spPr>
            <a:xfrm>
              <a:off x="864917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5" name="Freeform 564">
              <a:extLst>
                <a:ext uri="{FF2B5EF4-FFF2-40B4-BE49-F238E27FC236}">
                  <a16:creationId xmlns:a16="http://schemas.microsoft.com/office/drawing/2014/main" id="{E04F3372-6D93-8B3A-28C2-06135EF555D7}"/>
                </a:ext>
              </a:extLst>
            </p:cNvPr>
            <p:cNvSpPr/>
            <p:nvPr/>
          </p:nvSpPr>
          <p:spPr>
            <a:xfrm>
              <a:off x="846724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6" name="Freeform 565">
              <a:extLst>
                <a:ext uri="{FF2B5EF4-FFF2-40B4-BE49-F238E27FC236}">
                  <a16:creationId xmlns:a16="http://schemas.microsoft.com/office/drawing/2014/main" id="{A05EDE89-E0BF-562A-8CDA-638AB80EA31B}"/>
                </a:ext>
              </a:extLst>
            </p:cNvPr>
            <p:cNvSpPr/>
            <p:nvPr/>
          </p:nvSpPr>
          <p:spPr>
            <a:xfrm>
              <a:off x="8467248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7" name="Freeform 566">
              <a:extLst>
                <a:ext uri="{FF2B5EF4-FFF2-40B4-BE49-F238E27FC236}">
                  <a16:creationId xmlns:a16="http://schemas.microsoft.com/office/drawing/2014/main" id="{07E15C8C-59D8-5F44-38BD-8FFFBB25386A}"/>
                </a:ext>
              </a:extLst>
            </p:cNvPr>
            <p:cNvSpPr/>
            <p:nvPr/>
          </p:nvSpPr>
          <p:spPr>
            <a:xfrm>
              <a:off x="8467248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8" name="Freeform 567">
              <a:extLst>
                <a:ext uri="{FF2B5EF4-FFF2-40B4-BE49-F238E27FC236}">
                  <a16:creationId xmlns:a16="http://schemas.microsoft.com/office/drawing/2014/main" id="{A726280C-3401-14FE-847A-C0F460C176BE}"/>
                </a:ext>
              </a:extLst>
            </p:cNvPr>
            <p:cNvSpPr/>
            <p:nvPr/>
          </p:nvSpPr>
          <p:spPr>
            <a:xfrm>
              <a:off x="901303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69" name="Freeform 568">
              <a:extLst>
                <a:ext uri="{FF2B5EF4-FFF2-40B4-BE49-F238E27FC236}">
                  <a16:creationId xmlns:a16="http://schemas.microsoft.com/office/drawing/2014/main" id="{B0F53EBF-B2B2-7508-66BF-2FCE0B6A51A8}"/>
                </a:ext>
              </a:extLst>
            </p:cNvPr>
            <p:cNvSpPr/>
            <p:nvPr/>
          </p:nvSpPr>
          <p:spPr>
            <a:xfrm>
              <a:off x="9003982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70" name="Freeform 569">
              <a:extLst>
                <a:ext uri="{FF2B5EF4-FFF2-40B4-BE49-F238E27FC236}">
                  <a16:creationId xmlns:a16="http://schemas.microsoft.com/office/drawing/2014/main" id="{54FDC85E-D93B-E07D-1B17-DD25691CB32C}"/>
                </a:ext>
              </a:extLst>
            </p:cNvPr>
            <p:cNvSpPr/>
            <p:nvPr/>
          </p:nvSpPr>
          <p:spPr>
            <a:xfrm>
              <a:off x="901303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71" name="Freeform 570">
              <a:extLst>
                <a:ext uri="{FF2B5EF4-FFF2-40B4-BE49-F238E27FC236}">
                  <a16:creationId xmlns:a16="http://schemas.microsoft.com/office/drawing/2014/main" id="{905758C6-8E1A-C70A-CAF0-D415734CBB14}"/>
                </a:ext>
              </a:extLst>
            </p:cNvPr>
            <p:cNvSpPr/>
            <p:nvPr/>
          </p:nvSpPr>
          <p:spPr>
            <a:xfrm>
              <a:off x="9003982" y="4286727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72" name="Freeform 571">
              <a:extLst>
                <a:ext uri="{FF2B5EF4-FFF2-40B4-BE49-F238E27FC236}">
                  <a16:creationId xmlns:a16="http://schemas.microsoft.com/office/drawing/2014/main" id="{B5FF5D46-EBBA-0627-3AD6-5F278C0CD50C}"/>
                </a:ext>
              </a:extLst>
            </p:cNvPr>
            <p:cNvSpPr/>
            <p:nvPr/>
          </p:nvSpPr>
          <p:spPr>
            <a:xfrm>
              <a:off x="901303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73" name="Freeform 572">
              <a:extLst>
                <a:ext uri="{FF2B5EF4-FFF2-40B4-BE49-F238E27FC236}">
                  <a16:creationId xmlns:a16="http://schemas.microsoft.com/office/drawing/2014/main" id="{21367915-6509-0499-4457-20169A7EE2CA}"/>
                </a:ext>
              </a:extLst>
            </p:cNvPr>
            <p:cNvSpPr/>
            <p:nvPr/>
          </p:nvSpPr>
          <p:spPr>
            <a:xfrm>
              <a:off x="9003982" y="392287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74" name="Freeform 573">
              <a:extLst>
                <a:ext uri="{FF2B5EF4-FFF2-40B4-BE49-F238E27FC236}">
                  <a16:creationId xmlns:a16="http://schemas.microsoft.com/office/drawing/2014/main" id="{2534DFB9-BD44-7F03-D347-9E1EEF76CC11}"/>
                </a:ext>
              </a:extLst>
            </p:cNvPr>
            <p:cNvSpPr/>
            <p:nvPr/>
          </p:nvSpPr>
          <p:spPr>
            <a:xfrm>
              <a:off x="901303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75" name="Freeform 574">
              <a:extLst>
                <a:ext uri="{FF2B5EF4-FFF2-40B4-BE49-F238E27FC236}">
                  <a16:creationId xmlns:a16="http://schemas.microsoft.com/office/drawing/2014/main" id="{9FCD2550-1E79-9979-49EF-B8754A3BFBCF}"/>
                </a:ext>
              </a:extLst>
            </p:cNvPr>
            <p:cNvSpPr/>
            <p:nvPr/>
          </p:nvSpPr>
          <p:spPr>
            <a:xfrm>
              <a:off x="883110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76" name="Freeform 575">
              <a:extLst>
                <a:ext uri="{FF2B5EF4-FFF2-40B4-BE49-F238E27FC236}">
                  <a16:creationId xmlns:a16="http://schemas.microsoft.com/office/drawing/2014/main" id="{7E3A0AEB-A0D3-8073-B6E1-8B3361E9344E}"/>
                </a:ext>
              </a:extLst>
            </p:cNvPr>
            <p:cNvSpPr/>
            <p:nvPr/>
          </p:nvSpPr>
          <p:spPr>
            <a:xfrm>
              <a:off x="883110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77" name="Freeform 576">
              <a:extLst>
                <a:ext uri="{FF2B5EF4-FFF2-40B4-BE49-F238E27FC236}">
                  <a16:creationId xmlns:a16="http://schemas.microsoft.com/office/drawing/2014/main" id="{4E35E25F-C5FE-2DBB-805D-136F8B9638CB}"/>
                </a:ext>
              </a:extLst>
            </p:cNvPr>
            <p:cNvSpPr/>
            <p:nvPr/>
          </p:nvSpPr>
          <p:spPr>
            <a:xfrm>
              <a:off x="883110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78" name="Freeform 577">
              <a:extLst>
                <a:ext uri="{FF2B5EF4-FFF2-40B4-BE49-F238E27FC236}">
                  <a16:creationId xmlns:a16="http://schemas.microsoft.com/office/drawing/2014/main" id="{115F9309-0A3B-CB30-14F5-414775E93064}"/>
                </a:ext>
              </a:extLst>
            </p:cNvPr>
            <p:cNvSpPr/>
            <p:nvPr/>
          </p:nvSpPr>
          <p:spPr>
            <a:xfrm>
              <a:off x="8276272" y="5014437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79" name="Freeform 578">
              <a:extLst>
                <a:ext uri="{FF2B5EF4-FFF2-40B4-BE49-F238E27FC236}">
                  <a16:creationId xmlns:a16="http://schemas.microsoft.com/office/drawing/2014/main" id="{0EB29308-BC03-2D6C-BDDD-D8CB52307AC2}"/>
                </a:ext>
              </a:extLst>
            </p:cNvPr>
            <p:cNvSpPr/>
            <p:nvPr/>
          </p:nvSpPr>
          <p:spPr>
            <a:xfrm>
              <a:off x="810339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0" name="Freeform 579">
              <a:extLst>
                <a:ext uri="{FF2B5EF4-FFF2-40B4-BE49-F238E27FC236}">
                  <a16:creationId xmlns:a16="http://schemas.microsoft.com/office/drawing/2014/main" id="{4035E9DF-D1F9-6036-21ED-FBBF54DC439B}"/>
                </a:ext>
              </a:extLst>
            </p:cNvPr>
            <p:cNvSpPr/>
            <p:nvPr/>
          </p:nvSpPr>
          <p:spPr>
            <a:xfrm>
              <a:off x="8640127" y="5014437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1" name="Freeform 580">
              <a:extLst>
                <a:ext uri="{FF2B5EF4-FFF2-40B4-BE49-F238E27FC236}">
                  <a16:creationId xmlns:a16="http://schemas.microsoft.com/office/drawing/2014/main" id="{CB6571CA-015D-0E47-C4A2-1603DA7243A8}"/>
                </a:ext>
              </a:extLst>
            </p:cNvPr>
            <p:cNvSpPr/>
            <p:nvPr/>
          </p:nvSpPr>
          <p:spPr>
            <a:xfrm>
              <a:off x="846724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7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2" name="Freeform 581">
              <a:extLst>
                <a:ext uri="{FF2B5EF4-FFF2-40B4-BE49-F238E27FC236}">
                  <a16:creationId xmlns:a16="http://schemas.microsoft.com/office/drawing/2014/main" id="{689FB76C-1EC5-3F87-88E3-047E0B42B34F}"/>
                </a:ext>
              </a:extLst>
            </p:cNvPr>
            <p:cNvSpPr/>
            <p:nvPr/>
          </p:nvSpPr>
          <p:spPr>
            <a:xfrm>
              <a:off x="9003982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3" name="Freeform 582">
              <a:extLst>
                <a:ext uri="{FF2B5EF4-FFF2-40B4-BE49-F238E27FC236}">
                  <a16:creationId xmlns:a16="http://schemas.microsoft.com/office/drawing/2014/main" id="{454E2116-92BF-C88E-2F04-B1CA934E51FD}"/>
                </a:ext>
              </a:extLst>
            </p:cNvPr>
            <p:cNvSpPr/>
            <p:nvPr/>
          </p:nvSpPr>
          <p:spPr>
            <a:xfrm>
              <a:off x="883110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8 w 18097"/>
                <a:gd name="connsiteY1" fmla="*/ 18097 h 18097"/>
                <a:gd name="connsiteX2" fmla="*/ 18097 w 18097"/>
                <a:gd name="connsiteY2" fmla="*/ 9048 h 18097"/>
                <a:gd name="connsiteX3" fmla="*/ 9048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4" name="Freeform 583">
              <a:extLst>
                <a:ext uri="{FF2B5EF4-FFF2-40B4-BE49-F238E27FC236}">
                  <a16:creationId xmlns:a16="http://schemas.microsoft.com/office/drawing/2014/main" id="{C54B3362-33EA-89A3-8F22-0D3CC7B1F981}"/>
                </a:ext>
              </a:extLst>
            </p:cNvPr>
            <p:cNvSpPr/>
            <p:nvPr/>
          </p:nvSpPr>
          <p:spPr>
            <a:xfrm>
              <a:off x="537448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5" name="Freeform 584">
              <a:extLst>
                <a:ext uri="{FF2B5EF4-FFF2-40B4-BE49-F238E27FC236}">
                  <a16:creationId xmlns:a16="http://schemas.microsoft.com/office/drawing/2014/main" id="{043C4E55-87A3-CA6E-A61F-5BA539270BAD}"/>
                </a:ext>
              </a:extLst>
            </p:cNvPr>
            <p:cNvSpPr/>
            <p:nvPr/>
          </p:nvSpPr>
          <p:spPr>
            <a:xfrm>
              <a:off x="537448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6" name="Freeform 585">
              <a:extLst>
                <a:ext uri="{FF2B5EF4-FFF2-40B4-BE49-F238E27FC236}">
                  <a16:creationId xmlns:a16="http://schemas.microsoft.com/office/drawing/2014/main" id="{97F13726-5007-1457-AB6E-1AB6312CA8CB}"/>
                </a:ext>
              </a:extLst>
            </p:cNvPr>
            <p:cNvSpPr/>
            <p:nvPr/>
          </p:nvSpPr>
          <p:spPr>
            <a:xfrm>
              <a:off x="5374481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7" name="Freeform 586">
              <a:extLst>
                <a:ext uri="{FF2B5EF4-FFF2-40B4-BE49-F238E27FC236}">
                  <a16:creationId xmlns:a16="http://schemas.microsoft.com/office/drawing/2014/main" id="{CD4C86DA-702A-27BA-8E0B-218E09A014BB}"/>
                </a:ext>
              </a:extLst>
            </p:cNvPr>
            <p:cNvSpPr/>
            <p:nvPr/>
          </p:nvSpPr>
          <p:spPr>
            <a:xfrm>
              <a:off x="573833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8" name="Freeform 587">
              <a:extLst>
                <a:ext uri="{FF2B5EF4-FFF2-40B4-BE49-F238E27FC236}">
                  <a16:creationId xmlns:a16="http://schemas.microsoft.com/office/drawing/2014/main" id="{9F0C6872-1194-98C6-B24B-D392012C73EB}"/>
                </a:ext>
              </a:extLst>
            </p:cNvPr>
            <p:cNvSpPr/>
            <p:nvPr/>
          </p:nvSpPr>
          <p:spPr>
            <a:xfrm>
              <a:off x="5729287" y="319468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9" name="Freeform 588">
              <a:extLst>
                <a:ext uri="{FF2B5EF4-FFF2-40B4-BE49-F238E27FC236}">
                  <a16:creationId xmlns:a16="http://schemas.microsoft.com/office/drawing/2014/main" id="{C59BC05E-5FCB-B666-8A37-5615EAB3F1C5}"/>
                </a:ext>
              </a:extLst>
            </p:cNvPr>
            <p:cNvSpPr/>
            <p:nvPr/>
          </p:nvSpPr>
          <p:spPr>
            <a:xfrm>
              <a:off x="573833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0" name="Freeform 589">
              <a:extLst>
                <a:ext uri="{FF2B5EF4-FFF2-40B4-BE49-F238E27FC236}">
                  <a16:creationId xmlns:a16="http://schemas.microsoft.com/office/drawing/2014/main" id="{BE60136F-65CD-3A74-190E-8F6E39AE5431}"/>
                </a:ext>
              </a:extLst>
            </p:cNvPr>
            <p:cNvSpPr/>
            <p:nvPr/>
          </p:nvSpPr>
          <p:spPr>
            <a:xfrm>
              <a:off x="573833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1" name="Freeform 590">
              <a:extLst>
                <a:ext uri="{FF2B5EF4-FFF2-40B4-BE49-F238E27FC236}">
                  <a16:creationId xmlns:a16="http://schemas.microsoft.com/office/drawing/2014/main" id="{71B637CE-C6DC-355D-3F55-61DC96ACE7E1}"/>
                </a:ext>
              </a:extLst>
            </p:cNvPr>
            <p:cNvSpPr/>
            <p:nvPr/>
          </p:nvSpPr>
          <p:spPr>
            <a:xfrm>
              <a:off x="573833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2" name="Freeform 591">
              <a:extLst>
                <a:ext uri="{FF2B5EF4-FFF2-40B4-BE49-F238E27FC236}">
                  <a16:creationId xmlns:a16="http://schemas.microsoft.com/office/drawing/2014/main" id="{CFF39D96-84B9-A48E-FF5C-5A5929A06629}"/>
                </a:ext>
              </a:extLst>
            </p:cNvPr>
            <p:cNvSpPr/>
            <p:nvPr/>
          </p:nvSpPr>
          <p:spPr>
            <a:xfrm>
              <a:off x="5556408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3" name="Freeform 592">
              <a:extLst>
                <a:ext uri="{FF2B5EF4-FFF2-40B4-BE49-F238E27FC236}">
                  <a16:creationId xmlns:a16="http://schemas.microsoft.com/office/drawing/2014/main" id="{2E420EAB-FBDF-9EA6-5423-EA31A03D7D8C}"/>
                </a:ext>
              </a:extLst>
            </p:cNvPr>
            <p:cNvSpPr/>
            <p:nvPr/>
          </p:nvSpPr>
          <p:spPr>
            <a:xfrm>
              <a:off x="555640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4" name="Freeform 593">
              <a:extLst>
                <a:ext uri="{FF2B5EF4-FFF2-40B4-BE49-F238E27FC236}">
                  <a16:creationId xmlns:a16="http://schemas.microsoft.com/office/drawing/2014/main" id="{8ADBCD0E-E55F-493A-DC6B-2760E368928E}"/>
                </a:ext>
              </a:extLst>
            </p:cNvPr>
            <p:cNvSpPr/>
            <p:nvPr/>
          </p:nvSpPr>
          <p:spPr>
            <a:xfrm>
              <a:off x="555640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5" name="Freeform 594">
              <a:extLst>
                <a:ext uri="{FF2B5EF4-FFF2-40B4-BE49-F238E27FC236}">
                  <a16:creationId xmlns:a16="http://schemas.microsoft.com/office/drawing/2014/main" id="{26C83715-86D3-3372-D9EA-A97367A0BEB5}"/>
                </a:ext>
              </a:extLst>
            </p:cNvPr>
            <p:cNvSpPr/>
            <p:nvPr/>
          </p:nvSpPr>
          <p:spPr>
            <a:xfrm>
              <a:off x="610219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6" name="Freeform 595">
              <a:extLst>
                <a:ext uri="{FF2B5EF4-FFF2-40B4-BE49-F238E27FC236}">
                  <a16:creationId xmlns:a16="http://schemas.microsoft.com/office/drawing/2014/main" id="{AFCE0023-765A-2AD5-D67F-F8983A14D955}"/>
                </a:ext>
              </a:extLst>
            </p:cNvPr>
            <p:cNvSpPr/>
            <p:nvPr/>
          </p:nvSpPr>
          <p:spPr>
            <a:xfrm>
              <a:off x="6093142" y="3194685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7" name="Freeform 596">
              <a:extLst>
                <a:ext uri="{FF2B5EF4-FFF2-40B4-BE49-F238E27FC236}">
                  <a16:creationId xmlns:a16="http://schemas.microsoft.com/office/drawing/2014/main" id="{BBA33BBD-A498-4873-EC99-19971E903908}"/>
                </a:ext>
              </a:extLst>
            </p:cNvPr>
            <p:cNvSpPr/>
            <p:nvPr/>
          </p:nvSpPr>
          <p:spPr>
            <a:xfrm>
              <a:off x="610219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8" name="Freeform 597">
              <a:extLst>
                <a:ext uri="{FF2B5EF4-FFF2-40B4-BE49-F238E27FC236}">
                  <a16:creationId xmlns:a16="http://schemas.microsoft.com/office/drawing/2014/main" id="{F0423C6F-6BC6-0792-264C-F2599FA28FA7}"/>
                </a:ext>
              </a:extLst>
            </p:cNvPr>
            <p:cNvSpPr/>
            <p:nvPr/>
          </p:nvSpPr>
          <p:spPr>
            <a:xfrm>
              <a:off x="6093142" y="283083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9" name="Freeform 598">
              <a:extLst>
                <a:ext uri="{FF2B5EF4-FFF2-40B4-BE49-F238E27FC236}">
                  <a16:creationId xmlns:a16="http://schemas.microsoft.com/office/drawing/2014/main" id="{06DA7D75-6BB9-B609-79A8-D44F20861454}"/>
                </a:ext>
              </a:extLst>
            </p:cNvPr>
            <p:cNvSpPr/>
            <p:nvPr/>
          </p:nvSpPr>
          <p:spPr>
            <a:xfrm>
              <a:off x="6102191" y="2658392"/>
              <a:ext cx="18097" cy="18133"/>
            </a:xfrm>
            <a:custGeom>
              <a:avLst/>
              <a:gdLst>
                <a:gd name="connsiteX0" fmla="*/ 0 w 18097"/>
                <a:gd name="connsiteY0" fmla="*/ 9085 h 18133"/>
                <a:gd name="connsiteX1" fmla="*/ 9048 w 18097"/>
                <a:gd name="connsiteY1" fmla="*/ 18134 h 18133"/>
                <a:gd name="connsiteX2" fmla="*/ 18097 w 18097"/>
                <a:gd name="connsiteY2" fmla="*/ 9085 h 18133"/>
                <a:gd name="connsiteX3" fmla="*/ 9048 w 18097"/>
                <a:gd name="connsiteY3" fmla="*/ 36 h 18133"/>
                <a:gd name="connsiteX4" fmla="*/ 0 w 18097"/>
                <a:gd name="connsiteY4" fmla="*/ 9085 h 18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133">
                  <a:moveTo>
                    <a:pt x="0" y="9085"/>
                  </a:moveTo>
                  <a:cubicBezTo>
                    <a:pt x="0" y="14324"/>
                    <a:pt x="4286" y="18134"/>
                    <a:pt x="9048" y="18134"/>
                  </a:cubicBezTo>
                  <a:cubicBezTo>
                    <a:pt x="14288" y="18134"/>
                    <a:pt x="18097" y="13847"/>
                    <a:pt x="18097" y="9085"/>
                  </a:cubicBezTo>
                  <a:cubicBezTo>
                    <a:pt x="18097" y="3846"/>
                    <a:pt x="13811" y="36"/>
                    <a:pt x="9048" y="36"/>
                  </a:cubicBezTo>
                  <a:cubicBezTo>
                    <a:pt x="3810" y="-440"/>
                    <a:pt x="0" y="3846"/>
                    <a:pt x="0" y="9085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0" name="Freeform 599">
              <a:extLst>
                <a:ext uri="{FF2B5EF4-FFF2-40B4-BE49-F238E27FC236}">
                  <a16:creationId xmlns:a16="http://schemas.microsoft.com/office/drawing/2014/main" id="{267363F2-2736-B4E5-D85D-881BE3F618EB}"/>
                </a:ext>
              </a:extLst>
            </p:cNvPr>
            <p:cNvSpPr/>
            <p:nvPr/>
          </p:nvSpPr>
          <p:spPr>
            <a:xfrm>
              <a:off x="6093142" y="246697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1" name="Freeform 600">
              <a:extLst>
                <a:ext uri="{FF2B5EF4-FFF2-40B4-BE49-F238E27FC236}">
                  <a16:creationId xmlns:a16="http://schemas.microsoft.com/office/drawing/2014/main" id="{76E38585-7629-4691-E249-E7CE343417B3}"/>
                </a:ext>
              </a:extLst>
            </p:cNvPr>
            <p:cNvSpPr/>
            <p:nvPr/>
          </p:nvSpPr>
          <p:spPr>
            <a:xfrm>
              <a:off x="610219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2" name="Freeform 601">
              <a:extLst>
                <a:ext uri="{FF2B5EF4-FFF2-40B4-BE49-F238E27FC236}">
                  <a16:creationId xmlns:a16="http://schemas.microsoft.com/office/drawing/2014/main" id="{57CE598F-EF19-C64E-2D68-0F5DB422DA72}"/>
                </a:ext>
              </a:extLst>
            </p:cNvPr>
            <p:cNvSpPr/>
            <p:nvPr/>
          </p:nvSpPr>
          <p:spPr>
            <a:xfrm>
              <a:off x="5920263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3" name="Freeform 602">
              <a:extLst>
                <a:ext uri="{FF2B5EF4-FFF2-40B4-BE49-F238E27FC236}">
                  <a16:creationId xmlns:a16="http://schemas.microsoft.com/office/drawing/2014/main" id="{BD9B2FB5-138E-522D-0769-FBD375CD7C0D}"/>
                </a:ext>
              </a:extLst>
            </p:cNvPr>
            <p:cNvSpPr/>
            <p:nvPr/>
          </p:nvSpPr>
          <p:spPr>
            <a:xfrm>
              <a:off x="5920263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4" name="Freeform 603">
              <a:extLst>
                <a:ext uri="{FF2B5EF4-FFF2-40B4-BE49-F238E27FC236}">
                  <a16:creationId xmlns:a16="http://schemas.microsoft.com/office/drawing/2014/main" id="{3E8C948A-EE47-5E57-1CF6-46A8E9162315}"/>
                </a:ext>
              </a:extLst>
            </p:cNvPr>
            <p:cNvSpPr/>
            <p:nvPr/>
          </p:nvSpPr>
          <p:spPr>
            <a:xfrm>
              <a:off x="5920263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5" name="Freeform 604">
              <a:extLst>
                <a:ext uri="{FF2B5EF4-FFF2-40B4-BE49-F238E27FC236}">
                  <a16:creationId xmlns:a16="http://schemas.microsoft.com/office/drawing/2014/main" id="{0DABF5F4-F574-6850-260A-A8D355B51A1E}"/>
                </a:ext>
              </a:extLst>
            </p:cNvPr>
            <p:cNvSpPr/>
            <p:nvPr/>
          </p:nvSpPr>
          <p:spPr>
            <a:xfrm>
              <a:off x="6456997" y="283083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6" name="Freeform 605">
              <a:extLst>
                <a:ext uri="{FF2B5EF4-FFF2-40B4-BE49-F238E27FC236}">
                  <a16:creationId xmlns:a16="http://schemas.microsoft.com/office/drawing/2014/main" id="{BE041A2D-006B-0C3E-02AA-9672B7A2A96C}"/>
                </a:ext>
              </a:extLst>
            </p:cNvPr>
            <p:cNvSpPr/>
            <p:nvPr/>
          </p:nvSpPr>
          <p:spPr>
            <a:xfrm>
              <a:off x="646604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7" name="Freeform 606">
              <a:extLst>
                <a:ext uri="{FF2B5EF4-FFF2-40B4-BE49-F238E27FC236}">
                  <a16:creationId xmlns:a16="http://schemas.microsoft.com/office/drawing/2014/main" id="{2A4BEEB4-FB69-8CDB-5493-FA9941442610}"/>
                </a:ext>
              </a:extLst>
            </p:cNvPr>
            <p:cNvSpPr/>
            <p:nvPr/>
          </p:nvSpPr>
          <p:spPr>
            <a:xfrm>
              <a:off x="6456997" y="246697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8" name="Freeform 607">
              <a:extLst>
                <a:ext uri="{FF2B5EF4-FFF2-40B4-BE49-F238E27FC236}">
                  <a16:creationId xmlns:a16="http://schemas.microsoft.com/office/drawing/2014/main" id="{8D18543F-8922-BDB3-C46A-B39074BEA244}"/>
                </a:ext>
              </a:extLst>
            </p:cNvPr>
            <p:cNvSpPr/>
            <p:nvPr/>
          </p:nvSpPr>
          <p:spPr>
            <a:xfrm>
              <a:off x="646604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9" name="Freeform 608">
              <a:extLst>
                <a:ext uri="{FF2B5EF4-FFF2-40B4-BE49-F238E27FC236}">
                  <a16:creationId xmlns:a16="http://schemas.microsoft.com/office/drawing/2014/main" id="{26A68227-393F-AC85-CDFA-48F00F5011F3}"/>
                </a:ext>
              </a:extLst>
            </p:cNvPr>
            <p:cNvSpPr/>
            <p:nvPr/>
          </p:nvSpPr>
          <p:spPr>
            <a:xfrm>
              <a:off x="628411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0" name="Freeform 609">
              <a:extLst>
                <a:ext uri="{FF2B5EF4-FFF2-40B4-BE49-F238E27FC236}">
                  <a16:creationId xmlns:a16="http://schemas.microsoft.com/office/drawing/2014/main" id="{9797DA7B-03D2-3906-3BE9-7A84E12FF128}"/>
                </a:ext>
              </a:extLst>
            </p:cNvPr>
            <p:cNvSpPr/>
            <p:nvPr/>
          </p:nvSpPr>
          <p:spPr>
            <a:xfrm>
              <a:off x="628411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1" name="Freeform 610">
              <a:extLst>
                <a:ext uri="{FF2B5EF4-FFF2-40B4-BE49-F238E27FC236}">
                  <a16:creationId xmlns:a16="http://schemas.microsoft.com/office/drawing/2014/main" id="{61BB7B79-20BF-1F21-A931-EC56BD82E713}"/>
                </a:ext>
              </a:extLst>
            </p:cNvPr>
            <p:cNvSpPr/>
            <p:nvPr/>
          </p:nvSpPr>
          <p:spPr>
            <a:xfrm>
              <a:off x="5365432" y="355854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2" name="Freeform 611">
              <a:extLst>
                <a:ext uri="{FF2B5EF4-FFF2-40B4-BE49-F238E27FC236}">
                  <a16:creationId xmlns:a16="http://schemas.microsoft.com/office/drawing/2014/main" id="{5D775E92-E43B-5F69-711F-11D8503DEB44}"/>
                </a:ext>
              </a:extLst>
            </p:cNvPr>
            <p:cNvSpPr/>
            <p:nvPr/>
          </p:nvSpPr>
          <p:spPr>
            <a:xfrm>
              <a:off x="519255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3" name="Freeform 612">
              <a:extLst>
                <a:ext uri="{FF2B5EF4-FFF2-40B4-BE49-F238E27FC236}">
                  <a16:creationId xmlns:a16="http://schemas.microsoft.com/office/drawing/2014/main" id="{A6BD404E-8B61-14D9-8A86-36CAD7E26D4E}"/>
                </a:ext>
              </a:extLst>
            </p:cNvPr>
            <p:cNvSpPr/>
            <p:nvPr/>
          </p:nvSpPr>
          <p:spPr>
            <a:xfrm>
              <a:off x="5729287" y="355854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4" name="Freeform 613">
              <a:extLst>
                <a:ext uri="{FF2B5EF4-FFF2-40B4-BE49-F238E27FC236}">
                  <a16:creationId xmlns:a16="http://schemas.microsoft.com/office/drawing/2014/main" id="{5336EAE3-DF0D-8BC1-949E-A0CE6C1AE80D}"/>
                </a:ext>
              </a:extLst>
            </p:cNvPr>
            <p:cNvSpPr/>
            <p:nvPr/>
          </p:nvSpPr>
          <p:spPr>
            <a:xfrm>
              <a:off x="5556408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5" name="Freeform 614">
              <a:extLst>
                <a:ext uri="{FF2B5EF4-FFF2-40B4-BE49-F238E27FC236}">
                  <a16:creationId xmlns:a16="http://schemas.microsoft.com/office/drawing/2014/main" id="{69D96282-88F2-FF00-7770-8BDC381A9DD5}"/>
                </a:ext>
              </a:extLst>
            </p:cNvPr>
            <p:cNvSpPr/>
            <p:nvPr/>
          </p:nvSpPr>
          <p:spPr>
            <a:xfrm>
              <a:off x="6093142" y="355854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6" name="Freeform 615">
              <a:extLst>
                <a:ext uri="{FF2B5EF4-FFF2-40B4-BE49-F238E27FC236}">
                  <a16:creationId xmlns:a16="http://schemas.microsoft.com/office/drawing/2014/main" id="{0BAD04F0-E6F9-66F5-04EC-5F1621CCD06F}"/>
                </a:ext>
              </a:extLst>
            </p:cNvPr>
            <p:cNvSpPr/>
            <p:nvPr/>
          </p:nvSpPr>
          <p:spPr>
            <a:xfrm>
              <a:off x="592026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7" name="Freeform 616">
              <a:extLst>
                <a:ext uri="{FF2B5EF4-FFF2-40B4-BE49-F238E27FC236}">
                  <a16:creationId xmlns:a16="http://schemas.microsoft.com/office/drawing/2014/main" id="{7C28EA47-1D26-1497-EFDF-42D3E0503F88}"/>
                </a:ext>
              </a:extLst>
            </p:cNvPr>
            <p:cNvSpPr/>
            <p:nvPr/>
          </p:nvSpPr>
          <p:spPr>
            <a:xfrm>
              <a:off x="464677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8" name="Freeform 617">
              <a:extLst>
                <a:ext uri="{FF2B5EF4-FFF2-40B4-BE49-F238E27FC236}">
                  <a16:creationId xmlns:a16="http://schemas.microsoft.com/office/drawing/2014/main" id="{EB83FE26-EB32-6A9D-2B8D-793B4B51E3C3}"/>
                </a:ext>
              </a:extLst>
            </p:cNvPr>
            <p:cNvSpPr/>
            <p:nvPr/>
          </p:nvSpPr>
          <p:spPr>
            <a:xfrm>
              <a:off x="501062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9" name="Freeform 618">
              <a:extLst>
                <a:ext uri="{FF2B5EF4-FFF2-40B4-BE49-F238E27FC236}">
                  <a16:creationId xmlns:a16="http://schemas.microsoft.com/office/drawing/2014/main" id="{0FF09E2D-774E-8F3A-E1C4-7E95A3222736}"/>
                </a:ext>
              </a:extLst>
            </p:cNvPr>
            <p:cNvSpPr/>
            <p:nvPr/>
          </p:nvSpPr>
          <p:spPr>
            <a:xfrm>
              <a:off x="501062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20" name="Freeform 619">
              <a:extLst>
                <a:ext uri="{FF2B5EF4-FFF2-40B4-BE49-F238E27FC236}">
                  <a16:creationId xmlns:a16="http://schemas.microsoft.com/office/drawing/2014/main" id="{CEBE7126-CA9C-2D53-2C69-6571E20BBDA2}"/>
                </a:ext>
              </a:extLst>
            </p:cNvPr>
            <p:cNvSpPr/>
            <p:nvPr/>
          </p:nvSpPr>
          <p:spPr>
            <a:xfrm>
              <a:off x="6820852" y="2830831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21" name="Freeform 620">
              <a:extLst>
                <a:ext uri="{FF2B5EF4-FFF2-40B4-BE49-F238E27FC236}">
                  <a16:creationId xmlns:a16="http://schemas.microsoft.com/office/drawing/2014/main" id="{B424C8C2-675C-6F34-50A8-8E5F96450E6A}"/>
                </a:ext>
              </a:extLst>
            </p:cNvPr>
            <p:cNvSpPr/>
            <p:nvPr/>
          </p:nvSpPr>
          <p:spPr>
            <a:xfrm>
              <a:off x="6829901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22" name="Freeform 621">
              <a:extLst>
                <a:ext uri="{FF2B5EF4-FFF2-40B4-BE49-F238E27FC236}">
                  <a16:creationId xmlns:a16="http://schemas.microsoft.com/office/drawing/2014/main" id="{B42475E3-0757-7B39-6FB4-D7805C3F3E90}"/>
                </a:ext>
              </a:extLst>
            </p:cNvPr>
            <p:cNvSpPr/>
            <p:nvPr/>
          </p:nvSpPr>
          <p:spPr>
            <a:xfrm>
              <a:off x="6820852" y="2466976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23" name="Freeform 622">
              <a:extLst>
                <a:ext uri="{FF2B5EF4-FFF2-40B4-BE49-F238E27FC236}">
                  <a16:creationId xmlns:a16="http://schemas.microsoft.com/office/drawing/2014/main" id="{BB36DE83-A1B1-8CDF-11A2-94CA50179C25}"/>
                </a:ext>
              </a:extLst>
            </p:cNvPr>
            <p:cNvSpPr/>
            <p:nvPr/>
          </p:nvSpPr>
          <p:spPr>
            <a:xfrm>
              <a:off x="682990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24" name="Freeform 623">
              <a:extLst>
                <a:ext uri="{FF2B5EF4-FFF2-40B4-BE49-F238E27FC236}">
                  <a16:creationId xmlns:a16="http://schemas.microsoft.com/office/drawing/2014/main" id="{E79C798A-FEEB-5078-C03B-71A2E1BAC87B}"/>
                </a:ext>
              </a:extLst>
            </p:cNvPr>
            <p:cNvSpPr/>
            <p:nvPr/>
          </p:nvSpPr>
          <p:spPr>
            <a:xfrm>
              <a:off x="6647973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25" name="Freeform 624">
              <a:extLst>
                <a:ext uri="{FF2B5EF4-FFF2-40B4-BE49-F238E27FC236}">
                  <a16:creationId xmlns:a16="http://schemas.microsoft.com/office/drawing/2014/main" id="{AF19E722-F992-8013-CA96-3AD95D5D6D77}"/>
                </a:ext>
              </a:extLst>
            </p:cNvPr>
            <p:cNvSpPr/>
            <p:nvPr/>
          </p:nvSpPr>
          <p:spPr>
            <a:xfrm>
              <a:off x="6647973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26" name="Freeform 625">
              <a:extLst>
                <a:ext uri="{FF2B5EF4-FFF2-40B4-BE49-F238E27FC236}">
                  <a16:creationId xmlns:a16="http://schemas.microsoft.com/office/drawing/2014/main" id="{F057AD7A-8B62-865E-45CF-61693421AFE7}"/>
                </a:ext>
              </a:extLst>
            </p:cNvPr>
            <p:cNvSpPr/>
            <p:nvPr/>
          </p:nvSpPr>
          <p:spPr>
            <a:xfrm>
              <a:off x="7184707" y="283083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27" name="Freeform 626">
              <a:extLst>
                <a:ext uri="{FF2B5EF4-FFF2-40B4-BE49-F238E27FC236}">
                  <a16:creationId xmlns:a16="http://schemas.microsoft.com/office/drawing/2014/main" id="{347D6521-B01F-1025-0D92-9189F0741117}"/>
                </a:ext>
              </a:extLst>
            </p:cNvPr>
            <p:cNvSpPr/>
            <p:nvPr/>
          </p:nvSpPr>
          <p:spPr>
            <a:xfrm>
              <a:off x="719375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28" name="Freeform 627">
              <a:extLst>
                <a:ext uri="{FF2B5EF4-FFF2-40B4-BE49-F238E27FC236}">
                  <a16:creationId xmlns:a16="http://schemas.microsoft.com/office/drawing/2014/main" id="{16AB2E8B-494F-27F3-97E0-518D8A924F0A}"/>
                </a:ext>
              </a:extLst>
            </p:cNvPr>
            <p:cNvSpPr/>
            <p:nvPr/>
          </p:nvSpPr>
          <p:spPr>
            <a:xfrm>
              <a:off x="7184707" y="246697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29" name="Freeform 628">
              <a:extLst>
                <a:ext uri="{FF2B5EF4-FFF2-40B4-BE49-F238E27FC236}">
                  <a16:creationId xmlns:a16="http://schemas.microsoft.com/office/drawing/2014/main" id="{B7217F22-769D-DC97-B9E5-E045A9110826}"/>
                </a:ext>
              </a:extLst>
            </p:cNvPr>
            <p:cNvSpPr/>
            <p:nvPr/>
          </p:nvSpPr>
          <p:spPr>
            <a:xfrm>
              <a:off x="719375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30" name="Freeform 629">
              <a:extLst>
                <a:ext uri="{FF2B5EF4-FFF2-40B4-BE49-F238E27FC236}">
                  <a16:creationId xmlns:a16="http://schemas.microsoft.com/office/drawing/2014/main" id="{19606555-45AE-8583-724E-3555184B74AE}"/>
                </a:ext>
              </a:extLst>
            </p:cNvPr>
            <p:cNvSpPr/>
            <p:nvPr/>
          </p:nvSpPr>
          <p:spPr>
            <a:xfrm>
              <a:off x="701182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31" name="Freeform 630">
              <a:extLst>
                <a:ext uri="{FF2B5EF4-FFF2-40B4-BE49-F238E27FC236}">
                  <a16:creationId xmlns:a16="http://schemas.microsoft.com/office/drawing/2014/main" id="{3DD0B339-56F4-59A5-3AD7-A8B1D801C24C}"/>
                </a:ext>
              </a:extLst>
            </p:cNvPr>
            <p:cNvSpPr/>
            <p:nvPr/>
          </p:nvSpPr>
          <p:spPr>
            <a:xfrm>
              <a:off x="701182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32" name="Freeform 631">
              <a:extLst>
                <a:ext uri="{FF2B5EF4-FFF2-40B4-BE49-F238E27FC236}">
                  <a16:creationId xmlns:a16="http://schemas.microsoft.com/office/drawing/2014/main" id="{465CAEBD-FB7C-7877-85FC-EF3490C897A1}"/>
                </a:ext>
              </a:extLst>
            </p:cNvPr>
            <p:cNvSpPr/>
            <p:nvPr/>
          </p:nvSpPr>
          <p:spPr>
            <a:xfrm>
              <a:off x="7548562" y="283083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33" name="Freeform 632">
              <a:extLst>
                <a:ext uri="{FF2B5EF4-FFF2-40B4-BE49-F238E27FC236}">
                  <a16:creationId xmlns:a16="http://schemas.microsoft.com/office/drawing/2014/main" id="{B43BF7E8-B702-646D-F307-0CF2208D5706}"/>
                </a:ext>
              </a:extLst>
            </p:cNvPr>
            <p:cNvSpPr/>
            <p:nvPr/>
          </p:nvSpPr>
          <p:spPr>
            <a:xfrm>
              <a:off x="7557611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34" name="Freeform 633">
              <a:extLst>
                <a:ext uri="{FF2B5EF4-FFF2-40B4-BE49-F238E27FC236}">
                  <a16:creationId xmlns:a16="http://schemas.microsoft.com/office/drawing/2014/main" id="{AE75E08E-5E98-343E-0A49-9887D0D4635B}"/>
                </a:ext>
              </a:extLst>
            </p:cNvPr>
            <p:cNvSpPr/>
            <p:nvPr/>
          </p:nvSpPr>
          <p:spPr>
            <a:xfrm>
              <a:off x="7548562" y="246697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35" name="Freeform 634">
              <a:extLst>
                <a:ext uri="{FF2B5EF4-FFF2-40B4-BE49-F238E27FC236}">
                  <a16:creationId xmlns:a16="http://schemas.microsoft.com/office/drawing/2014/main" id="{D240692C-2A15-4B67-21B0-0CCA544C76E0}"/>
                </a:ext>
              </a:extLst>
            </p:cNvPr>
            <p:cNvSpPr/>
            <p:nvPr/>
          </p:nvSpPr>
          <p:spPr>
            <a:xfrm>
              <a:off x="755761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36" name="Freeform 635">
              <a:extLst>
                <a:ext uri="{FF2B5EF4-FFF2-40B4-BE49-F238E27FC236}">
                  <a16:creationId xmlns:a16="http://schemas.microsoft.com/office/drawing/2014/main" id="{C5B64289-3DBE-CDF9-7898-84A2E8A184E5}"/>
                </a:ext>
              </a:extLst>
            </p:cNvPr>
            <p:cNvSpPr/>
            <p:nvPr/>
          </p:nvSpPr>
          <p:spPr>
            <a:xfrm>
              <a:off x="7375683" y="2840319"/>
              <a:ext cx="18097" cy="18133"/>
            </a:xfrm>
            <a:custGeom>
              <a:avLst/>
              <a:gdLst>
                <a:gd name="connsiteX0" fmla="*/ 0 w 18097"/>
                <a:gd name="connsiteY0" fmla="*/ 9085 h 18133"/>
                <a:gd name="connsiteX1" fmla="*/ 9049 w 18097"/>
                <a:gd name="connsiteY1" fmla="*/ 18134 h 18133"/>
                <a:gd name="connsiteX2" fmla="*/ 18098 w 18097"/>
                <a:gd name="connsiteY2" fmla="*/ 9085 h 18133"/>
                <a:gd name="connsiteX3" fmla="*/ 9049 w 18097"/>
                <a:gd name="connsiteY3" fmla="*/ 36 h 18133"/>
                <a:gd name="connsiteX4" fmla="*/ 0 w 18097"/>
                <a:gd name="connsiteY4" fmla="*/ 9085 h 18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133">
                  <a:moveTo>
                    <a:pt x="0" y="9085"/>
                  </a:moveTo>
                  <a:cubicBezTo>
                    <a:pt x="0" y="14324"/>
                    <a:pt x="4286" y="18134"/>
                    <a:pt x="9049" y="18134"/>
                  </a:cubicBezTo>
                  <a:cubicBezTo>
                    <a:pt x="14288" y="18134"/>
                    <a:pt x="18098" y="13847"/>
                    <a:pt x="18098" y="9085"/>
                  </a:cubicBezTo>
                  <a:cubicBezTo>
                    <a:pt x="18098" y="3846"/>
                    <a:pt x="13811" y="36"/>
                    <a:pt x="9049" y="36"/>
                  </a:cubicBezTo>
                  <a:cubicBezTo>
                    <a:pt x="4286" y="-440"/>
                    <a:pt x="0" y="3846"/>
                    <a:pt x="0" y="9085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37" name="Freeform 636">
              <a:extLst>
                <a:ext uri="{FF2B5EF4-FFF2-40B4-BE49-F238E27FC236}">
                  <a16:creationId xmlns:a16="http://schemas.microsoft.com/office/drawing/2014/main" id="{782079A0-A7F6-5D52-439D-F0A5FED0341E}"/>
                </a:ext>
              </a:extLst>
            </p:cNvPr>
            <p:cNvSpPr/>
            <p:nvPr/>
          </p:nvSpPr>
          <p:spPr>
            <a:xfrm>
              <a:off x="7375683" y="2476464"/>
              <a:ext cx="18097" cy="18133"/>
            </a:xfrm>
            <a:custGeom>
              <a:avLst/>
              <a:gdLst>
                <a:gd name="connsiteX0" fmla="*/ 0 w 18097"/>
                <a:gd name="connsiteY0" fmla="*/ 9085 h 18133"/>
                <a:gd name="connsiteX1" fmla="*/ 9049 w 18097"/>
                <a:gd name="connsiteY1" fmla="*/ 18134 h 18133"/>
                <a:gd name="connsiteX2" fmla="*/ 18098 w 18097"/>
                <a:gd name="connsiteY2" fmla="*/ 9085 h 18133"/>
                <a:gd name="connsiteX3" fmla="*/ 9049 w 18097"/>
                <a:gd name="connsiteY3" fmla="*/ 36 h 18133"/>
                <a:gd name="connsiteX4" fmla="*/ 0 w 18097"/>
                <a:gd name="connsiteY4" fmla="*/ 9085 h 18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133">
                  <a:moveTo>
                    <a:pt x="0" y="9085"/>
                  </a:moveTo>
                  <a:cubicBezTo>
                    <a:pt x="0" y="14324"/>
                    <a:pt x="4286" y="18134"/>
                    <a:pt x="9049" y="18134"/>
                  </a:cubicBezTo>
                  <a:cubicBezTo>
                    <a:pt x="14288" y="18134"/>
                    <a:pt x="18098" y="13848"/>
                    <a:pt x="18098" y="9085"/>
                  </a:cubicBezTo>
                  <a:cubicBezTo>
                    <a:pt x="18098" y="3846"/>
                    <a:pt x="13811" y="36"/>
                    <a:pt x="9049" y="36"/>
                  </a:cubicBezTo>
                  <a:cubicBezTo>
                    <a:pt x="4286" y="-440"/>
                    <a:pt x="0" y="3846"/>
                    <a:pt x="0" y="9085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38" name="Freeform 637">
              <a:extLst>
                <a:ext uri="{FF2B5EF4-FFF2-40B4-BE49-F238E27FC236}">
                  <a16:creationId xmlns:a16="http://schemas.microsoft.com/office/drawing/2014/main" id="{EE4EBC94-6D9E-61F5-7CED-CA5257237B90}"/>
                </a:ext>
              </a:extLst>
            </p:cNvPr>
            <p:cNvSpPr/>
            <p:nvPr/>
          </p:nvSpPr>
          <p:spPr>
            <a:xfrm>
              <a:off x="792146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39" name="Freeform 638">
              <a:extLst>
                <a:ext uri="{FF2B5EF4-FFF2-40B4-BE49-F238E27FC236}">
                  <a16:creationId xmlns:a16="http://schemas.microsoft.com/office/drawing/2014/main" id="{F70C7CDA-82ED-B980-A34D-E53D4048E072}"/>
                </a:ext>
              </a:extLst>
            </p:cNvPr>
            <p:cNvSpPr/>
            <p:nvPr/>
          </p:nvSpPr>
          <p:spPr>
            <a:xfrm>
              <a:off x="7912417" y="3194685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40" name="Freeform 639">
              <a:extLst>
                <a:ext uri="{FF2B5EF4-FFF2-40B4-BE49-F238E27FC236}">
                  <a16:creationId xmlns:a16="http://schemas.microsoft.com/office/drawing/2014/main" id="{F2E84D0A-8A25-AA62-D1EB-50E4285F98CE}"/>
                </a:ext>
              </a:extLst>
            </p:cNvPr>
            <p:cNvSpPr/>
            <p:nvPr/>
          </p:nvSpPr>
          <p:spPr>
            <a:xfrm>
              <a:off x="792146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41" name="Freeform 640">
              <a:extLst>
                <a:ext uri="{FF2B5EF4-FFF2-40B4-BE49-F238E27FC236}">
                  <a16:creationId xmlns:a16="http://schemas.microsoft.com/office/drawing/2014/main" id="{83ED9E62-740D-BA5B-837C-CAE843E43686}"/>
                </a:ext>
              </a:extLst>
            </p:cNvPr>
            <p:cNvSpPr/>
            <p:nvPr/>
          </p:nvSpPr>
          <p:spPr>
            <a:xfrm>
              <a:off x="7912417" y="283083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42" name="Freeform 641">
              <a:extLst>
                <a:ext uri="{FF2B5EF4-FFF2-40B4-BE49-F238E27FC236}">
                  <a16:creationId xmlns:a16="http://schemas.microsoft.com/office/drawing/2014/main" id="{D64B94D4-B938-1730-D467-35824D692C1E}"/>
                </a:ext>
              </a:extLst>
            </p:cNvPr>
            <p:cNvSpPr/>
            <p:nvPr/>
          </p:nvSpPr>
          <p:spPr>
            <a:xfrm>
              <a:off x="792146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43" name="Freeform 642">
              <a:extLst>
                <a:ext uri="{FF2B5EF4-FFF2-40B4-BE49-F238E27FC236}">
                  <a16:creationId xmlns:a16="http://schemas.microsoft.com/office/drawing/2014/main" id="{5D781433-0712-BA09-9FE4-244641B44FA2}"/>
                </a:ext>
              </a:extLst>
            </p:cNvPr>
            <p:cNvSpPr/>
            <p:nvPr/>
          </p:nvSpPr>
          <p:spPr>
            <a:xfrm>
              <a:off x="7912417" y="246697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44" name="Freeform 643">
              <a:extLst>
                <a:ext uri="{FF2B5EF4-FFF2-40B4-BE49-F238E27FC236}">
                  <a16:creationId xmlns:a16="http://schemas.microsoft.com/office/drawing/2014/main" id="{0CEF419A-4CC3-FA28-18F2-D9276B2F0FC0}"/>
                </a:ext>
              </a:extLst>
            </p:cNvPr>
            <p:cNvSpPr/>
            <p:nvPr/>
          </p:nvSpPr>
          <p:spPr>
            <a:xfrm>
              <a:off x="792146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45" name="Freeform 644">
              <a:extLst>
                <a:ext uri="{FF2B5EF4-FFF2-40B4-BE49-F238E27FC236}">
                  <a16:creationId xmlns:a16="http://schemas.microsoft.com/office/drawing/2014/main" id="{B213C8B2-AEFA-DCB7-7880-7D51A1A07EAB}"/>
                </a:ext>
              </a:extLst>
            </p:cNvPr>
            <p:cNvSpPr/>
            <p:nvPr/>
          </p:nvSpPr>
          <p:spPr>
            <a:xfrm>
              <a:off x="773953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46" name="Freeform 645">
              <a:extLst>
                <a:ext uri="{FF2B5EF4-FFF2-40B4-BE49-F238E27FC236}">
                  <a16:creationId xmlns:a16="http://schemas.microsoft.com/office/drawing/2014/main" id="{D44E2CAB-34BA-9BCE-6D6B-E3D97C3F999F}"/>
                </a:ext>
              </a:extLst>
            </p:cNvPr>
            <p:cNvSpPr/>
            <p:nvPr/>
          </p:nvSpPr>
          <p:spPr>
            <a:xfrm>
              <a:off x="773953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47" name="Freeform 646">
              <a:extLst>
                <a:ext uri="{FF2B5EF4-FFF2-40B4-BE49-F238E27FC236}">
                  <a16:creationId xmlns:a16="http://schemas.microsoft.com/office/drawing/2014/main" id="{CF938FE4-422E-7805-4CC8-22D7F60E7A0E}"/>
                </a:ext>
              </a:extLst>
            </p:cNvPr>
            <p:cNvSpPr/>
            <p:nvPr/>
          </p:nvSpPr>
          <p:spPr>
            <a:xfrm>
              <a:off x="7912417" y="355854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48" name="Freeform 647">
              <a:extLst>
                <a:ext uri="{FF2B5EF4-FFF2-40B4-BE49-F238E27FC236}">
                  <a16:creationId xmlns:a16="http://schemas.microsoft.com/office/drawing/2014/main" id="{4767066A-32C5-CF27-C4F4-FC9A63187253}"/>
                </a:ext>
              </a:extLst>
            </p:cNvPr>
            <p:cNvSpPr/>
            <p:nvPr/>
          </p:nvSpPr>
          <p:spPr>
            <a:xfrm>
              <a:off x="828532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49" name="Freeform 648">
              <a:extLst>
                <a:ext uri="{FF2B5EF4-FFF2-40B4-BE49-F238E27FC236}">
                  <a16:creationId xmlns:a16="http://schemas.microsoft.com/office/drawing/2014/main" id="{F627538A-DAD4-2BBC-3F55-D67CD62AC1E6}"/>
                </a:ext>
              </a:extLst>
            </p:cNvPr>
            <p:cNvSpPr/>
            <p:nvPr/>
          </p:nvSpPr>
          <p:spPr>
            <a:xfrm>
              <a:off x="8276272" y="3194685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0" name="Freeform 649">
              <a:extLst>
                <a:ext uri="{FF2B5EF4-FFF2-40B4-BE49-F238E27FC236}">
                  <a16:creationId xmlns:a16="http://schemas.microsoft.com/office/drawing/2014/main" id="{C0C4E2A6-72F6-E69E-3FC0-A6F5EC5E049F}"/>
                </a:ext>
              </a:extLst>
            </p:cNvPr>
            <p:cNvSpPr/>
            <p:nvPr/>
          </p:nvSpPr>
          <p:spPr>
            <a:xfrm>
              <a:off x="828532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1" name="Freeform 650">
              <a:extLst>
                <a:ext uri="{FF2B5EF4-FFF2-40B4-BE49-F238E27FC236}">
                  <a16:creationId xmlns:a16="http://schemas.microsoft.com/office/drawing/2014/main" id="{F52EE11D-0316-2073-F13C-E5160B3ADFD4}"/>
                </a:ext>
              </a:extLst>
            </p:cNvPr>
            <p:cNvSpPr/>
            <p:nvPr/>
          </p:nvSpPr>
          <p:spPr>
            <a:xfrm>
              <a:off x="8276272" y="2830831"/>
              <a:ext cx="36213" cy="36194"/>
            </a:xfrm>
            <a:custGeom>
              <a:avLst/>
              <a:gdLst>
                <a:gd name="connsiteX0" fmla="*/ 18097 w 36213"/>
                <a:gd name="connsiteY0" fmla="*/ 0 h 36194"/>
                <a:gd name="connsiteX1" fmla="*/ 0 w 36213"/>
                <a:gd name="connsiteY1" fmla="*/ 18097 h 36194"/>
                <a:gd name="connsiteX2" fmla="*/ 18097 w 36213"/>
                <a:gd name="connsiteY2" fmla="*/ 36195 h 36194"/>
                <a:gd name="connsiteX3" fmla="*/ 36195 w 36213"/>
                <a:gd name="connsiteY3" fmla="*/ 18097 h 36194"/>
                <a:gd name="connsiteX4" fmla="*/ 18097 w 36213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3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671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2" name="Freeform 651">
              <a:extLst>
                <a:ext uri="{FF2B5EF4-FFF2-40B4-BE49-F238E27FC236}">
                  <a16:creationId xmlns:a16="http://schemas.microsoft.com/office/drawing/2014/main" id="{13FB7E9C-1544-4014-E7CD-0392B3D3035E}"/>
                </a:ext>
              </a:extLst>
            </p:cNvPr>
            <p:cNvSpPr/>
            <p:nvPr/>
          </p:nvSpPr>
          <p:spPr>
            <a:xfrm>
              <a:off x="8285321" y="2658392"/>
              <a:ext cx="18097" cy="18133"/>
            </a:xfrm>
            <a:custGeom>
              <a:avLst/>
              <a:gdLst>
                <a:gd name="connsiteX0" fmla="*/ 0 w 18097"/>
                <a:gd name="connsiteY0" fmla="*/ 9085 h 18133"/>
                <a:gd name="connsiteX1" fmla="*/ 9049 w 18097"/>
                <a:gd name="connsiteY1" fmla="*/ 18134 h 18133"/>
                <a:gd name="connsiteX2" fmla="*/ 18098 w 18097"/>
                <a:gd name="connsiteY2" fmla="*/ 9085 h 18133"/>
                <a:gd name="connsiteX3" fmla="*/ 9049 w 18097"/>
                <a:gd name="connsiteY3" fmla="*/ 36 h 18133"/>
                <a:gd name="connsiteX4" fmla="*/ 0 w 18097"/>
                <a:gd name="connsiteY4" fmla="*/ 9085 h 18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133">
                  <a:moveTo>
                    <a:pt x="0" y="9085"/>
                  </a:moveTo>
                  <a:cubicBezTo>
                    <a:pt x="0" y="14324"/>
                    <a:pt x="4286" y="18134"/>
                    <a:pt x="9049" y="18134"/>
                  </a:cubicBezTo>
                  <a:cubicBezTo>
                    <a:pt x="14288" y="18134"/>
                    <a:pt x="18098" y="13847"/>
                    <a:pt x="18098" y="9085"/>
                  </a:cubicBezTo>
                  <a:cubicBezTo>
                    <a:pt x="18098" y="3846"/>
                    <a:pt x="13811" y="36"/>
                    <a:pt x="9049" y="36"/>
                  </a:cubicBezTo>
                  <a:cubicBezTo>
                    <a:pt x="4286" y="-440"/>
                    <a:pt x="0" y="3846"/>
                    <a:pt x="0" y="9085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3" name="Freeform 652">
              <a:extLst>
                <a:ext uri="{FF2B5EF4-FFF2-40B4-BE49-F238E27FC236}">
                  <a16:creationId xmlns:a16="http://schemas.microsoft.com/office/drawing/2014/main" id="{2B3B6D8F-08E5-FDD0-BBFC-6E1336FB648E}"/>
                </a:ext>
              </a:extLst>
            </p:cNvPr>
            <p:cNvSpPr/>
            <p:nvPr/>
          </p:nvSpPr>
          <p:spPr>
            <a:xfrm>
              <a:off x="8276272" y="2466976"/>
              <a:ext cx="36213" cy="36194"/>
            </a:xfrm>
            <a:custGeom>
              <a:avLst/>
              <a:gdLst>
                <a:gd name="connsiteX0" fmla="*/ 18097 w 36213"/>
                <a:gd name="connsiteY0" fmla="*/ 0 h 36194"/>
                <a:gd name="connsiteX1" fmla="*/ 0 w 36213"/>
                <a:gd name="connsiteY1" fmla="*/ 18097 h 36194"/>
                <a:gd name="connsiteX2" fmla="*/ 18097 w 36213"/>
                <a:gd name="connsiteY2" fmla="*/ 36195 h 36194"/>
                <a:gd name="connsiteX3" fmla="*/ 36195 w 36213"/>
                <a:gd name="connsiteY3" fmla="*/ 18097 h 36194"/>
                <a:gd name="connsiteX4" fmla="*/ 18097 w 36213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3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671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4" name="Freeform 653">
              <a:extLst>
                <a:ext uri="{FF2B5EF4-FFF2-40B4-BE49-F238E27FC236}">
                  <a16:creationId xmlns:a16="http://schemas.microsoft.com/office/drawing/2014/main" id="{A9A352F0-6B62-C501-E7F0-997FD82AC9E9}"/>
                </a:ext>
              </a:extLst>
            </p:cNvPr>
            <p:cNvSpPr/>
            <p:nvPr/>
          </p:nvSpPr>
          <p:spPr>
            <a:xfrm>
              <a:off x="828532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5" name="Freeform 654">
              <a:extLst>
                <a:ext uri="{FF2B5EF4-FFF2-40B4-BE49-F238E27FC236}">
                  <a16:creationId xmlns:a16="http://schemas.microsoft.com/office/drawing/2014/main" id="{4B9418A2-D8ED-B46D-B8D3-78805349F296}"/>
                </a:ext>
              </a:extLst>
            </p:cNvPr>
            <p:cNvSpPr/>
            <p:nvPr/>
          </p:nvSpPr>
          <p:spPr>
            <a:xfrm>
              <a:off x="8103393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6" name="Freeform 655">
              <a:extLst>
                <a:ext uri="{FF2B5EF4-FFF2-40B4-BE49-F238E27FC236}">
                  <a16:creationId xmlns:a16="http://schemas.microsoft.com/office/drawing/2014/main" id="{6C8DDB7F-7743-C27B-1590-3782D3663FA6}"/>
                </a:ext>
              </a:extLst>
            </p:cNvPr>
            <p:cNvSpPr/>
            <p:nvPr/>
          </p:nvSpPr>
          <p:spPr>
            <a:xfrm>
              <a:off x="8103393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7" name="Freeform 656">
              <a:extLst>
                <a:ext uri="{FF2B5EF4-FFF2-40B4-BE49-F238E27FC236}">
                  <a16:creationId xmlns:a16="http://schemas.microsoft.com/office/drawing/2014/main" id="{0870C83D-B94B-9E84-F98A-C1CA1F01336D}"/>
                </a:ext>
              </a:extLst>
            </p:cNvPr>
            <p:cNvSpPr/>
            <p:nvPr/>
          </p:nvSpPr>
          <p:spPr>
            <a:xfrm>
              <a:off x="8103393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8" name="Freeform 657">
              <a:extLst>
                <a:ext uri="{FF2B5EF4-FFF2-40B4-BE49-F238E27FC236}">
                  <a16:creationId xmlns:a16="http://schemas.microsoft.com/office/drawing/2014/main" id="{B002A12A-1950-4A0E-4125-1332470E4F5A}"/>
                </a:ext>
              </a:extLst>
            </p:cNvPr>
            <p:cNvSpPr/>
            <p:nvPr/>
          </p:nvSpPr>
          <p:spPr>
            <a:xfrm>
              <a:off x="864917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9" name="Freeform 658">
              <a:extLst>
                <a:ext uri="{FF2B5EF4-FFF2-40B4-BE49-F238E27FC236}">
                  <a16:creationId xmlns:a16="http://schemas.microsoft.com/office/drawing/2014/main" id="{929E6C3D-A1C7-EE35-346B-D83C3F69891B}"/>
                </a:ext>
              </a:extLst>
            </p:cNvPr>
            <p:cNvSpPr/>
            <p:nvPr/>
          </p:nvSpPr>
          <p:spPr>
            <a:xfrm>
              <a:off x="8640127" y="3194685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7 h 36195"/>
                <a:gd name="connsiteX2" fmla="*/ 18098 w 36195"/>
                <a:gd name="connsiteY2" fmla="*/ 36195 h 36195"/>
                <a:gd name="connsiteX3" fmla="*/ 36195 w 36195"/>
                <a:gd name="connsiteY3" fmla="*/ 18097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0" name="Freeform 659">
              <a:extLst>
                <a:ext uri="{FF2B5EF4-FFF2-40B4-BE49-F238E27FC236}">
                  <a16:creationId xmlns:a16="http://schemas.microsoft.com/office/drawing/2014/main" id="{6A484A96-C6CE-8BDB-60B2-AFA8FC860D87}"/>
                </a:ext>
              </a:extLst>
            </p:cNvPr>
            <p:cNvSpPr/>
            <p:nvPr/>
          </p:nvSpPr>
          <p:spPr>
            <a:xfrm>
              <a:off x="864917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1" name="Freeform 660">
              <a:extLst>
                <a:ext uri="{FF2B5EF4-FFF2-40B4-BE49-F238E27FC236}">
                  <a16:creationId xmlns:a16="http://schemas.microsoft.com/office/drawing/2014/main" id="{2970D939-344A-49D8-0770-FA4AC241F988}"/>
                </a:ext>
              </a:extLst>
            </p:cNvPr>
            <p:cNvSpPr/>
            <p:nvPr/>
          </p:nvSpPr>
          <p:spPr>
            <a:xfrm>
              <a:off x="8640127" y="2830831"/>
              <a:ext cx="36214" cy="36194"/>
            </a:xfrm>
            <a:custGeom>
              <a:avLst/>
              <a:gdLst>
                <a:gd name="connsiteX0" fmla="*/ 18098 w 36214"/>
                <a:gd name="connsiteY0" fmla="*/ 0 h 36194"/>
                <a:gd name="connsiteX1" fmla="*/ 0 w 36214"/>
                <a:gd name="connsiteY1" fmla="*/ 18097 h 36194"/>
                <a:gd name="connsiteX2" fmla="*/ 18098 w 36214"/>
                <a:gd name="connsiteY2" fmla="*/ 36195 h 36194"/>
                <a:gd name="connsiteX3" fmla="*/ 36195 w 36214"/>
                <a:gd name="connsiteY3" fmla="*/ 18097 h 36194"/>
                <a:gd name="connsiteX4" fmla="*/ 18098 w 3621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672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2" name="Freeform 661">
              <a:extLst>
                <a:ext uri="{FF2B5EF4-FFF2-40B4-BE49-F238E27FC236}">
                  <a16:creationId xmlns:a16="http://schemas.microsoft.com/office/drawing/2014/main" id="{8B5632A3-0C26-70E0-92FA-F7C1EDDF271F}"/>
                </a:ext>
              </a:extLst>
            </p:cNvPr>
            <p:cNvSpPr/>
            <p:nvPr/>
          </p:nvSpPr>
          <p:spPr>
            <a:xfrm>
              <a:off x="864917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3" name="Freeform 662">
              <a:extLst>
                <a:ext uri="{FF2B5EF4-FFF2-40B4-BE49-F238E27FC236}">
                  <a16:creationId xmlns:a16="http://schemas.microsoft.com/office/drawing/2014/main" id="{AF777A7E-F6AC-C9B0-D326-4958B3E3A970}"/>
                </a:ext>
              </a:extLst>
            </p:cNvPr>
            <p:cNvSpPr/>
            <p:nvPr/>
          </p:nvSpPr>
          <p:spPr>
            <a:xfrm>
              <a:off x="8640127" y="2466976"/>
              <a:ext cx="36214" cy="36194"/>
            </a:xfrm>
            <a:custGeom>
              <a:avLst/>
              <a:gdLst>
                <a:gd name="connsiteX0" fmla="*/ 18098 w 36214"/>
                <a:gd name="connsiteY0" fmla="*/ 0 h 36194"/>
                <a:gd name="connsiteX1" fmla="*/ 0 w 36214"/>
                <a:gd name="connsiteY1" fmla="*/ 18097 h 36194"/>
                <a:gd name="connsiteX2" fmla="*/ 18098 w 36214"/>
                <a:gd name="connsiteY2" fmla="*/ 36195 h 36194"/>
                <a:gd name="connsiteX3" fmla="*/ 36195 w 36214"/>
                <a:gd name="connsiteY3" fmla="*/ 18097 h 36194"/>
                <a:gd name="connsiteX4" fmla="*/ 18098 w 3621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672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4" name="Freeform 663">
              <a:extLst>
                <a:ext uri="{FF2B5EF4-FFF2-40B4-BE49-F238E27FC236}">
                  <a16:creationId xmlns:a16="http://schemas.microsoft.com/office/drawing/2014/main" id="{14F37C22-144D-C71A-654E-558B67E27BB6}"/>
                </a:ext>
              </a:extLst>
            </p:cNvPr>
            <p:cNvSpPr/>
            <p:nvPr/>
          </p:nvSpPr>
          <p:spPr>
            <a:xfrm>
              <a:off x="864917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5" name="Freeform 664">
              <a:extLst>
                <a:ext uri="{FF2B5EF4-FFF2-40B4-BE49-F238E27FC236}">
                  <a16:creationId xmlns:a16="http://schemas.microsoft.com/office/drawing/2014/main" id="{F228A3E2-B5D1-FE68-A133-40255A22E9F6}"/>
                </a:ext>
              </a:extLst>
            </p:cNvPr>
            <p:cNvSpPr/>
            <p:nvPr/>
          </p:nvSpPr>
          <p:spPr>
            <a:xfrm>
              <a:off x="8467248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6" name="Freeform 665">
              <a:extLst>
                <a:ext uri="{FF2B5EF4-FFF2-40B4-BE49-F238E27FC236}">
                  <a16:creationId xmlns:a16="http://schemas.microsoft.com/office/drawing/2014/main" id="{909C2495-E44F-DE14-7D85-5CB543AAE3F2}"/>
                </a:ext>
              </a:extLst>
            </p:cNvPr>
            <p:cNvSpPr/>
            <p:nvPr/>
          </p:nvSpPr>
          <p:spPr>
            <a:xfrm>
              <a:off x="846724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7" name="Freeform 666">
              <a:extLst>
                <a:ext uri="{FF2B5EF4-FFF2-40B4-BE49-F238E27FC236}">
                  <a16:creationId xmlns:a16="http://schemas.microsoft.com/office/drawing/2014/main" id="{EA876F94-47D7-FE12-65C2-DA4E8793771C}"/>
                </a:ext>
              </a:extLst>
            </p:cNvPr>
            <p:cNvSpPr/>
            <p:nvPr/>
          </p:nvSpPr>
          <p:spPr>
            <a:xfrm>
              <a:off x="846724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8" name="Freeform 667">
              <a:extLst>
                <a:ext uri="{FF2B5EF4-FFF2-40B4-BE49-F238E27FC236}">
                  <a16:creationId xmlns:a16="http://schemas.microsoft.com/office/drawing/2014/main" id="{AC51BB34-61B0-747C-252A-4B38E12A4F2C}"/>
                </a:ext>
              </a:extLst>
            </p:cNvPr>
            <p:cNvSpPr/>
            <p:nvPr/>
          </p:nvSpPr>
          <p:spPr>
            <a:xfrm>
              <a:off x="901303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9" name="Freeform 668">
              <a:extLst>
                <a:ext uri="{FF2B5EF4-FFF2-40B4-BE49-F238E27FC236}">
                  <a16:creationId xmlns:a16="http://schemas.microsoft.com/office/drawing/2014/main" id="{4D60FACD-7878-3CF9-E8C0-B86DBE90B6FE}"/>
                </a:ext>
              </a:extLst>
            </p:cNvPr>
            <p:cNvSpPr/>
            <p:nvPr/>
          </p:nvSpPr>
          <p:spPr>
            <a:xfrm>
              <a:off x="9003982" y="319468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0" name="Freeform 669">
              <a:extLst>
                <a:ext uri="{FF2B5EF4-FFF2-40B4-BE49-F238E27FC236}">
                  <a16:creationId xmlns:a16="http://schemas.microsoft.com/office/drawing/2014/main" id="{9D8D800D-C099-55CB-EE36-E1667FF340DD}"/>
                </a:ext>
              </a:extLst>
            </p:cNvPr>
            <p:cNvSpPr/>
            <p:nvPr/>
          </p:nvSpPr>
          <p:spPr>
            <a:xfrm>
              <a:off x="901303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1" name="Freeform 670">
              <a:extLst>
                <a:ext uri="{FF2B5EF4-FFF2-40B4-BE49-F238E27FC236}">
                  <a16:creationId xmlns:a16="http://schemas.microsoft.com/office/drawing/2014/main" id="{6A48AE53-26F1-4ADC-6634-728AC18C113D}"/>
                </a:ext>
              </a:extLst>
            </p:cNvPr>
            <p:cNvSpPr/>
            <p:nvPr/>
          </p:nvSpPr>
          <p:spPr>
            <a:xfrm>
              <a:off x="9003982" y="2830831"/>
              <a:ext cx="36214" cy="36194"/>
            </a:xfrm>
            <a:custGeom>
              <a:avLst/>
              <a:gdLst>
                <a:gd name="connsiteX0" fmla="*/ 18098 w 36214"/>
                <a:gd name="connsiteY0" fmla="*/ 0 h 36194"/>
                <a:gd name="connsiteX1" fmla="*/ 0 w 36214"/>
                <a:gd name="connsiteY1" fmla="*/ 18097 h 36194"/>
                <a:gd name="connsiteX2" fmla="*/ 18098 w 36214"/>
                <a:gd name="connsiteY2" fmla="*/ 36195 h 36194"/>
                <a:gd name="connsiteX3" fmla="*/ 36195 w 36214"/>
                <a:gd name="connsiteY3" fmla="*/ 18097 h 36194"/>
                <a:gd name="connsiteX4" fmla="*/ 18098 w 3621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672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2" name="Freeform 671">
              <a:extLst>
                <a:ext uri="{FF2B5EF4-FFF2-40B4-BE49-F238E27FC236}">
                  <a16:creationId xmlns:a16="http://schemas.microsoft.com/office/drawing/2014/main" id="{25633715-1173-772C-5BC2-1BAF56B6DFE5}"/>
                </a:ext>
              </a:extLst>
            </p:cNvPr>
            <p:cNvSpPr/>
            <p:nvPr/>
          </p:nvSpPr>
          <p:spPr>
            <a:xfrm>
              <a:off x="9013031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3" name="Freeform 672">
              <a:extLst>
                <a:ext uri="{FF2B5EF4-FFF2-40B4-BE49-F238E27FC236}">
                  <a16:creationId xmlns:a16="http://schemas.microsoft.com/office/drawing/2014/main" id="{5A32E7EA-5D3E-4137-A67F-A2E7873E6DF4}"/>
                </a:ext>
              </a:extLst>
            </p:cNvPr>
            <p:cNvSpPr/>
            <p:nvPr/>
          </p:nvSpPr>
          <p:spPr>
            <a:xfrm>
              <a:off x="9003982" y="2466976"/>
              <a:ext cx="36214" cy="36194"/>
            </a:xfrm>
            <a:custGeom>
              <a:avLst/>
              <a:gdLst>
                <a:gd name="connsiteX0" fmla="*/ 18098 w 36214"/>
                <a:gd name="connsiteY0" fmla="*/ 0 h 36194"/>
                <a:gd name="connsiteX1" fmla="*/ 0 w 36214"/>
                <a:gd name="connsiteY1" fmla="*/ 18097 h 36194"/>
                <a:gd name="connsiteX2" fmla="*/ 18098 w 36214"/>
                <a:gd name="connsiteY2" fmla="*/ 36195 h 36194"/>
                <a:gd name="connsiteX3" fmla="*/ 36195 w 36214"/>
                <a:gd name="connsiteY3" fmla="*/ 18097 h 36194"/>
                <a:gd name="connsiteX4" fmla="*/ 18098 w 3621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672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4" name="Freeform 673">
              <a:extLst>
                <a:ext uri="{FF2B5EF4-FFF2-40B4-BE49-F238E27FC236}">
                  <a16:creationId xmlns:a16="http://schemas.microsoft.com/office/drawing/2014/main" id="{9177ABEA-7BF6-CC68-0BE2-48ED86CBB9BB}"/>
                </a:ext>
              </a:extLst>
            </p:cNvPr>
            <p:cNvSpPr/>
            <p:nvPr/>
          </p:nvSpPr>
          <p:spPr>
            <a:xfrm>
              <a:off x="901303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5" name="Freeform 674">
              <a:extLst>
                <a:ext uri="{FF2B5EF4-FFF2-40B4-BE49-F238E27FC236}">
                  <a16:creationId xmlns:a16="http://schemas.microsoft.com/office/drawing/2014/main" id="{E5BFC04E-C9FC-8297-912E-AA46F12D0B99}"/>
                </a:ext>
              </a:extLst>
            </p:cNvPr>
            <p:cNvSpPr/>
            <p:nvPr/>
          </p:nvSpPr>
          <p:spPr>
            <a:xfrm>
              <a:off x="8831103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6" name="Freeform 675">
              <a:extLst>
                <a:ext uri="{FF2B5EF4-FFF2-40B4-BE49-F238E27FC236}">
                  <a16:creationId xmlns:a16="http://schemas.microsoft.com/office/drawing/2014/main" id="{D53422E7-CA27-2ADF-A714-5915083DA7F6}"/>
                </a:ext>
              </a:extLst>
            </p:cNvPr>
            <p:cNvSpPr/>
            <p:nvPr/>
          </p:nvSpPr>
          <p:spPr>
            <a:xfrm>
              <a:off x="8831103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7" name="Freeform 676">
              <a:extLst>
                <a:ext uri="{FF2B5EF4-FFF2-40B4-BE49-F238E27FC236}">
                  <a16:creationId xmlns:a16="http://schemas.microsoft.com/office/drawing/2014/main" id="{91A94F2F-909C-1DDE-EEED-E41CEFBD6E63}"/>
                </a:ext>
              </a:extLst>
            </p:cNvPr>
            <p:cNvSpPr/>
            <p:nvPr/>
          </p:nvSpPr>
          <p:spPr>
            <a:xfrm>
              <a:off x="8831103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8" name="Freeform 677">
              <a:extLst>
                <a:ext uri="{FF2B5EF4-FFF2-40B4-BE49-F238E27FC236}">
                  <a16:creationId xmlns:a16="http://schemas.microsoft.com/office/drawing/2014/main" id="{418FE4BA-5E3A-7AC4-22EF-A046FC6832B2}"/>
                </a:ext>
              </a:extLst>
            </p:cNvPr>
            <p:cNvSpPr/>
            <p:nvPr/>
          </p:nvSpPr>
          <p:spPr>
            <a:xfrm>
              <a:off x="8276272" y="355854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9" name="Freeform 678">
              <a:extLst>
                <a:ext uri="{FF2B5EF4-FFF2-40B4-BE49-F238E27FC236}">
                  <a16:creationId xmlns:a16="http://schemas.microsoft.com/office/drawing/2014/main" id="{F6F2D543-EF55-6350-2ECD-7DA1F5E072C2}"/>
                </a:ext>
              </a:extLst>
            </p:cNvPr>
            <p:cNvSpPr/>
            <p:nvPr/>
          </p:nvSpPr>
          <p:spPr>
            <a:xfrm>
              <a:off x="810339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0" name="Freeform 679">
              <a:extLst>
                <a:ext uri="{FF2B5EF4-FFF2-40B4-BE49-F238E27FC236}">
                  <a16:creationId xmlns:a16="http://schemas.microsoft.com/office/drawing/2014/main" id="{0C4E8BFB-2F00-6419-9918-A2E93F971DC0}"/>
                </a:ext>
              </a:extLst>
            </p:cNvPr>
            <p:cNvSpPr/>
            <p:nvPr/>
          </p:nvSpPr>
          <p:spPr>
            <a:xfrm>
              <a:off x="8640127" y="3558541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1" name="Freeform 680">
              <a:extLst>
                <a:ext uri="{FF2B5EF4-FFF2-40B4-BE49-F238E27FC236}">
                  <a16:creationId xmlns:a16="http://schemas.microsoft.com/office/drawing/2014/main" id="{F75A45C6-6F8F-8209-130D-4022D1D1D5C8}"/>
                </a:ext>
              </a:extLst>
            </p:cNvPr>
            <p:cNvSpPr/>
            <p:nvPr/>
          </p:nvSpPr>
          <p:spPr>
            <a:xfrm>
              <a:off x="8467248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2" name="Freeform 681">
              <a:extLst>
                <a:ext uri="{FF2B5EF4-FFF2-40B4-BE49-F238E27FC236}">
                  <a16:creationId xmlns:a16="http://schemas.microsoft.com/office/drawing/2014/main" id="{B1456EED-443B-C730-17DC-BE724DFE6B9F}"/>
                </a:ext>
              </a:extLst>
            </p:cNvPr>
            <p:cNvSpPr/>
            <p:nvPr/>
          </p:nvSpPr>
          <p:spPr>
            <a:xfrm>
              <a:off x="9003982" y="355854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3" name="Freeform 682">
              <a:extLst>
                <a:ext uri="{FF2B5EF4-FFF2-40B4-BE49-F238E27FC236}">
                  <a16:creationId xmlns:a16="http://schemas.microsoft.com/office/drawing/2014/main" id="{F304014C-33A7-BD64-A621-07D9A21E81E2}"/>
                </a:ext>
              </a:extLst>
            </p:cNvPr>
            <p:cNvSpPr/>
            <p:nvPr/>
          </p:nvSpPr>
          <p:spPr>
            <a:xfrm>
              <a:off x="883110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4" name="Freeform 683">
              <a:extLst>
                <a:ext uri="{FF2B5EF4-FFF2-40B4-BE49-F238E27FC236}">
                  <a16:creationId xmlns:a16="http://schemas.microsoft.com/office/drawing/2014/main" id="{19BA2BD2-E4C4-0E5F-A9C9-D3BC811B8234}"/>
                </a:ext>
              </a:extLst>
            </p:cNvPr>
            <p:cNvSpPr/>
            <p:nvPr/>
          </p:nvSpPr>
          <p:spPr>
            <a:xfrm>
              <a:off x="6102191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5" name="Freeform 684">
              <a:extLst>
                <a:ext uri="{FF2B5EF4-FFF2-40B4-BE49-F238E27FC236}">
                  <a16:creationId xmlns:a16="http://schemas.microsoft.com/office/drawing/2014/main" id="{72A9F09D-CE17-60A2-B8D9-CF39AE1584A5}"/>
                </a:ext>
              </a:extLst>
            </p:cNvPr>
            <p:cNvSpPr/>
            <p:nvPr/>
          </p:nvSpPr>
          <p:spPr>
            <a:xfrm>
              <a:off x="5920263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6" name="Freeform 685">
              <a:extLst>
                <a:ext uri="{FF2B5EF4-FFF2-40B4-BE49-F238E27FC236}">
                  <a16:creationId xmlns:a16="http://schemas.microsoft.com/office/drawing/2014/main" id="{F46BA9D0-D3D7-8E90-3FF8-0EF8FE1C66F8}"/>
                </a:ext>
              </a:extLst>
            </p:cNvPr>
            <p:cNvSpPr/>
            <p:nvPr/>
          </p:nvSpPr>
          <p:spPr>
            <a:xfrm>
              <a:off x="6466046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7" name="Freeform 686">
              <a:extLst>
                <a:ext uri="{FF2B5EF4-FFF2-40B4-BE49-F238E27FC236}">
                  <a16:creationId xmlns:a16="http://schemas.microsoft.com/office/drawing/2014/main" id="{DA918878-0F74-0086-2D37-87A366A5A359}"/>
                </a:ext>
              </a:extLst>
            </p:cNvPr>
            <p:cNvSpPr/>
            <p:nvPr/>
          </p:nvSpPr>
          <p:spPr>
            <a:xfrm>
              <a:off x="6456997" y="173926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8" name="Freeform 687">
              <a:extLst>
                <a:ext uri="{FF2B5EF4-FFF2-40B4-BE49-F238E27FC236}">
                  <a16:creationId xmlns:a16="http://schemas.microsoft.com/office/drawing/2014/main" id="{7AA068CE-FF13-7E33-466D-EA32AAB5E425}"/>
                </a:ext>
              </a:extLst>
            </p:cNvPr>
            <p:cNvSpPr/>
            <p:nvPr/>
          </p:nvSpPr>
          <p:spPr>
            <a:xfrm>
              <a:off x="6466046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9" name="Freeform 688">
              <a:extLst>
                <a:ext uri="{FF2B5EF4-FFF2-40B4-BE49-F238E27FC236}">
                  <a16:creationId xmlns:a16="http://schemas.microsoft.com/office/drawing/2014/main" id="{B1E3CBB5-6CD2-0A98-1327-A97E67A343CE}"/>
                </a:ext>
              </a:extLst>
            </p:cNvPr>
            <p:cNvSpPr/>
            <p:nvPr/>
          </p:nvSpPr>
          <p:spPr>
            <a:xfrm>
              <a:off x="6284118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0" name="Freeform 689">
              <a:extLst>
                <a:ext uri="{FF2B5EF4-FFF2-40B4-BE49-F238E27FC236}">
                  <a16:creationId xmlns:a16="http://schemas.microsoft.com/office/drawing/2014/main" id="{9C728DD2-5992-84F6-F2F5-607A45DA6016}"/>
                </a:ext>
              </a:extLst>
            </p:cNvPr>
            <p:cNvSpPr/>
            <p:nvPr/>
          </p:nvSpPr>
          <p:spPr>
            <a:xfrm>
              <a:off x="6284118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1" name="Freeform 690">
              <a:extLst>
                <a:ext uri="{FF2B5EF4-FFF2-40B4-BE49-F238E27FC236}">
                  <a16:creationId xmlns:a16="http://schemas.microsoft.com/office/drawing/2014/main" id="{FD526F9E-DF1E-8960-810D-3EE45C753177}"/>
                </a:ext>
              </a:extLst>
            </p:cNvPr>
            <p:cNvSpPr/>
            <p:nvPr/>
          </p:nvSpPr>
          <p:spPr>
            <a:xfrm>
              <a:off x="6284118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2" name="Freeform 691">
              <a:extLst>
                <a:ext uri="{FF2B5EF4-FFF2-40B4-BE49-F238E27FC236}">
                  <a16:creationId xmlns:a16="http://schemas.microsoft.com/office/drawing/2014/main" id="{2864A263-9CED-8312-31EE-B374C4904DAF}"/>
                </a:ext>
              </a:extLst>
            </p:cNvPr>
            <p:cNvSpPr/>
            <p:nvPr/>
          </p:nvSpPr>
          <p:spPr>
            <a:xfrm>
              <a:off x="555640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3" name="Freeform 692">
              <a:extLst>
                <a:ext uri="{FF2B5EF4-FFF2-40B4-BE49-F238E27FC236}">
                  <a16:creationId xmlns:a16="http://schemas.microsoft.com/office/drawing/2014/main" id="{653BF02A-F87E-148E-8D1D-6C05BEF8D98F}"/>
                </a:ext>
              </a:extLst>
            </p:cNvPr>
            <p:cNvSpPr/>
            <p:nvPr/>
          </p:nvSpPr>
          <p:spPr>
            <a:xfrm>
              <a:off x="6093142" y="210312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4" name="Freeform 693">
              <a:extLst>
                <a:ext uri="{FF2B5EF4-FFF2-40B4-BE49-F238E27FC236}">
                  <a16:creationId xmlns:a16="http://schemas.microsoft.com/office/drawing/2014/main" id="{FB6C4938-F6E7-29B3-D356-49F2A1F23989}"/>
                </a:ext>
              </a:extLst>
            </p:cNvPr>
            <p:cNvSpPr/>
            <p:nvPr/>
          </p:nvSpPr>
          <p:spPr>
            <a:xfrm>
              <a:off x="592026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5" name="Freeform 694">
              <a:extLst>
                <a:ext uri="{FF2B5EF4-FFF2-40B4-BE49-F238E27FC236}">
                  <a16:creationId xmlns:a16="http://schemas.microsoft.com/office/drawing/2014/main" id="{945CD46A-EA35-18D6-5D4D-AFAD44DCF8D9}"/>
                </a:ext>
              </a:extLst>
            </p:cNvPr>
            <p:cNvSpPr/>
            <p:nvPr/>
          </p:nvSpPr>
          <p:spPr>
            <a:xfrm>
              <a:off x="6456997" y="210312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6" name="Freeform 695">
              <a:extLst>
                <a:ext uri="{FF2B5EF4-FFF2-40B4-BE49-F238E27FC236}">
                  <a16:creationId xmlns:a16="http://schemas.microsoft.com/office/drawing/2014/main" id="{AF6B7ED9-C07E-6BCC-D4AB-F67003A187EB}"/>
                </a:ext>
              </a:extLst>
            </p:cNvPr>
            <p:cNvSpPr/>
            <p:nvPr/>
          </p:nvSpPr>
          <p:spPr>
            <a:xfrm>
              <a:off x="628411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7" name="Freeform 696">
              <a:extLst>
                <a:ext uri="{FF2B5EF4-FFF2-40B4-BE49-F238E27FC236}">
                  <a16:creationId xmlns:a16="http://schemas.microsoft.com/office/drawing/2014/main" id="{004FD9C9-05C2-EECC-0BB4-06A0011FC9CD}"/>
                </a:ext>
              </a:extLst>
            </p:cNvPr>
            <p:cNvSpPr/>
            <p:nvPr/>
          </p:nvSpPr>
          <p:spPr>
            <a:xfrm>
              <a:off x="6829901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8" name="Freeform 697">
              <a:extLst>
                <a:ext uri="{FF2B5EF4-FFF2-40B4-BE49-F238E27FC236}">
                  <a16:creationId xmlns:a16="http://schemas.microsoft.com/office/drawing/2014/main" id="{78B05FEC-6C46-5F29-C7DF-270850B25854}"/>
                </a:ext>
              </a:extLst>
            </p:cNvPr>
            <p:cNvSpPr/>
            <p:nvPr/>
          </p:nvSpPr>
          <p:spPr>
            <a:xfrm>
              <a:off x="6820852" y="1739266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9" name="Freeform 698">
              <a:extLst>
                <a:ext uri="{FF2B5EF4-FFF2-40B4-BE49-F238E27FC236}">
                  <a16:creationId xmlns:a16="http://schemas.microsoft.com/office/drawing/2014/main" id="{94064633-D61B-2B72-74D5-BB886EC4216D}"/>
                </a:ext>
              </a:extLst>
            </p:cNvPr>
            <p:cNvSpPr/>
            <p:nvPr/>
          </p:nvSpPr>
          <p:spPr>
            <a:xfrm>
              <a:off x="6829901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0" name="Freeform 699">
              <a:extLst>
                <a:ext uri="{FF2B5EF4-FFF2-40B4-BE49-F238E27FC236}">
                  <a16:creationId xmlns:a16="http://schemas.microsoft.com/office/drawing/2014/main" id="{C0112F16-A5BB-9310-C66F-0FC392D8E41A}"/>
                </a:ext>
              </a:extLst>
            </p:cNvPr>
            <p:cNvSpPr/>
            <p:nvPr/>
          </p:nvSpPr>
          <p:spPr>
            <a:xfrm>
              <a:off x="6820852" y="1375410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1" name="Freeform 700">
              <a:extLst>
                <a:ext uri="{FF2B5EF4-FFF2-40B4-BE49-F238E27FC236}">
                  <a16:creationId xmlns:a16="http://schemas.microsoft.com/office/drawing/2014/main" id="{561B32DB-3E61-FC12-0882-53B25774F7C1}"/>
                </a:ext>
              </a:extLst>
            </p:cNvPr>
            <p:cNvSpPr/>
            <p:nvPr/>
          </p:nvSpPr>
          <p:spPr>
            <a:xfrm>
              <a:off x="6829901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2" name="Freeform 701">
              <a:extLst>
                <a:ext uri="{FF2B5EF4-FFF2-40B4-BE49-F238E27FC236}">
                  <a16:creationId xmlns:a16="http://schemas.microsoft.com/office/drawing/2014/main" id="{9221354C-8204-319E-B171-0460B2F7C90E}"/>
                </a:ext>
              </a:extLst>
            </p:cNvPr>
            <p:cNvSpPr/>
            <p:nvPr/>
          </p:nvSpPr>
          <p:spPr>
            <a:xfrm>
              <a:off x="6820852" y="1011555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3" name="Freeform 702">
              <a:extLst>
                <a:ext uri="{FF2B5EF4-FFF2-40B4-BE49-F238E27FC236}">
                  <a16:creationId xmlns:a16="http://schemas.microsoft.com/office/drawing/2014/main" id="{91CB3D57-F3B5-8E89-7D7B-6544B067201D}"/>
                </a:ext>
              </a:extLst>
            </p:cNvPr>
            <p:cNvSpPr/>
            <p:nvPr/>
          </p:nvSpPr>
          <p:spPr>
            <a:xfrm>
              <a:off x="6829901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4" name="Freeform 703">
              <a:extLst>
                <a:ext uri="{FF2B5EF4-FFF2-40B4-BE49-F238E27FC236}">
                  <a16:creationId xmlns:a16="http://schemas.microsoft.com/office/drawing/2014/main" id="{5AAEDD41-6B67-A4BD-27B1-0721716D6473}"/>
                </a:ext>
              </a:extLst>
            </p:cNvPr>
            <p:cNvSpPr/>
            <p:nvPr/>
          </p:nvSpPr>
          <p:spPr>
            <a:xfrm>
              <a:off x="6647973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5" name="Freeform 704">
              <a:extLst>
                <a:ext uri="{FF2B5EF4-FFF2-40B4-BE49-F238E27FC236}">
                  <a16:creationId xmlns:a16="http://schemas.microsoft.com/office/drawing/2014/main" id="{E9E1F4E7-B8FA-A09A-7C5B-B3162B0C70E7}"/>
                </a:ext>
              </a:extLst>
            </p:cNvPr>
            <p:cNvSpPr/>
            <p:nvPr/>
          </p:nvSpPr>
          <p:spPr>
            <a:xfrm>
              <a:off x="6647973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6" name="Freeform 705">
              <a:extLst>
                <a:ext uri="{FF2B5EF4-FFF2-40B4-BE49-F238E27FC236}">
                  <a16:creationId xmlns:a16="http://schemas.microsoft.com/office/drawing/2014/main" id="{E02E2513-6F27-F888-A1DD-9CE878CE979B}"/>
                </a:ext>
              </a:extLst>
            </p:cNvPr>
            <p:cNvSpPr/>
            <p:nvPr/>
          </p:nvSpPr>
          <p:spPr>
            <a:xfrm>
              <a:off x="6647973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7" name="Freeform 706">
              <a:extLst>
                <a:ext uri="{FF2B5EF4-FFF2-40B4-BE49-F238E27FC236}">
                  <a16:creationId xmlns:a16="http://schemas.microsoft.com/office/drawing/2014/main" id="{6DE9389F-76C4-40CA-8BBB-507FEC630A98}"/>
                </a:ext>
              </a:extLst>
            </p:cNvPr>
            <p:cNvSpPr/>
            <p:nvPr/>
          </p:nvSpPr>
          <p:spPr>
            <a:xfrm>
              <a:off x="7193756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8" name="Freeform 707">
              <a:extLst>
                <a:ext uri="{FF2B5EF4-FFF2-40B4-BE49-F238E27FC236}">
                  <a16:creationId xmlns:a16="http://schemas.microsoft.com/office/drawing/2014/main" id="{8FCBC5C2-326E-7912-54C0-EFD7B97F8978}"/>
                </a:ext>
              </a:extLst>
            </p:cNvPr>
            <p:cNvSpPr/>
            <p:nvPr/>
          </p:nvSpPr>
          <p:spPr>
            <a:xfrm>
              <a:off x="7184707" y="173926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9" name="Freeform 708">
              <a:extLst>
                <a:ext uri="{FF2B5EF4-FFF2-40B4-BE49-F238E27FC236}">
                  <a16:creationId xmlns:a16="http://schemas.microsoft.com/office/drawing/2014/main" id="{B450E389-B02F-B7D6-BAC5-CAF68F168E8E}"/>
                </a:ext>
              </a:extLst>
            </p:cNvPr>
            <p:cNvSpPr/>
            <p:nvPr/>
          </p:nvSpPr>
          <p:spPr>
            <a:xfrm>
              <a:off x="7193756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0" name="Freeform 709">
              <a:extLst>
                <a:ext uri="{FF2B5EF4-FFF2-40B4-BE49-F238E27FC236}">
                  <a16:creationId xmlns:a16="http://schemas.microsoft.com/office/drawing/2014/main" id="{683D8E48-C48C-B515-2F17-FE01E8CFCCC7}"/>
                </a:ext>
              </a:extLst>
            </p:cNvPr>
            <p:cNvSpPr/>
            <p:nvPr/>
          </p:nvSpPr>
          <p:spPr>
            <a:xfrm>
              <a:off x="7184707" y="1375410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1" name="Freeform 710">
              <a:extLst>
                <a:ext uri="{FF2B5EF4-FFF2-40B4-BE49-F238E27FC236}">
                  <a16:creationId xmlns:a16="http://schemas.microsoft.com/office/drawing/2014/main" id="{C42711A5-33AE-A420-607F-71198C1B2FB0}"/>
                </a:ext>
              </a:extLst>
            </p:cNvPr>
            <p:cNvSpPr/>
            <p:nvPr/>
          </p:nvSpPr>
          <p:spPr>
            <a:xfrm>
              <a:off x="7193756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2" name="Freeform 711">
              <a:extLst>
                <a:ext uri="{FF2B5EF4-FFF2-40B4-BE49-F238E27FC236}">
                  <a16:creationId xmlns:a16="http://schemas.microsoft.com/office/drawing/2014/main" id="{6037604F-6214-2CE9-B8D3-87FFEF4F3CC0}"/>
                </a:ext>
              </a:extLst>
            </p:cNvPr>
            <p:cNvSpPr/>
            <p:nvPr/>
          </p:nvSpPr>
          <p:spPr>
            <a:xfrm>
              <a:off x="7184707" y="101155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3" name="Freeform 712">
              <a:extLst>
                <a:ext uri="{FF2B5EF4-FFF2-40B4-BE49-F238E27FC236}">
                  <a16:creationId xmlns:a16="http://schemas.microsoft.com/office/drawing/2014/main" id="{783C3482-FD1C-0211-0874-5114DB047462}"/>
                </a:ext>
              </a:extLst>
            </p:cNvPr>
            <p:cNvSpPr/>
            <p:nvPr/>
          </p:nvSpPr>
          <p:spPr>
            <a:xfrm>
              <a:off x="7193756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4" name="Freeform 713">
              <a:extLst>
                <a:ext uri="{FF2B5EF4-FFF2-40B4-BE49-F238E27FC236}">
                  <a16:creationId xmlns:a16="http://schemas.microsoft.com/office/drawing/2014/main" id="{5FF617CD-93E3-D312-5F59-348BB29A8C01}"/>
                </a:ext>
              </a:extLst>
            </p:cNvPr>
            <p:cNvSpPr/>
            <p:nvPr/>
          </p:nvSpPr>
          <p:spPr>
            <a:xfrm>
              <a:off x="7011828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5" name="Freeform 714">
              <a:extLst>
                <a:ext uri="{FF2B5EF4-FFF2-40B4-BE49-F238E27FC236}">
                  <a16:creationId xmlns:a16="http://schemas.microsoft.com/office/drawing/2014/main" id="{105692A7-018B-FDF5-C2C3-4EC7F825660A}"/>
                </a:ext>
              </a:extLst>
            </p:cNvPr>
            <p:cNvSpPr/>
            <p:nvPr/>
          </p:nvSpPr>
          <p:spPr>
            <a:xfrm>
              <a:off x="7011828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6" name="Freeform 715">
              <a:extLst>
                <a:ext uri="{FF2B5EF4-FFF2-40B4-BE49-F238E27FC236}">
                  <a16:creationId xmlns:a16="http://schemas.microsoft.com/office/drawing/2014/main" id="{0D4B2ACC-0800-BD26-CCC5-83CC6E42AFB8}"/>
                </a:ext>
              </a:extLst>
            </p:cNvPr>
            <p:cNvSpPr/>
            <p:nvPr/>
          </p:nvSpPr>
          <p:spPr>
            <a:xfrm>
              <a:off x="7011828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7" name="Freeform 716">
              <a:extLst>
                <a:ext uri="{FF2B5EF4-FFF2-40B4-BE49-F238E27FC236}">
                  <a16:creationId xmlns:a16="http://schemas.microsoft.com/office/drawing/2014/main" id="{9EFE0648-9819-5029-7928-46A0CBC7E7F8}"/>
                </a:ext>
              </a:extLst>
            </p:cNvPr>
            <p:cNvSpPr/>
            <p:nvPr/>
          </p:nvSpPr>
          <p:spPr>
            <a:xfrm>
              <a:off x="6820852" y="2103121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7 h 36195"/>
                <a:gd name="connsiteX2" fmla="*/ 18098 w 36195"/>
                <a:gd name="connsiteY2" fmla="*/ 36195 h 36195"/>
                <a:gd name="connsiteX3" fmla="*/ 36195 w 36195"/>
                <a:gd name="connsiteY3" fmla="*/ 18097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8" name="Freeform 717">
              <a:extLst>
                <a:ext uri="{FF2B5EF4-FFF2-40B4-BE49-F238E27FC236}">
                  <a16:creationId xmlns:a16="http://schemas.microsoft.com/office/drawing/2014/main" id="{A41281ED-A42D-BD66-E81C-78262358FC4E}"/>
                </a:ext>
              </a:extLst>
            </p:cNvPr>
            <p:cNvSpPr/>
            <p:nvPr/>
          </p:nvSpPr>
          <p:spPr>
            <a:xfrm>
              <a:off x="664797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9" name="Freeform 718">
              <a:extLst>
                <a:ext uri="{FF2B5EF4-FFF2-40B4-BE49-F238E27FC236}">
                  <a16:creationId xmlns:a16="http://schemas.microsoft.com/office/drawing/2014/main" id="{0C70CBA7-D393-1878-DE9E-3EB4551F90B6}"/>
                </a:ext>
              </a:extLst>
            </p:cNvPr>
            <p:cNvSpPr/>
            <p:nvPr/>
          </p:nvSpPr>
          <p:spPr>
            <a:xfrm>
              <a:off x="7184707" y="210312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0" name="Freeform 719">
              <a:extLst>
                <a:ext uri="{FF2B5EF4-FFF2-40B4-BE49-F238E27FC236}">
                  <a16:creationId xmlns:a16="http://schemas.microsoft.com/office/drawing/2014/main" id="{E25889F2-0398-7E95-60AC-3C6A3C96370B}"/>
                </a:ext>
              </a:extLst>
            </p:cNvPr>
            <p:cNvSpPr/>
            <p:nvPr/>
          </p:nvSpPr>
          <p:spPr>
            <a:xfrm>
              <a:off x="701182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1" name="Freeform 720">
              <a:extLst>
                <a:ext uri="{FF2B5EF4-FFF2-40B4-BE49-F238E27FC236}">
                  <a16:creationId xmlns:a16="http://schemas.microsoft.com/office/drawing/2014/main" id="{7A515D89-56A4-A819-88E1-054624650B97}"/>
                </a:ext>
              </a:extLst>
            </p:cNvPr>
            <p:cNvSpPr/>
            <p:nvPr/>
          </p:nvSpPr>
          <p:spPr>
            <a:xfrm>
              <a:off x="7548562" y="210312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2" name="Freeform 721">
              <a:extLst>
                <a:ext uri="{FF2B5EF4-FFF2-40B4-BE49-F238E27FC236}">
                  <a16:creationId xmlns:a16="http://schemas.microsoft.com/office/drawing/2014/main" id="{76CC583D-F11F-1254-C6C1-2C5085B67938}"/>
                </a:ext>
              </a:extLst>
            </p:cNvPr>
            <p:cNvSpPr/>
            <p:nvPr/>
          </p:nvSpPr>
          <p:spPr>
            <a:xfrm>
              <a:off x="737568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3" name="Freeform 722">
              <a:extLst>
                <a:ext uri="{FF2B5EF4-FFF2-40B4-BE49-F238E27FC236}">
                  <a16:creationId xmlns:a16="http://schemas.microsoft.com/office/drawing/2014/main" id="{0BE6B381-6A2C-0588-48DB-AA99F099E8DF}"/>
                </a:ext>
              </a:extLst>
            </p:cNvPr>
            <p:cNvSpPr/>
            <p:nvPr/>
          </p:nvSpPr>
          <p:spPr>
            <a:xfrm>
              <a:off x="7912417" y="210312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4" name="Freeform 723">
              <a:extLst>
                <a:ext uri="{FF2B5EF4-FFF2-40B4-BE49-F238E27FC236}">
                  <a16:creationId xmlns:a16="http://schemas.microsoft.com/office/drawing/2014/main" id="{41F57C2F-A888-67B2-C009-B9409EF62BFC}"/>
                </a:ext>
              </a:extLst>
            </p:cNvPr>
            <p:cNvSpPr/>
            <p:nvPr/>
          </p:nvSpPr>
          <p:spPr>
            <a:xfrm>
              <a:off x="773953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5" name="Freeform 724">
              <a:extLst>
                <a:ext uri="{FF2B5EF4-FFF2-40B4-BE49-F238E27FC236}">
                  <a16:creationId xmlns:a16="http://schemas.microsoft.com/office/drawing/2014/main" id="{53119DE6-FB49-2E9D-C8C3-B9FA1FD92E26}"/>
                </a:ext>
              </a:extLst>
            </p:cNvPr>
            <p:cNvSpPr/>
            <p:nvPr/>
          </p:nvSpPr>
          <p:spPr>
            <a:xfrm>
              <a:off x="8649176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6" name="Freeform 725">
              <a:extLst>
                <a:ext uri="{FF2B5EF4-FFF2-40B4-BE49-F238E27FC236}">
                  <a16:creationId xmlns:a16="http://schemas.microsoft.com/office/drawing/2014/main" id="{53CED90D-BF0C-D5F8-6D26-FBECDB70F21F}"/>
                </a:ext>
              </a:extLst>
            </p:cNvPr>
            <p:cNvSpPr/>
            <p:nvPr/>
          </p:nvSpPr>
          <p:spPr>
            <a:xfrm>
              <a:off x="8640127" y="1739266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7" name="Freeform 726">
              <a:extLst>
                <a:ext uri="{FF2B5EF4-FFF2-40B4-BE49-F238E27FC236}">
                  <a16:creationId xmlns:a16="http://schemas.microsoft.com/office/drawing/2014/main" id="{C31ADABE-14A7-B2E4-3769-CB50D8481D09}"/>
                </a:ext>
              </a:extLst>
            </p:cNvPr>
            <p:cNvSpPr/>
            <p:nvPr/>
          </p:nvSpPr>
          <p:spPr>
            <a:xfrm>
              <a:off x="8649176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8" name="Freeform 727">
              <a:extLst>
                <a:ext uri="{FF2B5EF4-FFF2-40B4-BE49-F238E27FC236}">
                  <a16:creationId xmlns:a16="http://schemas.microsoft.com/office/drawing/2014/main" id="{3729286D-9D08-120F-9FE1-647004BDD9CD}"/>
                </a:ext>
              </a:extLst>
            </p:cNvPr>
            <p:cNvSpPr/>
            <p:nvPr/>
          </p:nvSpPr>
          <p:spPr>
            <a:xfrm>
              <a:off x="8640127" y="1375410"/>
              <a:ext cx="36214" cy="36195"/>
            </a:xfrm>
            <a:custGeom>
              <a:avLst/>
              <a:gdLst>
                <a:gd name="connsiteX0" fmla="*/ 18098 w 36214"/>
                <a:gd name="connsiteY0" fmla="*/ 0 h 36195"/>
                <a:gd name="connsiteX1" fmla="*/ 0 w 36214"/>
                <a:gd name="connsiteY1" fmla="*/ 18098 h 36195"/>
                <a:gd name="connsiteX2" fmla="*/ 18098 w 36214"/>
                <a:gd name="connsiteY2" fmla="*/ 36195 h 36195"/>
                <a:gd name="connsiteX3" fmla="*/ 36195 w 36214"/>
                <a:gd name="connsiteY3" fmla="*/ 18098 h 36195"/>
                <a:gd name="connsiteX4" fmla="*/ 18098 w 3621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672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9" name="Freeform 728">
              <a:extLst>
                <a:ext uri="{FF2B5EF4-FFF2-40B4-BE49-F238E27FC236}">
                  <a16:creationId xmlns:a16="http://schemas.microsoft.com/office/drawing/2014/main" id="{7A2CE734-9317-8779-0686-943A60D01FC0}"/>
                </a:ext>
              </a:extLst>
            </p:cNvPr>
            <p:cNvSpPr/>
            <p:nvPr/>
          </p:nvSpPr>
          <p:spPr>
            <a:xfrm>
              <a:off x="8649176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0" name="Freeform 729">
              <a:extLst>
                <a:ext uri="{FF2B5EF4-FFF2-40B4-BE49-F238E27FC236}">
                  <a16:creationId xmlns:a16="http://schemas.microsoft.com/office/drawing/2014/main" id="{08B33D5C-9B96-9CF5-8D46-ACF2E650D76F}"/>
                </a:ext>
              </a:extLst>
            </p:cNvPr>
            <p:cNvSpPr/>
            <p:nvPr/>
          </p:nvSpPr>
          <p:spPr>
            <a:xfrm>
              <a:off x="8640127" y="1011555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1" name="Freeform 730">
              <a:extLst>
                <a:ext uri="{FF2B5EF4-FFF2-40B4-BE49-F238E27FC236}">
                  <a16:creationId xmlns:a16="http://schemas.microsoft.com/office/drawing/2014/main" id="{7C36A007-BBBC-31DB-1402-2B4A960F925E}"/>
                </a:ext>
              </a:extLst>
            </p:cNvPr>
            <p:cNvSpPr/>
            <p:nvPr/>
          </p:nvSpPr>
          <p:spPr>
            <a:xfrm>
              <a:off x="8649176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2" name="Freeform 731">
              <a:extLst>
                <a:ext uri="{FF2B5EF4-FFF2-40B4-BE49-F238E27FC236}">
                  <a16:creationId xmlns:a16="http://schemas.microsoft.com/office/drawing/2014/main" id="{BCCB1BBD-5AE1-F4B1-7790-53CAB6C4C834}"/>
                </a:ext>
              </a:extLst>
            </p:cNvPr>
            <p:cNvSpPr/>
            <p:nvPr/>
          </p:nvSpPr>
          <p:spPr>
            <a:xfrm>
              <a:off x="9013031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3" name="Freeform 732">
              <a:extLst>
                <a:ext uri="{FF2B5EF4-FFF2-40B4-BE49-F238E27FC236}">
                  <a16:creationId xmlns:a16="http://schemas.microsoft.com/office/drawing/2014/main" id="{35E139E5-3579-62C8-FCDA-7B740D1FBB7C}"/>
                </a:ext>
              </a:extLst>
            </p:cNvPr>
            <p:cNvSpPr/>
            <p:nvPr/>
          </p:nvSpPr>
          <p:spPr>
            <a:xfrm>
              <a:off x="9003982" y="173926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4" name="Freeform 733">
              <a:extLst>
                <a:ext uri="{FF2B5EF4-FFF2-40B4-BE49-F238E27FC236}">
                  <a16:creationId xmlns:a16="http://schemas.microsoft.com/office/drawing/2014/main" id="{582A4DC0-2D81-124F-F217-94D5B30063D4}"/>
                </a:ext>
              </a:extLst>
            </p:cNvPr>
            <p:cNvSpPr/>
            <p:nvPr/>
          </p:nvSpPr>
          <p:spPr>
            <a:xfrm>
              <a:off x="9013031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5" name="Freeform 734">
              <a:extLst>
                <a:ext uri="{FF2B5EF4-FFF2-40B4-BE49-F238E27FC236}">
                  <a16:creationId xmlns:a16="http://schemas.microsoft.com/office/drawing/2014/main" id="{F2035DB4-84E8-D2E2-4E17-86F1D8F18742}"/>
                </a:ext>
              </a:extLst>
            </p:cNvPr>
            <p:cNvSpPr/>
            <p:nvPr/>
          </p:nvSpPr>
          <p:spPr>
            <a:xfrm>
              <a:off x="9003982" y="1375410"/>
              <a:ext cx="36214" cy="36195"/>
            </a:xfrm>
            <a:custGeom>
              <a:avLst/>
              <a:gdLst>
                <a:gd name="connsiteX0" fmla="*/ 18098 w 36214"/>
                <a:gd name="connsiteY0" fmla="*/ 0 h 36195"/>
                <a:gd name="connsiteX1" fmla="*/ 0 w 36214"/>
                <a:gd name="connsiteY1" fmla="*/ 18098 h 36195"/>
                <a:gd name="connsiteX2" fmla="*/ 18098 w 36214"/>
                <a:gd name="connsiteY2" fmla="*/ 36195 h 36195"/>
                <a:gd name="connsiteX3" fmla="*/ 36195 w 36214"/>
                <a:gd name="connsiteY3" fmla="*/ 18098 h 36195"/>
                <a:gd name="connsiteX4" fmla="*/ 18098 w 3621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672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6" name="Freeform 735">
              <a:extLst>
                <a:ext uri="{FF2B5EF4-FFF2-40B4-BE49-F238E27FC236}">
                  <a16:creationId xmlns:a16="http://schemas.microsoft.com/office/drawing/2014/main" id="{73E99814-7E6C-39F5-C6BC-D7EB9CD4C0B9}"/>
                </a:ext>
              </a:extLst>
            </p:cNvPr>
            <p:cNvSpPr/>
            <p:nvPr/>
          </p:nvSpPr>
          <p:spPr>
            <a:xfrm>
              <a:off x="9013031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7" name="Freeform 736">
              <a:extLst>
                <a:ext uri="{FF2B5EF4-FFF2-40B4-BE49-F238E27FC236}">
                  <a16:creationId xmlns:a16="http://schemas.microsoft.com/office/drawing/2014/main" id="{6B8CD811-393F-9154-133E-B08D27E7FBD2}"/>
                </a:ext>
              </a:extLst>
            </p:cNvPr>
            <p:cNvSpPr/>
            <p:nvPr/>
          </p:nvSpPr>
          <p:spPr>
            <a:xfrm>
              <a:off x="9003982" y="101155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8" name="Freeform 737">
              <a:extLst>
                <a:ext uri="{FF2B5EF4-FFF2-40B4-BE49-F238E27FC236}">
                  <a16:creationId xmlns:a16="http://schemas.microsoft.com/office/drawing/2014/main" id="{BA48ABE7-E1FE-E28A-BE41-861648E108B8}"/>
                </a:ext>
              </a:extLst>
            </p:cNvPr>
            <p:cNvSpPr/>
            <p:nvPr/>
          </p:nvSpPr>
          <p:spPr>
            <a:xfrm>
              <a:off x="9013031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9" name="Freeform 738">
              <a:extLst>
                <a:ext uri="{FF2B5EF4-FFF2-40B4-BE49-F238E27FC236}">
                  <a16:creationId xmlns:a16="http://schemas.microsoft.com/office/drawing/2014/main" id="{CC0C0140-F30B-946B-0E88-7C4B254DAE12}"/>
                </a:ext>
              </a:extLst>
            </p:cNvPr>
            <p:cNvSpPr/>
            <p:nvPr/>
          </p:nvSpPr>
          <p:spPr>
            <a:xfrm>
              <a:off x="8831103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0" name="Freeform 739">
              <a:extLst>
                <a:ext uri="{FF2B5EF4-FFF2-40B4-BE49-F238E27FC236}">
                  <a16:creationId xmlns:a16="http://schemas.microsoft.com/office/drawing/2014/main" id="{31130971-694C-6C9F-253B-264A889C69B5}"/>
                </a:ext>
              </a:extLst>
            </p:cNvPr>
            <p:cNvSpPr/>
            <p:nvPr/>
          </p:nvSpPr>
          <p:spPr>
            <a:xfrm>
              <a:off x="8831103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1" name="Freeform 740">
              <a:extLst>
                <a:ext uri="{FF2B5EF4-FFF2-40B4-BE49-F238E27FC236}">
                  <a16:creationId xmlns:a16="http://schemas.microsoft.com/office/drawing/2014/main" id="{F20466FB-9471-62B1-7D02-42E15F604FC5}"/>
                </a:ext>
              </a:extLst>
            </p:cNvPr>
            <p:cNvSpPr/>
            <p:nvPr/>
          </p:nvSpPr>
          <p:spPr>
            <a:xfrm>
              <a:off x="8831103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2" name="Freeform 741">
              <a:extLst>
                <a:ext uri="{FF2B5EF4-FFF2-40B4-BE49-F238E27FC236}">
                  <a16:creationId xmlns:a16="http://schemas.microsoft.com/office/drawing/2014/main" id="{DED3EF9D-7256-D189-674E-B89D273F87FC}"/>
                </a:ext>
              </a:extLst>
            </p:cNvPr>
            <p:cNvSpPr/>
            <p:nvPr/>
          </p:nvSpPr>
          <p:spPr>
            <a:xfrm>
              <a:off x="8276272" y="210312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3" name="Freeform 742">
              <a:extLst>
                <a:ext uri="{FF2B5EF4-FFF2-40B4-BE49-F238E27FC236}">
                  <a16:creationId xmlns:a16="http://schemas.microsoft.com/office/drawing/2014/main" id="{996FC6C8-5CA7-A4F7-DDE5-E2BB727CA4ED}"/>
                </a:ext>
              </a:extLst>
            </p:cNvPr>
            <p:cNvSpPr/>
            <p:nvPr/>
          </p:nvSpPr>
          <p:spPr>
            <a:xfrm>
              <a:off x="810339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4" name="Freeform 743">
              <a:extLst>
                <a:ext uri="{FF2B5EF4-FFF2-40B4-BE49-F238E27FC236}">
                  <a16:creationId xmlns:a16="http://schemas.microsoft.com/office/drawing/2014/main" id="{6BFF7016-00DE-F2A9-1C59-AF57C42B7613}"/>
                </a:ext>
              </a:extLst>
            </p:cNvPr>
            <p:cNvSpPr/>
            <p:nvPr/>
          </p:nvSpPr>
          <p:spPr>
            <a:xfrm>
              <a:off x="8640127" y="2103121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7 h 36195"/>
                <a:gd name="connsiteX2" fmla="*/ 18098 w 36195"/>
                <a:gd name="connsiteY2" fmla="*/ 36195 h 36195"/>
                <a:gd name="connsiteX3" fmla="*/ 36195 w 36195"/>
                <a:gd name="connsiteY3" fmla="*/ 18097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5" name="Freeform 744">
              <a:extLst>
                <a:ext uri="{FF2B5EF4-FFF2-40B4-BE49-F238E27FC236}">
                  <a16:creationId xmlns:a16="http://schemas.microsoft.com/office/drawing/2014/main" id="{E2B7663E-0C84-7292-9FBE-BAE068C02887}"/>
                </a:ext>
              </a:extLst>
            </p:cNvPr>
            <p:cNvSpPr/>
            <p:nvPr/>
          </p:nvSpPr>
          <p:spPr>
            <a:xfrm>
              <a:off x="846724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6" name="Freeform 745">
              <a:extLst>
                <a:ext uri="{FF2B5EF4-FFF2-40B4-BE49-F238E27FC236}">
                  <a16:creationId xmlns:a16="http://schemas.microsoft.com/office/drawing/2014/main" id="{125299BC-C74C-099A-3D15-E3730FC65C5E}"/>
                </a:ext>
              </a:extLst>
            </p:cNvPr>
            <p:cNvSpPr/>
            <p:nvPr/>
          </p:nvSpPr>
          <p:spPr>
            <a:xfrm>
              <a:off x="9003982" y="210312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7" name="Freeform 746">
              <a:extLst>
                <a:ext uri="{FF2B5EF4-FFF2-40B4-BE49-F238E27FC236}">
                  <a16:creationId xmlns:a16="http://schemas.microsoft.com/office/drawing/2014/main" id="{6C890B5C-A75A-AF8A-FE44-CFD5AAA72CCD}"/>
                </a:ext>
              </a:extLst>
            </p:cNvPr>
            <p:cNvSpPr/>
            <p:nvPr/>
          </p:nvSpPr>
          <p:spPr>
            <a:xfrm>
              <a:off x="883110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</p:grpSp>
      <p:sp>
        <p:nvSpPr>
          <p:cNvPr id="748" name="Picture Placeholder 747">
            <a:extLst>
              <a:ext uri="{FF2B5EF4-FFF2-40B4-BE49-F238E27FC236}">
                <a16:creationId xmlns:a16="http://schemas.microsoft.com/office/drawing/2014/main" id="{220A33D4-AE6D-F243-C2D7-C4C55AAD716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03739" y="888316"/>
            <a:ext cx="1939200" cy="1939200"/>
          </a:xfrm>
          <a:custGeom>
            <a:avLst/>
            <a:gdLst>
              <a:gd name="connsiteX0" fmla="*/ 17917 w 1454400"/>
              <a:gd name="connsiteY0" fmla="*/ 0 h 1454400"/>
              <a:gd name="connsiteX1" fmla="*/ 173318 w 1454400"/>
              <a:gd name="connsiteY1" fmla="*/ 0 h 1454400"/>
              <a:gd name="connsiteX2" fmla="*/ 181928 w 1454400"/>
              <a:gd name="connsiteY2" fmla="*/ 8610 h 1454400"/>
              <a:gd name="connsiteX3" fmla="*/ 190538 w 1454400"/>
              <a:gd name="connsiteY3" fmla="*/ 0 h 1454400"/>
              <a:gd name="connsiteX4" fmla="*/ 345940 w 1454400"/>
              <a:gd name="connsiteY4" fmla="*/ 0 h 1454400"/>
              <a:gd name="connsiteX5" fmla="*/ 351056 w 1454400"/>
              <a:gd name="connsiteY5" fmla="*/ 12361 h 1454400"/>
              <a:gd name="connsiteX6" fmla="*/ 363856 w 1454400"/>
              <a:gd name="connsiteY6" fmla="*/ 17659 h 1454400"/>
              <a:gd name="connsiteX7" fmla="*/ 376655 w 1454400"/>
              <a:gd name="connsiteY7" fmla="*/ 12361 h 1454400"/>
              <a:gd name="connsiteX8" fmla="*/ 381772 w 1454400"/>
              <a:gd name="connsiteY8" fmla="*/ 0 h 1454400"/>
              <a:gd name="connsiteX9" fmla="*/ 537173 w 1454400"/>
              <a:gd name="connsiteY9" fmla="*/ 0 h 1454400"/>
              <a:gd name="connsiteX10" fmla="*/ 545783 w 1454400"/>
              <a:gd name="connsiteY10" fmla="*/ 8610 h 1454400"/>
              <a:gd name="connsiteX11" fmla="*/ 554393 w 1454400"/>
              <a:gd name="connsiteY11" fmla="*/ 0 h 1454400"/>
              <a:gd name="connsiteX12" fmla="*/ 709795 w 1454400"/>
              <a:gd name="connsiteY12" fmla="*/ 0 h 1454400"/>
              <a:gd name="connsiteX13" fmla="*/ 714911 w 1454400"/>
              <a:gd name="connsiteY13" fmla="*/ 12361 h 1454400"/>
              <a:gd name="connsiteX14" fmla="*/ 727710 w 1454400"/>
              <a:gd name="connsiteY14" fmla="*/ 17659 h 1454400"/>
              <a:gd name="connsiteX15" fmla="*/ 740510 w 1454400"/>
              <a:gd name="connsiteY15" fmla="*/ 12361 h 1454400"/>
              <a:gd name="connsiteX16" fmla="*/ 745627 w 1454400"/>
              <a:gd name="connsiteY16" fmla="*/ 0 h 1454400"/>
              <a:gd name="connsiteX17" fmla="*/ 901028 w 1454400"/>
              <a:gd name="connsiteY17" fmla="*/ 0 h 1454400"/>
              <a:gd name="connsiteX18" fmla="*/ 909638 w 1454400"/>
              <a:gd name="connsiteY18" fmla="*/ 8610 h 1454400"/>
              <a:gd name="connsiteX19" fmla="*/ 918248 w 1454400"/>
              <a:gd name="connsiteY19" fmla="*/ 0 h 1454400"/>
              <a:gd name="connsiteX20" fmla="*/ 1073650 w 1454400"/>
              <a:gd name="connsiteY20" fmla="*/ 0 h 1454400"/>
              <a:gd name="connsiteX21" fmla="*/ 1078766 w 1454400"/>
              <a:gd name="connsiteY21" fmla="*/ 12361 h 1454400"/>
              <a:gd name="connsiteX22" fmla="*/ 1091565 w 1454400"/>
              <a:gd name="connsiteY22" fmla="*/ 17659 h 1454400"/>
              <a:gd name="connsiteX23" fmla="*/ 1104364 w 1454400"/>
              <a:gd name="connsiteY23" fmla="*/ 12361 h 1454400"/>
              <a:gd name="connsiteX24" fmla="*/ 1109482 w 1454400"/>
              <a:gd name="connsiteY24" fmla="*/ 0 h 1454400"/>
              <a:gd name="connsiteX25" fmla="*/ 1264883 w 1454400"/>
              <a:gd name="connsiteY25" fmla="*/ 0 h 1454400"/>
              <a:gd name="connsiteX26" fmla="*/ 1273493 w 1454400"/>
              <a:gd name="connsiteY26" fmla="*/ 8610 h 1454400"/>
              <a:gd name="connsiteX27" fmla="*/ 1282102 w 1454400"/>
              <a:gd name="connsiteY27" fmla="*/ 0 h 1454400"/>
              <a:gd name="connsiteX28" fmla="*/ 1437504 w 1454400"/>
              <a:gd name="connsiteY28" fmla="*/ 0 h 1454400"/>
              <a:gd name="connsiteX29" fmla="*/ 1442622 w 1454400"/>
              <a:gd name="connsiteY29" fmla="*/ 12361 h 1454400"/>
              <a:gd name="connsiteX30" fmla="*/ 1454400 w 1454400"/>
              <a:gd name="connsiteY30" fmla="*/ 17236 h 1454400"/>
              <a:gd name="connsiteX31" fmla="*/ 1454400 w 1454400"/>
              <a:gd name="connsiteY31" fmla="*/ 173461 h 1454400"/>
              <a:gd name="connsiteX32" fmla="*/ 1446372 w 1454400"/>
              <a:gd name="connsiteY32" fmla="*/ 181489 h 1454400"/>
              <a:gd name="connsiteX33" fmla="*/ 1454400 w 1454400"/>
              <a:gd name="connsiteY33" fmla="*/ 189516 h 1454400"/>
              <a:gd name="connsiteX34" fmla="*/ 1454400 w 1454400"/>
              <a:gd name="connsiteY34" fmla="*/ 345741 h 1454400"/>
              <a:gd name="connsiteX35" fmla="*/ 1442622 w 1454400"/>
              <a:gd name="connsiteY35" fmla="*/ 350616 h 1454400"/>
              <a:gd name="connsiteX36" fmla="*/ 1437323 w 1454400"/>
              <a:gd name="connsiteY36" fmla="*/ 363416 h 1454400"/>
              <a:gd name="connsiteX37" fmla="*/ 1442622 w 1454400"/>
              <a:gd name="connsiteY37" fmla="*/ 376215 h 1454400"/>
              <a:gd name="connsiteX38" fmla="*/ 1454400 w 1454400"/>
              <a:gd name="connsiteY38" fmla="*/ 381090 h 1454400"/>
              <a:gd name="connsiteX39" fmla="*/ 1454400 w 1454400"/>
              <a:gd name="connsiteY39" fmla="*/ 537316 h 1454400"/>
              <a:gd name="connsiteX40" fmla="*/ 1446372 w 1454400"/>
              <a:gd name="connsiteY40" fmla="*/ 545344 h 1454400"/>
              <a:gd name="connsiteX41" fmla="*/ 1454400 w 1454400"/>
              <a:gd name="connsiteY41" fmla="*/ 553371 h 1454400"/>
              <a:gd name="connsiteX42" fmla="*/ 1454400 w 1454400"/>
              <a:gd name="connsiteY42" fmla="*/ 709596 h 1454400"/>
              <a:gd name="connsiteX43" fmla="*/ 1442622 w 1454400"/>
              <a:gd name="connsiteY43" fmla="*/ 714471 h 1454400"/>
              <a:gd name="connsiteX44" fmla="*/ 1437323 w 1454400"/>
              <a:gd name="connsiteY44" fmla="*/ 727271 h 1454400"/>
              <a:gd name="connsiteX45" fmla="*/ 1442622 w 1454400"/>
              <a:gd name="connsiteY45" fmla="*/ 740070 h 1454400"/>
              <a:gd name="connsiteX46" fmla="*/ 1454400 w 1454400"/>
              <a:gd name="connsiteY46" fmla="*/ 744945 h 1454400"/>
              <a:gd name="connsiteX47" fmla="*/ 1454400 w 1454400"/>
              <a:gd name="connsiteY47" fmla="*/ 901171 h 1454400"/>
              <a:gd name="connsiteX48" fmla="*/ 1446372 w 1454400"/>
              <a:gd name="connsiteY48" fmla="*/ 909199 h 1454400"/>
              <a:gd name="connsiteX49" fmla="*/ 1454400 w 1454400"/>
              <a:gd name="connsiteY49" fmla="*/ 917227 h 1454400"/>
              <a:gd name="connsiteX50" fmla="*/ 1454400 w 1454400"/>
              <a:gd name="connsiteY50" fmla="*/ 1073452 h 1454400"/>
              <a:gd name="connsiteX51" fmla="*/ 1442622 w 1454400"/>
              <a:gd name="connsiteY51" fmla="*/ 1078327 h 1454400"/>
              <a:gd name="connsiteX52" fmla="*/ 1437323 w 1454400"/>
              <a:gd name="connsiteY52" fmla="*/ 1091126 h 1454400"/>
              <a:gd name="connsiteX53" fmla="*/ 1442622 w 1454400"/>
              <a:gd name="connsiteY53" fmla="*/ 1103926 h 1454400"/>
              <a:gd name="connsiteX54" fmla="*/ 1454400 w 1454400"/>
              <a:gd name="connsiteY54" fmla="*/ 1108801 h 1454400"/>
              <a:gd name="connsiteX55" fmla="*/ 1454400 w 1454400"/>
              <a:gd name="connsiteY55" fmla="*/ 1265026 h 1454400"/>
              <a:gd name="connsiteX56" fmla="*/ 1446372 w 1454400"/>
              <a:gd name="connsiteY56" fmla="*/ 1273054 h 1454400"/>
              <a:gd name="connsiteX57" fmla="*/ 1454400 w 1454400"/>
              <a:gd name="connsiteY57" fmla="*/ 1281082 h 1454400"/>
              <a:gd name="connsiteX58" fmla="*/ 1454400 w 1454400"/>
              <a:gd name="connsiteY58" fmla="*/ 1437307 h 1454400"/>
              <a:gd name="connsiteX59" fmla="*/ 1442622 w 1454400"/>
              <a:gd name="connsiteY59" fmla="*/ 1442182 h 1454400"/>
              <a:gd name="connsiteX60" fmla="*/ 1437564 w 1454400"/>
              <a:gd name="connsiteY60" fmla="*/ 1454400 h 1454400"/>
              <a:gd name="connsiteX61" fmla="*/ 1281960 w 1454400"/>
              <a:gd name="connsiteY61" fmla="*/ 1454400 h 1454400"/>
              <a:gd name="connsiteX62" fmla="*/ 1273493 w 1454400"/>
              <a:gd name="connsiteY62" fmla="*/ 1445932 h 1454400"/>
              <a:gd name="connsiteX63" fmla="*/ 1265025 w 1454400"/>
              <a:gd name="connsiteY63" fmla="*/ 1454400 h 1454400"/>
              <a:gd name="connsiteX64" fmla="*/ 1109423 w 1454400"/>
              <a:gd name="connsiteY64" fmla="*/ 1454400 h 1454400"/>
              <a:gd name="connsiteX65" fmla="*/ 1104364 w 1454400"/>
              <a:gd name="connsiteY65" fmla="*/ 1442182 h 1454400"/>
              <a:gd name="connsiteX66" fmla="*/ 1091565 w 1454400"/>
              <a:gd name="connsiteY66" fmla="*/ 1436884 h 1454400"/>
              <a:gd name="connsiteX67" fmla="*/ 1078766 w 1454400"/>
              <a:gd name="connsiteY67" fmla="*/ 1442182 h 1454400"/>
              <a:gd name="connsiteX68" fmla="*/ 1073709 w 1454400"/>
              <a:gd name="connsiteY68" fmla="*/ 1454400 h 1454400"/>
              <a:gd name="connsiteX69" fmla="*/ 918106 w 1454400"/>
              <a:gd name="connsiteY69" fmla="*/ 1454400 h 1454400"/>
              <a:gd name="connsiteX70" fmla="*/ 909638 w 1454400"/>
              <a:gd name="connsiteY70" fmla="*/ 1445932 h 1454400"/>
              <a:gd name="connsiteX71" fmla="*/ 901170 w 1454400"/>
              <a:gd name="connsiteY71" fmla="*/ 1454400 h 1454400"/>
              <a:gd name="connsiteX72" fmla="*/ 745568 w 1454400"/>
              <a:gd name="connsiteY72" fmla="*/ 1454400 h 1454400"/>
              <a:gd name="connsiteX73" fmla="*/ 740510 w 1454400"/>
              <a:gd name="connsiteY73" fmla="*/ 1442182 h 1454400"/>
              <a:gd name="connsiteX74" fmla="*/ 727710 w 1454400"/>
              <a:gd name="connsiteY74" fmla="*/ 1436884 h 1454400"/>
              <a:gd name="connsiteX75" fmla="*/ 714911 w 1454400"/>
              <a:gd name="connsiteY75" fmla="*/ 1442182 h 1454400"/>
              <a:gd name="connsiteX76" fmla="*/ 709854 w 1454400"/>
              <a:gd name="connsiteY76" fmla="*/ 1454400 h 1454400"/>
              <a:gd name="connsiteX77" fmla="*/ 554251 w 1454400"/>
              <a:gd name="connsiteY77" fmla="*/ 1454400 h 1454400"/>
              <a:gd name="connsiteX78" fmla="*/ 545783 w 1454400"/>
              <a:gd name="connsiteY78" fmla="*/ 1445932 h 1454400"/>
              <a:gd name="connsiteX79" fmla="*/ 537315 w 1454400"/>
              <a:gd name="connsiteY79" fmla="*/ 1454400 h 1454400"/>
              <a:gd name="connsiteX80" fmla="*/ 381713 w 1454400"/>
              <a:gd name="connsiteY80" fmla="*/ 1454400 h 1454400"/>
              <a:gd name="connsiteX81" fmla="*/ 376655 w 1454400"/>
              <a:gd name="connsiteY81" fmla="*/ 1442182 h 1454400"/>
              <a:gd name="connsiteX82" fmla="*/ 363856 w 1454400"/>
              <a:gd name="connsiteY82" fmla="*/ 1436884 h 1454400"/>
              <a:gd name="connsiteX83" fmla="*/ 351056 w 1454400"/>
              <a:gd name="connsiteY83" fmla="*/ 1442182 h 1454400"/>
              <a:gd name="connsiteX84" fmla="*/ 345999 w 1454400"/>
              <a:gd name="connsiteY84" fmla="*/ 1454400 h 1454400"/>
              <a:gd name="connsiteX85" fmla="*/ 190396 w 1454400"/>
              <a:gd name="connsiteY85" fmla="*/ 1454400 h 1454400"/>
              <a:gd name="connsiteX86" fmla="*/ 181928 w 1454400"/>
              <a:gd name="connsiteY86" fmla="*/ 1445932 h 1454400"/>
              <a:gd name="connsiteX87" fmla="*/ 173460 w 1454400"/>
              <a:gd name="connsiteY87" fmla="*/ 1454400 h 1454400"/>
              <a:gd name="connsiteX88" fmla="*/ 17858 w 1454400"/>
              <a:gd name="connsiteY88" fmla="*/ 1454400 h 1454400"/>
              <a:gd name="connsiteX89" fmla="*/ 12800 w 1454400"/>
              <a:gd name="connsiteY89" fmla="*/ 1442182 h 1454400"/>
              <a:gd name="connsiteX90" fmla="*/ 1 w 1454400"/>
              <a:gd name="connsiteY90" fmla="*/ 1436884 h 1454400"/>
              <a:gd name="connsiteX91" fmla="*/ 0 w 1454400"/>
              <a:gd name="connsiteY91" fmla="*/ 1436885 h 1454400"/>
              <a:gd name="connsiteX92" fmla="*/ 0 w 1454400"/>
              <a:gd name="connsiteY92" fmla="*/ 1282102 h 1454400"/>
              <a:gd name="connsiteX93" fmla="*/ 1 w 1454400"/>
              <a:gd name="connsiteY93" fmla="*/ 1282103 h 1454400"/>
              <a:gd name="connsiteX94" fmla="*/ 9050 w 1454400"/>
              <a:gd name="connsiteY94" fmla="*/ 1273054 h 1454400"/>
              <a:gd name="connsiteX95" fmla="*/ 1 w 1454400"/>
              <a:gd name="connsiteY95" fmla="*/ 1264005 h 1454400"/>
              <a:gd name="connsiteX96" fmla="*/ 0 w 1454400"/>
              <a:gd name="connsiteY96" fmla="*/ 1264006 h 1454400"/>
              <a:gd name="connsiteX97" fmla="*/ 0 w 1454400"/>
              <a:gd name="connsiteY97" fmla="*/ 1109224 h 1454400"/>
              <a:gd name="connsiteX98" fmla="*/ 1 w 1454400"/>
              <a:gd name="connsiteY98" fmla="*/ 1109224 h 1454400"/>
              <a:gd name="connsiteX99" fmla="*/ 18098 w 1454400"/>
              <a:gd name="connsiteY99" fmla="*/ 1091126 h 1454400"/>
              <a:gd name="connsiteX100" fmla="*/ 1 w 1454400"/>
              <a:gd name="connsiteY100" fmla="*/ 1073029 h 1454400"/>
              <a:gd name="connsiteX101" fmla="*/ 0 w 1454400"/>
              <a:gd name="connsiteY101" fmla="*/ 1073029 h 1454400"/>
              <a:gd name="connsiteX102" fmla="*/ 0 w 1454400"/>
              <a:gd name="connsiteY102" fmla="*/ 918247 h 1454400"/>
              <a:gd name="connsiteX103" fmla="*/ 1 w 1454400"/>
              <a:gd name="connsiteY103" fmla="*/ 918248 h 1454400"/>
              <a:gd name="connsiteX104" fmla="*/ 9050 w 1454400"/>
              <a:gd name="connsiteY104" fmla="*/ 909199 h 1454400"/>
              <a:gd name="connsiteX105" fmla="*/ 1 w 1454400"/>
              <a:gd name="connsiteY105" fmla="*/ 900150 h 1454400"/>
              <a:gd name="connsiteX106" fmla="*/ 0 w 1454400"/>
              <a:gd name="connsiteY106" fmla="*/ 900151 h 1454400"/>
              <a:gd name="connsiteX107" fmla="*/ 0 w 1454400"/>
              <a:gd name="connsiteY107" fmla="*/ 745368 h 1454400"/>
              <a:gd name="connsiteX108" fmla="*/ 1 w 1454400"/>
              <a:gd name="connsiteY108" fmla="*/ 745368 h 1454400"/>
              <a:gd name="connsiteX109" fmla="*/ 18098 w 1454400"/>
              <a:gd name="connsiteY109" fmla="*/ 727271 h 1454400"/>
              <a:gd name="connsiteX110" fmla="*/ 1 w 1454400"/>
              <a:gd name="connsiteY110" fmla="*/ 709173 h 1454400"/>
              <a:gd name="connsiteX111" fmla="*/ 0 w 1454400"/>
              <a:gd name="connsiteY111" fmla="*/ 709173 h 1454400"/>
              <a:gd name="connsiteX112" fmla="*/ 0 w 1454400"/>
              <a:gd name="connsiteY112" fmla="*/ 554391 h 1454400"/>
              <a:gd name="connsiteX113" fmla="*/ 1 w 1454400"/>
              <a:gd name="connsiteY113" fmla="*/ 554392 h 1454400"/>
              <a:gd name="connsiteX114" fmla="*/ 9050 w 1454400"/>
              <a:gd name="connsiteY114" fmla="*/ 545344 h 1454400"/>
              <a:gd name="connsiteX115" fmla="*/ 1 w 1454400"/>
              <a:gd name="connsiteY115" fmla="*/ 536295 h 1454400"/>
              <a:gd name="connsiteX116" fmla="*/ 0 w 1454400"/>
              <a:gd name="connsiteY116" fmla="*/ 536296 h 1454400"/>
              <a:gd name="connsiteX117" fmla="*/ 0 w 1454400"/>
              <a:gd name="connsiteY117" fmla="*/ 381513 h 1454400"/>
              <a:gd name="connsiteX118" fmla="*/ 1 w 1454400"/>
              <a:gd name="connsiteY118" fmla="*/ 381513 h 1454400"/>
              <a:gd name="connsiteX119" fmla="*/ 18098 w 1454400"/>
              <a:gd name="connsiteY119" fmla="*/ 363416 h 1454400"/>
              <a:gd name="connsiteX120" fmla="*/ 1 w 1454400"/>
              <a:gd name="connsiteY120" fmla="*/ 345318 h 1454400"/>
              <a:gd name="connsiteX121" fmla="*/ 0 w 1454400"/>
              <a:gd name="connsiteY121" fmla="*/ 345318 h 1454400"/>
              <a:gd name="connsiteX122" fmla="*/ 0 w 1454400"/>
              <a:gd name="connsiteY122" fmla="*/ 190536 h 1454400"/>
              <a:gd name="connsiteX123" fmla="*/ 1 w 1454400"/>
              <a:gd name="connsiteY123" fmla="*/ 190537 h 1454400"/>
              <a:gd name="connsiteX124" fmla="*/ 9050 w 1454400"/>
              <a:gd name="connsiteY124" fmla="*/ 181489 h 1454400"/>
              <a:gd name="connsiteX125" fmla="*/ 1 w 1454400"/>
              <a:gd name="connsiteY125" fmla="*/ 172440 h 1454400"/>
              <a:gd name="connsiteX126" fmla="*/ 0 w 1454400"/>
              <a:gd name="connsiteY126" fmla="*/ 172441 h 1454400"/>
              <a:gd name="connsiteX127" fmla="*/ 0 w 1454400"/>
              <a:gd name="connsiteY127" fmla="*/ 17659 h 1454400"/>
              <a:gd name="connsiteX128" fmla="*/ 1 w 1454400"/>
              <a:gd name="connsiteY128" fmla="*/ 17659 h 1454400"/>
              <a:gd name="connsiteX129" fmla="*/ 12800 w 1454400"/>
              <a:gd name="connsiteY129" fmla="*/ 12361 h 145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</a:cxnLst>
            <a:rect l="l" t="t" r="r" b="b"/>
            <a:pathLst>
              <a:path w="1454400" h="1454400">
                <a:moveTo>
                  <a:pt x="17917" y="0"/>
                </a:moveTo>
                <a:lnTo>
                  <a:pt x="173318" y="0"/>
                </a:lnTo>
                <a:lnTo>
                  <a:pt x="181928" y="8610"/>
                </a:lnTo>
                <a:lnTo>
                  <a:pt x="190538" y="0"/>
                </a:lnTo>
                <a:lnTo>
                  <a:pt x="345940" y="0"/>
                </a:lnTo>
                <a:lnTo>
                  <a:pt x="351056" y="12361"/>
                </a:lnTo>
                <a:cubicBezTo>
                  <a:pt x="354331" y="15635"/>
                  <a:pt x="358855" y="17659"/>
                  <a:pt x="363856" y="17659"/>
                </a:cubicBezTo>
                <a:cubicBezTo>
                  <a:pt x="368857" y="17659"/>
                  <a:pt x="373381" y="15635"/>
                  <a:pt x="376655" y="12361"/>
                </a:cubicBezTo>
                <a:lnTo>
                  <a:pt x="381772" y="0"/>
                </a:lnTo>
                <a:lnTo>
                  <a:pt x="537173" y="0"/>
                </a:lnTo>
                <a:lnTo>
                  <a:pt x="545783" y="8610"/>
                </a:lnTo>
                <a:lnTo>
                  <a:pt x="554393" y="0"/>
                </a:lnTo>
                <a:lnTo>
                  <a:pt x="709795" y="0"/>
                </a:lnTo>
                <a:lnTo>
                  <a:pt x="714911" y="12361"/>
                </a:lnTo>
                <a:cubicBezTo>
                  <a:pt x="718185" y="15635"/>
                  <a:pt x="722710" y="17659"/>
                  <a:pt x="727710" y="17659"/>
                </a:cubicBezTo>
                <a:cubicBezTo>
                  <a:pt x="732711" y="17659"/>
                  <a:pt x="737236" y="15635"/>
                  <a:pt x="740510" y="12361"/>
                </a:cubicBezTo>
                <a:lnTo>
                  <a:pt x="745627" y="0"/>
                </a:lnTo>
                <a:lnTo>
                  <a:pt x="901028" y="0"/>
                </a:lnTo>
                <a:lnTo>
                  <a:pt x="909638" y="8610"/>
                </a:lnTo>
                <a:lnTo>
                  <a:pt x="918248" y="0"/>
                </a:lnTo>
                <a:lnTo>
                  <a:pt x="1073650" y="0"/>
                </a:lnTo>
                <a:lnTo>
                  <a:pt x="1078766" y="12361"/>
                </a:lnTo>
                <a:cubicBezTo>
                  <a:pt x="1082040" y="15635"/>
                  <a:pt x="1086565" y="17659"/>
                  <a:pt x="1091565" y="17659"/>
                </a:cubicBezTo>
                <a:cubicBezTo>
                  <a:pt x="1096566" y="17659"/>
                  <a:pt x="1101090" y="15635"/>
                  <a:pt x="1104364" y="12361"/>
                </a:cubicBezTo>
                <a:lnTo>
                  <a:pt x="1109482" y="0"/>
                </a:lnTo>
                <a:lnTo>
                  <a:pt x="1264883" y="0"/>
                </a:lnTo>
                <a:lnTo>
                  <a:pt x="1273493" y="8610"/>
                </a:lnTo>
                <a:lnTo>
                  <a:pt x="1282102" y="0"/>
                </a:lnTo>
                <a:lnTo>
                  <a:pt x="1437504" y="0"/>
                </a:lnTo>
                <a:lnTo>
                  <a:pt x="1442622" y="12361"/>
                </a:lnTo>
                <a:lnTo>
                  <a:pt x="1454400" y="17236"/>
                </a:lnTo>
                <a:lnTo>
                  <a:pt x="1454400" y="173461"/>
                </a:lnTo>
                <a:lnTo>
                  <a:pt x="1446372" y="181489"/>
                </a:lnTo>
                <a:lnTo>
                  <a:pt x="1454400" y="189516"/>
                </a:lnTo>
                <a:lnTo>
                  <a:pt x="1454400" y="345741"/>
                </a:lnTo>
                <a:lnTo>
                  <a:pt x="1442622" y="350616"/>
                </a:lnTo>
                <a:cubicBezTo>
                  <a:pt x="1439347" y="353891"/>
                  <a:pt x="1437323" y="358415"/>
                  <a:pt x="1437323" y="363416"/>
                </a:cubicBezTo>
                <a:cubicBezTo>
                  <a:pt x="1437323" y="368417"/>
                  <a:pt x="1439347" y="372941"/>
                  <a:pt x="1442622" y="376215"/>
                </a:cubicBezTo>
                <a:lnTo>
                  <a:pt x="1454400" y="381090"/>
                </a:lnTo>
                <a:lnTo>
                  <a:pt x="1454400" y="537316"/>
                </a:lnTo>
                <a:lnTo>
                  <a:pt x="1446372" y="545344"/>
                </a:lnTo>
                <a:lnTo>
                  <a:pt x="1454400" y="553371"/>
                </a:lnTo>
                <a:lnTo>
                  <a:pt x="1454400" y="709596"/>
                </a:lnTo>
                <a:lnTo>
                  <a:pt x="1442622" y="714471"/>
                </a:lnTo>
                <a:cubicBezTo>
                  <a:pt x="1439347" y="717746"/>
                  <a:pt x="1437323" y="722270"/>
                  <a:pt x="1437323" y="727271"/>
                </a:cubicBezTo>
                <a:cubicBezTo>
                  <a:pt x="1437323" y="732272"/>
                  <a:pt x="1439347" y="736796"/>
                  <a:pt x="1442622" y="740070"/>
                </a:cubicBezTo>
                <a:lnTo>
                  <a:pt x="1454400" y="744945"/>
                </a:lnTo>
                <a:lnTo>
                  <a:pt x="1454400" y="901171"/>
                </a:lnTo>
                <a:lnTo>
                  <a:pt x="1446372" y="909199"/>
                </a:lnTo>
                <a:lnTo>
                  <a:pt x="1454400" y="917227"/>
                </a:lnTo>
                <a:lnTo>
                  <a:pt x="1454400" y="1073452"/>
                </a:lnTo>
                <a:lnTo>
                  <a:pt x="1442622" y="1078327"/>
                </a:lnTo>
                <a:cubicBezTo>
                  <a:pt x="1439347" y="1081601"/>
                  <a:pt x="1437323" y="1086126"/>
                  <a:pt x="1437323" y="1091126"/>
                </a:cubicBezTo>
                <a:cubicBezTo>
                  <a:pt x="1437323" y="1096127"/>
                  <a:pt x="1439347" y="1100652"/>
                  <a:pt x="1442622" y="1103926"/>
                </a:cubicBezTo>
                <a:lnTo>
                  <a:pt x="1454400" y="1108801"/>
                </a:lnTo>
                <a:lnTo>
                  <a:pt x="1454400" y="1265026"/>
                </a:lnTo>
                <a:lnTo>
                  <a:pt x="1446372" y="1273054"/>
                </a:lnTo>
                <a:lnTo>
                  <a:pt x="1454400" y="1281082"/>
                </a:lnTo>
                <a:lnTo>
                  <a:pt x="1454400" y="1437307"/>
                </a:lnTo>
                <a:lnTo>
                  <a:pt x="1442622" y="1442182"/>
                </a:lnTo>
                <a:lnTo>
                  <a:pt x="1437564" y="1454400"/>
                </a:lnTo>
                <a:lnTo>
                  <a:pt x="1281960" y="1454400"/>
                </a:lnTo>
                <a:lnTo>
                  <a:pt x="1273493" y="1445932"/>
                </a:lnTo>
                <a:lnTo>
                  <a:pt x="1265025" y="1454400"/>
                </a:lnTo>
                <a:lnTo>
                  <a:pt x="1109423" y="1454400"/>
                </a:lnTo>
                <a:lnTo>
                  <a:pt x="1104364" y="1442182"/>
                </a:lnTo>
                <a:cubicBezTo>
                  <a:pt x="1101090" y="1438908"/>
                  <a:pt x="1096566" y="1436884"/>
                  <a:pt x="1091565" y="1436884"/>
                </a:cubicBezTo>
                <a:cubicBezTo>
                  <a:pt x="1086565" y="1436884"/>
                  <a:pt x="1082040" y="1438908"/>
                  <a:pt x="1078766" y="1442182"/>
                </a:cubicBezTo>
                <a:lnTo>
                  <a:pt x="1073709" y="1454400"/>
                </a:lnTo>
                <a:lnTo>
                  <a:pt x="918106" y="1454400"/>
                </a:lnTo>
                <a:lnTo>
                  <a:pt x="909638" y="1445932"/>
                </a:lnTo>
                <a:lnTo>
                  <a:pt x="901170" y="1454400"/>
                </a:lnTo>
                <a:lnTo>
                  <a:pt x="745568" y="1454400"/>
                </a:lnTo>
                <a:lnTo>
                  <a:pt x="740510" y="1442182"/>
                </a:lnTo>
                <a:cubicBezTo>
                  <a:pt x="737236" y="1438908"/>
                  <a:pt x="732711" y="1436884"/>
                  <a:pt x="727710" y="1436884"/>
                </a:cubicBezTo>
                <a:cubicBezTo>
                  <a:pt x="722710" y="1436884"/>
                  <a:pt x="718185" y="1438908"/>
                  <a:pt x="714911" y="1442182"/>
                </a:cubicBezTo>
                <a:lnTo>
                  <a:pt x="709854" y="1454400"/>
                </a:lnTo>
                <a:lnTo>
                  <a:pt x="554251" y="1454400"/>
                </a:lnTo>
                <a:lnTo>
                  <a:pt x="545783" y="1445932"/>
                </a:lnTo>
                <a:lnTo>
                  <a:pt x="537315" y="1454400"/>
                </a:lnTo>
                <a:lnTo>
                  <a:pt x="381713" y="1454400"/>
                </a:lnTo>
                <a:lnTo>
                  <a:pt x="376655" y="1442182"/>
                </a:lnTo>
                <a:cubicBezTo>
                  <a:pt x="373381" y="1438908"/>
                  <a:pt x="368857" y="1436884"/>
                  <a:pt x="363856" y="1436884"/>
                </a:cubicBezTo>
                <a:cubicBezTo>
                  <a:pt x="358855" y="1436884"/>
                  <a:pt x="354331" y="1438908"/>
                  <a:pt x="351056" y="1442182"/>
                </a:cubicBezTo>
                <a:lnTo>
                  <a:pt x="345999" y="1454400"/>
                </a:lnTo>
                <a:lnTo>
                  <a:pt x="190396" y="1454400"/>
                </a:lnTo>
                <a:lnTo>
                  <a:pt x="181928" y="1445932"/>
                </a:lnTo>
                <a:lnTo>
                  <a:pt x="173460" y="1454400"/>
                </a:lnTo>
                <a:lnTo>
                  <a:pt x="17858" y="1454400"/>
                </a:lnTo>
                <a:lnTo>
                  <a:pt x="12800" y="1442182"/>
                </a:lnTo>
                <a:cubicBezTo>
                  <a:pt x="9526" y="1438908"/>
                  <a:pt x="5002" y="1436884"/>
                  <a:pt x="1" y="1436884"/>
                </a:cubicBezTo>
                <a:lnTo>
                  <a:pt x="0" y="1436885"/>
                </a:lnTo>
                <a:lnTo>
                  <a:pt x="0" y="1282102"/>
                </a:lnTo>
                <a:lnTo>
                  <a:pt x="1" y="1282103"/>
                </a:lnTo>
                <a:cubicBezTo>
                  <a:pt x="4763" y="1282103"/>
                  <a:pt x="9050" y="1277816"/>
                  <a:pt x="9050" y="1273054"/>
                </a:cubicBezTo>
                <a:cubicBezTo>
                  <a:pt x="9050" y="1267815"/>
                  <a:pt x="4763" y="1264005"/>
                  <a:pt x="1" y="1264005"/>
                </a:cubicBezTo>
                <a:lnTo>
                  <a:pt x="0" y="1264006"/>
                </a:lnTo>
                <a:lnTo>
                  <a:pt x="0" y="1109224"/>
                </a:lnTo>
                <a:lnTo>
                  <a:pt x="1" y="1109224"/>
                </a:lnTo>
                <a:cubicBezTo>
                  <a:pt x="10002" y="1109224"/>
                  <a:pt x="18098" y="1101128"/>
                  <a:pt x="18098" y="1091126"/>
                </a:cubicBezTo>
                <a:cubicBezTo>
                  <a:pt x="18098" y="1081125"/>
                  <a:pt x="10002" y="1073029"/>
                  <a:pt x="1" y="1073029"/>
                </a:cubicBezTo>
                <a:lnTo>
                  <a:pt x="0" y="1073029"/>
                </a:lnTo>
                <a:lnTo>
                  <a:pt x="0" y="918247"/>
                </a:lnTo>
                <a:lnTo>
                  <a:pt x="1" y="918248"/>
                </a:lnTo>
                <a:cubicBezTo>
                  <a:pt x="4763" y="918248"/>
                  <a:pt x="9050" y="913961"/>
                  <a:pt x="9050" y="909199"/>
                </a:cubicBezTo>
                <a:cubicBezTo>
                  <a:pt x="9050" y="903960"/>
                  <a:pt x="4763" y="900150"/>
                  <a:pt x="1" y="900150"/>
                </a:cubicBezTo>
                <a:lnTo>
                  <a:pt x="0" y="900151"/>
                </a:lnTo>
                <a:lnTo>
                  <a:pt x="0" y="745368"/>
                </a:lnTo>
                <a:lnTo>
                  <a:pt x="1" y="745368"/>
                </a:lnTo>
                <a:cubicBezTo>
                  <a:pt x="10002" y="745368"/>
                  <a:pt x="18098" y="737272"/>
                  <a:pt x="18098" y="727271"/>
                </a:cubicBezTo>
                <a:cubicBezTo>
                  <a:pt x="18098" y="717269"/>
                  <a:pt x="10002" y="709173"/>
                  <a:pt x="1" y="709173"/>
                </a:cubicBezTo>
                <a:lnTo>
                  <a:pt x="0" y="709173"/>
                </a:lnTo>
                <a:lnTo>
                  <a:pt x="0" y="554391"/>
                </a:lnTo>
                <a:lnTo>
                  <a:pt x="1" y="554392"/>
                </a:lnTo>
                <a:cubicBezTo>
                  <a:pt x="4763" y="554392"/>
                  <a:pt x="9050" y="550106"/>
                  <a:pt x="9050" y="545344"/>
                </a:cubicBezTo>
                <a:cubicBezTo>
                  <a:pt x="9050" y="540105"/>
                  <a:pt x="4763" y="536295"/>
                  <a:pt x="1" y="536295"/>
                </a:cubicBezTo>
                <a:lnTo>
                  <a:pt x="0" y="536296"/>
                </a:lnTo>
                <a:lnTo>
                  <a:pt x="0" y="381513"/>
                </a:lnTo>
                <a:lnTo>
                  <a:pt x="1" y="381513"/>
                </a:lnTo>
                <a:cubicBezTo>
                  <a:pt x="10002" y="381513"/>
                  <a:pt x="18098" y="373417"/>
                  <a:pt x="18098" y="363416"/>
                </a:cubicBezTo>
                <a:cubicBezTo>
                  <a:pt x="18098" y="353414"/>
                  <a:pt x="10002" y="345318"/>
                  <a:pt x="1" y="345318"/>
                </a:cubicBezTo>
                <a:lnTo>
                  <a:pt x="0" y="345318"/>
                </a:lnTo>
                <a:lnTo>
                  <a:pt x="0" y="190536"/>
                </a:lnTo>
                <a:lnTo>
                  <a:pt x="1" y="190537"/>
                </a:lnTo>
                <a:cubicBezTo>
                  <a:pt x="4763" y="190537"/>
                  <a:pt x="9050" y="186251"/>
                  <a:pt x="9050" y="181489"/>
                </a:cubicBezTo>
                <a:cubicBezTo>
                  <a:pt x="9050" y="176250"/>
                  <a:pt x="4763" y="172440"/>
                  <a:pt x="1" y="172440"/>
                </a:cubicBezTo>
                <a:lnTo>
                  <a:pt x="0" y="172441"/>
                </a:lnTo>
                <a:lnTo>
                  <a:pt x="0" y="17659"/>
                </a:lnTo>
                <a:lnTo>
                  <a:pt x="1" y="17659"/>
                </a:lnTo>
                <a:cubicBezTo>
                  <a:pt x="5002" y="17659"/>
                  <a:pt x="9526" y="15635"/>
                  <a:pt x="12800" y="12361"/>
                </a:cubicBezTo>
                <a:close/>
              </a:path>
            </a:pathLst>
          </a:custGeom>
          <a:noFill/>
          <a:ln>
            <a:noFill/>
          </a:ln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749" name="Picture Placeholder 748">
            <a:extLst>
              <a:ext uri="{FF2B5EF4-FFF2-40B4-BE49-F238E27FC236}">
                <a16:creationId xmlns:a16="http://schemas.microsoft.com/office/drawing/2014/main" id="{AD89E7E6-7B46-0086-2539-04D67949F85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152353" y="3800717"/>
            <a:ext cx="2419200" cy="2419200"/>
          </a:xfrm>
          <a:custGeom>
            <a:avLst/>
            <a:gdLst>
              <a:gd name="connsiteX0" fmla="*/ 14406 w 1814400"/>
              <a:gd name="connsiteY0" fmla="*/ 0 h 1814400"/>
              <a:gd name="connsiteX1" fmla="*/ 170986 w 1814400"/>
              <a:gd name="connsiteY1" fmla="*/ 0 h 1814400"/>
              <a:gd name="connsiteX2" fmla="*/ 178902 w 1814400"/>
              <a:gd name="connsiteY2" fmla="*/ 7915 h 1814400"/>
              <a:gd name="connsiteX3" fmla="*/ 186818 w 1814400"/>
              <a:gd name="connsiteY3" fmla="*/ 0 h 1814400"/>
              <a:gd name="connsiteX4" fmla="*/ 343399 w 1814400"/>
              <a:gd name="connsiteY4" fmla="*/ 0 h 1814400"/>
              <a:gd name="connsiteX5" fmla="*/ 348030 w 1814400"/>
              <a:gd name="connsiteY5" fmla="*/ 11190 h 1814400"/>
              <a:gd name="connsiteX6" fmla="*/ 360829 w 1814400"/>
              <a:gd name="connsiteY6" fmla="*/ 16488 h 1814400"/>
              <a:gd name="connsiteX7" fmla="*/ 373629 w 1814400"/>
              <a:gd name="connsiteY7" fmla="*/ 11190 h 1814400"/>
              <a:gd name="connsiteX8" fmla="*/ 378261 w 1814400"/>
              <a:gd name="connsiteY8" fmla="*/ 0 h 1814400"/>
              <a:gd name="connsiteX9" fmla="*/ 534841 w 1814400"/>
              <a:gd name="connsiteY9" fmla="*/ 0 h 1814400"/>
              <a:gd name="connsiteX10" fmla="*/ 542757 w 1814400"/>
              <a:gd name="connsiteY10" fmla="*/ 7915 h 1814400"/>
              <a:gd name="connsiteX11" fmla="*/ 550672 w 1814400"/>
              <a:gd name="connsiteY11" fmla="*/ 0 h 1814400"/>
              <a:gd name="connsiteX12" fmla="*/ 707254 w 1814400"/>
              <a:gd name="connsiteY12" fmla="*/ 0 h 1814400"/>
              <a:gd name="connsiteX13" fmla="*/ 711886 w 1814400"/>
              <a:gd name="connsiteY13" fmla="*/ 11190 h 1814400"/>
              <a:gd name="connsiteX14" fmla="*/ 724685 w 1814400"/>
              <a:gd name="connsiteY14" fmla="*/ 16488 h 1814400"/>
              <a:gd name="connsiteX15" fmla="*/ 737484 w 1814400"/>
              <a:gd name="connsiteY15" fmla="*/ 11190 h 1814400"/>
              <a:gd name="connsiteX16" fmla="*/ 742116 w 1814400"/>
              <a:gd name="connsiteY16" fmla="*/ 0 h 1814400"/>
              <a:gd name="connsiteX17" fmla="*/ 898696 w 1814400"/>
              <a:gd name="connsiteY17" fmla="*/ 0 h 1814400"/>
              <a:gd name="connsiteX18" fmla="*/ 906611 w 1814400"/>
              <a:gd name="connsiteY18" fmla="*/ 7915 h 1814400"/>
              <a:gd name="connsiteX19" fmla="*/ 914527 w 1814400"/>
              <a:gd name="connsiteY19" fmla="*/ 0 h 1814400"/>
              <a:gd name="connsiteX20" fmla="*/ 1071109 w 1814400"/>
              <a:gd name="connsiteY20" fmla="*/ 0 h 1814400"/>
              <a:gd name="connsiteX21" fmla="*/ 1075741 w 1814400"/>
              <a:gd name="connsiteY21" fmla="*/ 11190 h 1814400"/>
              <a:gd name="connsiteX22" fmla="*/ 1088540 w 1814400"/>
              <a:gd name="connsiteY22" fmla="*/ 16488 h 1814400"/>
              <a:gd name="connsiteX23" fmla="*/ 1101339 w 1814400"/>
              <a:gd name="connsiteY23" fmla="*/ 11190 h 1814400"/>
              <a:gd name="connsiteX24" fmla="*/ 1105971 w 1814400"/>
              <a:gd name="connsiteY24" fmla="*/ 0 h 1814400"/>
              <a:gd name="connsiteX25" fmla="*/ 1262552 w 1814400"/>
              <a:gd name="connsiteY25" fmla="*/ 0 h 1814400"/>
              <a:gd name="connsiteX26" fmla="*/ 1270467 w 1814400"/>
              <a:gd name="connsiteY26" fmla="*/ 7915 h 1814400"/>
              <a:gd name="connsiteX27" fmla="*/ 1278382 w 1814400"/>
              <a:gd name="connsiteY27" fmla="*/ 0 h 1814400"/>
              <a:gd name="connsiteX28" fmla="*/ 1434964 w 1814400"/>
              <a:gd name="connsiteY28" fmla="*/ 0 h 1814400"/>
              <a:gd name="connsiteX29" fmla="*/ 1439596 w 1814400"/>
              <a:gd name="connsiteY29" fmla="*/ 11190 h 1814400"/>
              <a:gd name="connsiteX30" fmla="*/ 1452395 w 1814400"/>
              <a:gd name="connsiteY30" fmla="*/ 16488 h 1814400"/>
              <a:gd name="connsiteX31" fmla="*/ 1465194 w 1814400"/>
              <a:gd name="connsiteY31" fmla="*/ 11190 h 1814400"/>
              <a:gd name="connsiteX32" fmla="*/ 1469826 w 1814400"/>
              <a:gd name="connsiteY32" fmla="*/ 0 h 1814400"/>
              <a:gd name="connsiteX33" fmla="*/ 1626406 w 1814400"/>
              <a:gd name="connsiteY33" fmla="*/ 0 h 1814400"/>
              <a:gd name="connsiteX34" fmla="*/ 1634322 w 1814400"/>
              <a:gd name="connsiteY34" fmla="*/ 7915 h 1814400"/>
              <a:gd name="connsiteX35" fmla="*/ 1642238 w 1814400"/>
              <a:gd name="connsiteY35" fmla="*/ 0 h 1814400"/>
              <a:gd name="connsiteX36" fmla="*/ 1798819 w 1814400"/>
              <a:gd name="connsiteY36" fmla="*/ 0 h 1814400"/>
              <a:gd name="connsiteX37" fmla="*/ 1803450 w 1814400"/>
              <a:gd name="connsiteY37" fmla="*/ 11190 h 1814400"/>
              <a:gd name="connsiteX38" fmla="*/ 1814400 w 1814400"/>
              <a:gd name="connsiteY38" fmla="*/ 15723 h 1814400"/>
              <a:gd name="connsiteX39" fmla="*/ 1814400 w 1814400"/>
              <a:gd name="connsiteY39" fmla="*/ 173594 h 1814400"/>
              <a:gd name="connsiteX40" fmla="*/ 1807201 w 1814400"/>
              <a:gd name="connsiteY40" fmla="*/ 180794 h 1814400"/>
              <a:gd name="connsiteX41" fmla="*/ 1814400 w 1814400"/>
              <a:gd name="connsiteY41" fmla="*/ 187994 h 1814400"/>
              <a:gd name="connsiteX42" fmla="*/ 1814400 w 1814400"/>
              <a:gd name="connsiteY42" fmla="*/ 344913 h 1814400"/>
              <a:gd name="connsiteX43" fmla="*/ 1803450 w 1814400"/>
              <a:gd name="connsiteY43" fmla="*/ 349445 h 1814400"/>
              <a:gd name="connsiteX44" fmla="*/ 1798152 w 1814400"/>
              <a:gd name="connsiteY44" fmla="*/ 362244 h 1814400"/>
              <a:gd name="connsiteX45" fmla="*/ 1803450 w 1814400"/>
              <a:gd name="connsiteY45" fmla="*/ 375044 h 1814400"/>
              <a:gd name="connsiteX46" fmla="*/ 1814400 w 1814400"/>
              <a:gd name="connsiteY46" fmla="*/ 379577 h 1814400"/>
              <a:gd name="connsiteX47" fmla="*/ 1814400 w 1814400"/>
              <a:gd name="connsiteY47" fmla="*/ 537449 h 1814400"/>
              <a:gd name="connsiteX48" fmla="*/ 1807201 w 1814400"/>
              <a:gd name="connsiteY48" fmla="*/ 544649 h 1814400"/>
              <a:gd name="connsiteX49" fmla="*/ 1814400 w 1814400"/>
              <a:gd name="connsiteY49" fmla="*/ 551848 h 1814400"/>
              <a:gd name="connsiteX50" fmla="*/ 1814400 w 1814400"/>
              <a:gd name="connsiteY50" fmla="*/ 708769 h 1814400"/>
              <a:gd name="connsiteX51" fmla="*/ 1803450 w 1814400"/>
              <a:gd name="connsiteY51" fmla="*/ 713301 h 1814400"/>
              <a:gd name="connsiteX52" fmla="*/ 1798152 w 1814400"/>
              <a:gd name="connsiteY52" fmla="*/ 726100 h 1814400"/>
              <a:gd name="connsiteX53" fmla="*/ 1803450 w 1814400"/>
              <a:gd name="connsiteY53" fmla="*/ 738900 h 1814400"/>
              <a:gd name="connsiteX54" fmla="*/ 1814400 w 1814400"/>
              <a:gd name="connsiteY54" fmla="*/ 743433 h 1814400"/>
              <a:gd name="connsiteX55" fmla="*/ 1814400 w 1814400"/>
              <a:gd name="connsiteY55" fmla="*/ 901304 h 1814400"/>
              <a:gd name="connsiteX56" fmla="*/ 1807201 w 1814400"/>
              <a:gd name="connsiteY56" fmla="*/ 908504 h 1814400"/>
              <a:gd name="connsiteX57" fmla="*/ 1814400 w 1814400"/>
              <a:gd name="connsiteY57" fmla="*/ 915703 h 1814400"/>
              <a:gd name="connsiteX58" fmla="*/ 1814400 w 1814400"/>
              <a:gd name="connsiteY58" fmla="*/ 1073100 h 1814400"/>
              <a:gd name="connsiteX59" fmla="*/ 1803450 w 1814400"/>
              <a:gd name="connsiteY59" fmla="*/ 1077632 h 1814400"/>
              <a:gd name="connsiteX60" fmla="*/ 1798152 w 1814400"/>
              <a:gd name="connsiteY60" fmla="*/ 1090431 h 1814400"/>
              <a:gd name="connsiteX61" fmla="*/ 1803450 w 1814400"/>
              <a:gd name="connsiteY61" fmla="*/ 1103231 h 1814400"/>
              <a:gd name="connsiteX62" fmla="*/ 1814400 w 1814400"/>
              <a:gd name="connsiteY62" fmla="*/ 1107764 h 1814400"/>
              <a:gd name="connsiteX63" fmla="*/ 1814400 w 1814400"/>
              <a:gd name="connsiteY63" fmla="*/ 1265159 h 1814400"/>
              <a:gd name="connsiteX64" fmla="*/ 1807201 w 1814400"/>
              <a:gd name="connsiteY64" fmla="*/ 1272359 h 1814400"/>
              <a:gd name="connsiteX65" fmla="*/ 1814400 w 1814400"/>
              <a:gd name="connsiteY65" fmla="*/ 1279558 h 1814400"/>
              <a:gd name="connsiteX66" fmla="*/ 1814400 w 1814400"/>
              <a:gd name="connsiteY66" fmla="*/ 1436955 h 1814400"/>
              <a:gd name="connsiteX67" fmla="*/ 1803450 w 1814400"/>
              <a:gd name="connsiteY67" fmla="*/ 1441488 h 1814400"/>
              <a:gd name="connsiteX68" fmla="*/ 1798152 w 1814400"/>
              <a:gd name="connsiteY68" fmla="*/ 1454287 h 1814400"/>
              <a:gd name="connsiteX69" fmla="*/ 1803450 w 1814400"/>
              <a:gd name="connsiteY69" fmla="*/ 1467086 h 1814400"/>
              <a:gd name="connsiteX70" fmla="*/ 1814400 w 1814400"/>
              <a:gd name="connsiteY70" fmla="*/ 1471619 h 1814400"/>
              <a:gd name="connsiteX71" fmla="*/ 1814400 w 1814400"/>
              <a:gd name="connsiteY71" fmla="*/ 1629014 h 1814400"/>
              <a:gd name="connsiteX72" fmla="*/ 1807201 w 1814400"/>
              <a:gd name="connsiteY72" fmla="*/ 1636214 h 1814400"/>
              <a:gd name="connsiteX73" fmla="*/ 1814400 w 1814400"/>
              <a:gd name="connsiteY73" fmla="*/ 1643413 h 1814400"/>
              <a:gd name="connsiteX74" fmla="*/ 1814400 w 1814400"/>
              <a:gd name="connsiteY74" fmla="*/ 1800810 h 1814400"/>
              <a:gd name="connsiteX75" fmla="*/ 1803450 w 1814400"/>
              <a:gd name="connsiteY75" fmla="*/ 1805342 h 1814400"/>
              <a:gd name="connsiteX76" fmla="*/ 1799701 w 1814400"/>
              <a:gd name="connsiteY76" fmla="*/ 1814400 h 1814400"/>
              <a:gd name="connsiteX77" fmla="*/ 1639629 w 1814400"/>
              <a:gd name="connsiteY77" fmla="*/ 1814400 h 1814400"/>
              <a:gd name="connsiteX78" fmla="*/ 1634322 w 1814400"/>
              <a:gd name="connsiteY78" fmla="*/ 1809093 h 1814400"/>
              <a:gd name="connsiteX79" fmla="*/ 1629015 w 1814400"/>
              <a:gd name="connsiteY79" fmla="*/ 1814400 h 1814400"/>
              <a:gd name="connsiteX80" fmla="*/ 1468944 w 1814400"/>
              <a:gd name="connsiteY80" fmla="*/ 1814400 h 1814400"/>
              <a:gd name="connsiteX81" fmla="*/ 1465194 w 1814400"/>
              <a:gd name="connsiteY81" fmla="*/ 1805342 h 1814400"/>
              <a:gd name="connsiteX82" fmla="*/ 1452395 w 1814400"/>
              <a:gd name="connsiteY82" fmla="*/ 1800044 h 1814400"/>
              <a:gd name="connsiteX83" fmla="*/ 1439596 w 1814400"/>
              <a:gd name="connsiteY83" fmla="*/ 1805342 h 1814400"/>
              <a:gd name="connsiteX84" fmla="*/ 1435846 w 1814400"/>
              <a:gd name="connsiteY84" fmla="*/ 1814400 h 1814400"/>
              <a:gd name="connsiteX85" fmla="*/ 1275774 w 1814400"/>
              <a:gd name="connsiteY85" fmla="*/ 1814400 h 1814400"/>
              <a:gd name="connsiteX86" fmla="*/ 1270467 w 1814400"/>
              <a:gd name="connsiteY86" fmla="*/ 1809093 h 1814400"/>
              <a:gd name="connsiteX87" fmla="*/ 1265160 w 1814400"/>
              <a:gd name="connsiteY87" fmla="*/ 1814400 h 1814400"/>
              <a:gd name="connsiteX88" fmla="*/ 1105089 w 1814400"/>
              <a:gd name="connsiteY88" fmla="*/ 1814400 h 1814400"/>
              <a:gd name="connsiteX89" fmla="*/ 1101339 w 1814400"/>
              <a:gd name="connsiteY89" fmla="*/ 1805342 h 1814400"/>
              <a:gd name="connsiteX90" fmla="*/ 1088540 w 1814400"/>
              <a:gd name="connsiteY90" fmla="*/ 1800044 h 1814400"/>
              <a:gd name="connsiteX91" fmla="*/ 1075741 w 1814400"/>
              <a:gd name="connsiteY91" fmla="*/ 1805342 h 1814400"/>
              <a:gd name="connsiteX92" fmla="*/ 1071991 w 1814400"/>
              <a:gd name="connsiteY92" fmla="*/ 1814400 h 1814400"/>
              <a:gd name="connsiteX93" fmla="*/ 911918 w 1814400"/>
              <a:gd name="connsiteY93" fmla="*/ 1814400 h 1814400"/>
              <a:gd name="connsiteX94" fmla="*/ 906611 w 1814400"/>
              <a:gd name="connsiteY94" fmla="*/ 1809093 h 1814400"/>
              <a:gd name="connsiteX95" fmla="*/ 901305 w 1814400"/>
              <a:gd name="connsiteY95" fmla="*/ 1814400 h 1814400"/>
              <a:gd name="connsiteX96" fmla="*/ 741234 w 1814400"/>
              <a:gd name="connsiteY96" fmla="*/ 1814400 h 1814400"/>
              <a:gd name="connsiteX97" fmla="*/ 737484 w 1814400"/>
              <a:gd name="connsiteY97" fmla="*/ 1805342 h 1814400"/>
              <a:gd name="connsiteX98" fmla="*/ 724685 w 1814400"/>
              <a:gd name="connsiteY98" fmla="*/ 1800044 h 1814400"/>
              <a:gd name="connsiteX99" fmla="*/ 711886 w 1814400"/>
              <a:gd name="connsiteY99" fmla="*/ 1805342 h 1814400"/>
              <a:gd name="connsiteX100" fmla="*/ 708136 w 1814400"/>
              <a:gd name="connsiteY100" fmla="*/ 1814400 h 1814400"/>
              <a:gd name="connsiteX101" fmla="*/ 548064 w 1814400"/>
              <a:gd name="connsiteY101" fmla="*/ 1814400 h 1814400"/>
              <a:gd name="connsiteX102" fmla="*/ 542757 w 1814400"/>
              <a:gd name="connsiteY102" fmla="*/ 1809093 h 1814400"/>
              <a:gd name="connsiteX103" fmla="*/ 537450 w 1814400"/>
              <a:gd name="connsiteY103" fmla="*/ 1814400 h 1814400"/>
              <a:gd name="connsiteX104" fmla="*/ 377379 w 1814400"/>
              <a:gd name="connsiteY104" fmla="*/ 1814400 h 1814400"/>
              <a:gd name="connsiteX105" fmla="*/ 373629 w 1814400"/>
              <a:gd name="connsiteY105" fmla="*/ 1805342 h 1814400"/>
              <a:gd name="connsiteX106" fmla="*/ 360829 w 1814400"/>
              <a:gd name="connsiteY106" fmla="*/ 1800044 h 1814400"/>
              <a:gd name="connsiteX107" fmla="*/ 348030 w 1814400"/>
              <a:gd name="connsiteY107" fmla="*/ 1805342 h 1814400"/>
              <a:gd name="connsiteX108" fmla="*/ 344281 w 1814400"/>
              <a:gd name="connsiteY108" fmla="*/ 1814400 h 1814400"/>
              <a:gd name="connsiteX109" fmla="*/ 184209 w 1814400"/>
              <a:gd name="connsiteY109" fmla="*/ 1814400 h 1814400"/>
              <a:gd name="connsiteX110" fmla="*/ 178902 w 1814400"/>
              <a:gd name="connsiteY110" fmla="*/ 1809093 h 1814400"/>
              <a:gd name="connsiteX111" fmla="*/ 173595 w 1814400"/>
              <a:gd name="connsiteY111" fmla="*/ 1814400 h 1814400"/>
              <a:gd name="connsiteX112" fmla="*/ 13524 w 1814400"/>
              <a:gd name="connsiteY112" fmla="*/ 1814400 h 1814400"/>
              <a:gd name="connsiteX113" fmla="*/ 9774 w 1814400"/>
              <a:gd name="connsiteY113" fmla="*/ 1805342 h 1814400"/>
              <a:gd name="connsiteX114" fmla="*/ 0 w 1814400"/>
              <a:gd name="connsiteY114" fmla="*/ 1801297 h 1814400"/>
              <a:gd name="connsiteX115" fmla="*/ 0 w 1814400"/>
              <a:gd name="connsiteY115" fmla="*/ 1642237 h 1814400"/>
              <a:gd name="connsiteX116" fmla="*/ 6023 w 1814400"/>
              <a:gd name="connsiteY116" fmla="*/ 1636214 h 1814400"/>
              <a:gd name="connsiteX117" fmla="*/ 0 w 1814400"/>
              <a:gd name="connsiteY117" fmla="*/ 1630191 h 1814400"/>
              <a:gd name="connsiteX118" fmla="*/ 0 w 1814400"/>
              <a:gd name="connsiteY118" fmla="*/ 1471132 h 1814400"/>
              <a:gd name="connsiteX119" fmla="*/ 9774 w 1814400"/>
              <a:gd name="connsiteY119" fmla="*/ 1467086 h 1814400"/>
              <a:gd name="connsiteX120" fmla="*/ 15072 w 1814400"/>
              <a:gd name="connsiteY120" fmla="*/ 1454287 h 1814400"/>
              <a:gd name="connsiteX121" fmla="*/ 9774 w 1814400"/>
              <a:gd name="connsiteY121" fmla="*/ 1441488 h 1814400"/>
              <a:gd name="connsiteX122" fmla="*/ 0 w 1814400"/>
              <a:gd name="connsiteY122" fmla="*/ 1437442 h 1814400"/>
              <a:gd name="connsiteX123" fmla="*/ 0 w 1814400"/>
              <a:gd name="connsiteY123" fmla="*/ 1278381 h 1814400"/>
              <a:gd name="connsiteX124" fmla="*/ 6023 w 1814400"/>
              <a:gd name="connsiteY124" fmla="*/ 1272359 h 1814400"/>
              <a:gd name="connsiteX125" fmla="*/ 0 w 1814400"/>
              <a:gd name="connsiteY125" fmla="*/ 1266336 h 1814400"/>
              <a:gd name="connsiteX126" fmla="*/ 0 w 1814400"/>
              <a:gd name="connsiteY126" fmla="*/ 1107277 h 1814400"/>
              <a:gd name="connsiteX127" fmla="*/ 9774 w 1814400"/>
              <a:gd name="connsiteY127" fmla="*/ 1103231 h 1814400"/>
              <a:gd name="connsiteX128" fmla="*/ 15072 w 1814400"/>
              <a:gd name="connsiteY128" fmla="*/ 1090431 h 1814400"/>
              <a:gd name="connsiteX129" fmla="*/ 9774 w 1814400"/>
              <a:gd name="connsiteY129" fmla="*/ 1077632 h 1814400"/>
              <a:gd name="connsiteX130" fmla="*/ 0 w 1814400"/>
              <a:gd name="connsiteY130" fmla="*/ 1073587 h 1814400"/>
              <a:gd name="connsiteX131" fmla="*/ 0 w 1814400"/>
              <a:gd name="connsiteY131" fmla="*/ 914526 h 1814400"/>
              <a:gd name="connsiteX132" fmla="*/ 6023 w 1814400"/>
              <a:gd name="connsiteY132" fmla="*/ 908504 h 1814400"/>
              <a:gd name="connsiteX133" fmla="*/ 0 w 1814400"/>
              <a:gd name="connsiteY133" fmla="*/ 902481 h 1814400"/>
              <a:gd name="connsiteX134" fmla="*/ 0 w 1814400"/>
              <a:gd name="connsiteY134" fmla="*/ 742946 h 1814400"/>
              <a:gd name="connsiteX135" fmla="*/ 9774 w 1814400"/>
              <a:gd name="connsiteY135" fmla="*/ 738900 h 1814400"/>
              <a:gd name="connsiteX136" fmla="*/ 15072 w 1814400"/>
              <a:gd name="connsiteY136" fmla="*/ 726100 h 1814400"/>
              <a:gd name="connsiteX137" fmla="*/ 9774 w 1814400"/>
              <a:gd name="connsiteY137" fmla="*/ 713301 h 1814400"/>
              <a:gd name="connsiteX138" fmla="*/ 0 w 1814400"/>
              <a:gd name="connsiteY138" fmla="*/ 709256 h 1814400"/>
              <a:gd name="connsiteX139" fmla="*/ 0 w 1814400"/>
              <a:gd name="connsiteY139" fmla="*/ 550671 h 1814400"/>
              <a:gd name="connsiteX140" fmla="*/ 6023 w 1814400"/>
              <a:gd name="connsiteY140" fmla="*/ 544649 h 1814400"/>
              <a:gd name="connsiteX141" fmla="*/ 0 w 1814400"/>
              <a:gd name="connsiteY141" fmla="*/ 538626 h 1814400"/>
              <a:gd name="connsiteX142" fmla="*/ 0 w 1814400"/>
              <a:gd name="connsiteY142" fmla="*/ 379090 h 1814400"/>
              <a:gd name="connsiteX143" fmla="*/ 9774 w 1814400"/>
              <a:gd name="connsiteY143" fmla="*/ 375044 h 1814400"/>
              <a:gd name="connsiteX144" fmla="*/ 15072 w 1814400"/>
              <a:gd name="connsiteY144" fmla="*/ 362244 h 1814400"/>
              <a:gd name="connsiteX145" fmla="*/ 9774 w 1814400"/>
              <a:gd name="connsiteY145" fmla="*/ 349445 h 1814400"/>
              <a:gd name="connsiteX146" fmla="*/ 0 w 1814400"/>
              <a:gd name="connsiteY146" fmla="*/ 345400 h 1814400"/>
              <a:gd name="connsiteX147" fmla="*/ 0 w 1814400"/>
              <a:gd name="connsiteY147" fmla="*/ 186817 h 1814400"/>
              <a:gd name="connsiteX148" fmla="*/ 6023 w 1814400"/>
              <a:gd name="connsiteY148" fmla="*/ 180794 h 1814400"/>
              <a:gd name="connsiteX149" fmla="*/ 0 w 1814400"/>
              <a:gd name="connsiteY149" fmla="*/ 174771 h 1814400"/>
              <a:gd name="connsiteX150" fmla="*/ 0 w 1814400"/>
              <a:gd name="connsiteY150" fmla="*/ 15236 h 1814400"/>
              <a:gd name="connsiteX151" fmla="*/ 9774 w 1814400"/>
              <a:gd name="connsiteY151" fmla="*/ 11190 h 18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14400" h="1814400">
                <a:moveTo>
                  <a:pt x="14406" y="0"/>
                </a:moveTo>
                <a:lnTo>
                  <a:pt x="170986" y="0"/>
                </a:lnTo>
                <a:lnTo>
                  <a:pt x="178902" y="7915"/>
                </a:lnTo>
                <a:lnTo>
                  <a:pt x="186818" y="0"/>
                </a:lnTo>
                <a:lnTo>
                  <a:pt x="343399" y="0"/>
                </a:lnTo>
                <a:lnTo>
                  <a:pt x="348030" y="11190"/>
                </a:lnTo>
                <a:cubicBezTo>
                  <a:pt x="351305" y="14464"/>
                  <a:pt x="355829" y="16488"/>
                  <a:pt x="360829" y="16488"/>
                </a:cubicBezTo>
                <a:cubicBezTo>
                  <a:pt x="365830" y="16488"/>
                  <a:pt x="370354" y="14464"/>
                  <a:pt x="373629" y="11190"/>
                </a:cubicBezTo>
                <a:lnTo>
                  <a:pt x="378261" y="0"/>
                </a:lnTo>
                <a:lnTo>
                  <a:pt x="534841" y="0"/>
                </a:lnTo>
                <a:lnTo>
                  <a:pt x="542757" y="7915"/>
                </a:lnTo>
                <a:lnTo>
                  <a:pt x="550672" y="0"/>
                </a:lnTo>
                <a:lnTo>
                  <a:pt x="707254" y="0"/>
                </a:lnTo>
                <a:lnTo>
                  <a:pt x="711886" y="11190"/>
                </a:lnTo>
                <a:cubicBezTo>
                  <a:pt x="715160" y="14464"/>
                  <a:pt x="719685" y="16488"/>
                  <a:pt x="724685" y="16488"/>
                </a:cubicBezTo>
                <a:cubicBezTo>
                  <a:pt x="729686" y="16488"/>
                  <a:pt x="734210" y="14464"/>
                  <a:pt x="737484" y="11190"/>
                </a:cubicBezTo>
                <a:lnTo>
                  <a:pt x="742116" y="0"/>
                </a:lnTo>
                <a:lnTo>
                  <a:pt x="898696" y="0"/>
                </a:lnTo>
                <a:lnTo>
                  <a:pt x="906611" y="7915"/>
                </a:lnTo>
                <a:lnTo>
                  <a:pt x="914527" y="0"/>
                </a:lnTo>
                <a:lnTo>
                  <a:pt x="1071109" y="0"/>
                </a:lnTo>
                <a:lnTo>
                  <a:pt x="1075741" y="11190"/>
                </a:lnTo>
                <a:cubicBezTo>
                  <a:pt x="1079015" y="14464"/>
                  <a:pt x="1083540" y="16488"/>
                  <a:pt x="1088540" y="16488"/>
                </a:cubicBezTo>
                <a:cubicBezTo>
                  <a:pt x="1093541" y="16488"/>
                  <a:pt x="1098065" y="14464"/>
                  <a:pt x="1101339" y="11190"/>
                </a:cubicBezTo>
                <a:lnTo>
                  <a:pt x="1105971" y="0"/>
                </a:lnTo>
                <a:lnTo>
                  <a:pt x="1262552" y="0"/>
                </a:lnTo>
                <a:lnTo>
                  <a:pt x="1270467" y="7915"/>
                </a:lnTo>
                <a:lnTo>
                  <a:pt x="1278382" y="0"/>
                </a:lnTo>
                <a:lnTo>
                  <a:pt x="1434964" y="0"/>
                </a:lnTo>
                <a:lnTo>
                  <a:pt x="1439596" y="11190"/>
                </a:lnTo>
                <a:cubicBezTo>
                  <a:pt x="1442870" y="14464"/>
                  <a:pt x="1447394" y="16488"/>
                  <a:pt x="1452395" y="16488"/>
                </a:cubicBezTo>
                <a:cubicBezTo>
                  <a:pt x="1457396" y="16488"/>
                  <a:pt x="1461920" y="14464"/>
                  <a:pt x="1465194" y="11190"/>
                </a:cubicBezTo>
                <a:lnTo>
                  <a:pt x="1469826" y="0"/>
                </a:lnTo>
                <a:lnTo>
                  <a:pt x="1626406" y="0"/>
                </a:lnTo>
                <a:lnTo>
                  <a:pt x="1634322" y="7915"/>
                </a:lnTo>
                <a:lnTo>
                  <a:pt x="1642238" y="0"/>
                </a:lnTo>
                <a:lnTo>
                  <a:pt x="1798819" y="0"/>
                </a:lnTo>
                <a:lnTo>
                  <a:pt x="1803450" y="11190"/>
                </a:lnTo>
                <a:lnTo>
                  <a:pt x="1814400" y="15723"/>
                </a:lnTo>
                <a:lnTo>
                  <a:pt x="1814400" y="173594"/>
                </a:lnTo>
                <a:lnTo>
                  <a:pt x="1807201" y="180794"/>
                </a:lnTo>
                <a:lnTo>
                  <a:pt x="1814400" y="187994"/>
                </a:lnTo>
                <a:lnTo>
                  <a:pt x="1814400" y="344913"/>
                </a:lnTo>
                <a:lnTo>
                  <a:pt x="1803450" y="349445"/>
                </a:lnTo>
                <a:cubicBezTo>
                  <a:pt x="1800176" y="352719"/>
                  <a:pt x="1798152" y="357244"/>
                  <a:pt x="1798152" y="362244"/>
                </a:cubicBezTo>
                <a:cubicBezTo>
                  <a:pt x="1798152" y="367245"/>
                  <a:pt x="1800176" y="371770"/>
                  <a:pt x="1803450" y="375044"/>
                </a:cubicBezTo>
                <a:lnTo>
                  <a:pt x="1814400" y="379577"/>
                </a:lnTo>
                <a:lnTo>
                  <a:pt x="1814400" y="537449"/>
                </a:lnTo>
                <a:lnTo>
                  <a:pt x="1807201" y="544649"/>
                </a:lnTo>
                <a:lnTo>
                  <a:pt x="1814400" y="551848"/>
                </a:lnTo>
                <a:lnTo>
                  <a:pt x="1814400" y="708769"/>
                </a:lnTo>
                <a:lnTo>
                  <a:pt x="1803450" y="713301"/>
                </a:lnTo>
                <a:cubicBezTo>
                  <a:pt x="1800176" y="716575"/>
                  <a:pt x="1798152" y="721100"/>
                  <a:pt x="1798152" y="726100"/>
                </a:cubicBezTo>
                <a:cubicBezTo>
                  <a:pt x="1798152" y="731101"/>
                  <a:pt x="1800176" y="735626"/>
                  <a:pt x="1803450" y="738900"/>
                </a:cubicBezTo>
                <a:lnTo>
                  <a:pt x="1814400" y="743433"/>
                </a:lnTo>
                <a:lnTo>
                  <a:pt x="1814400" y="901304"/>
                </a:lnTo>
                <a:lnTo>
                  <a:pt x="1807201" y="908504"/>
                </a:lnTo>
                <a:lnTo>
                  <a:pt x="1814400" y="915703"/>
                </a:lnTo>
                <a:lnTo>
                  <a:pt x="1814400" y="1073100"/>
                </a:lnTo>
                <a:lnTo>
                  <a:pt x="1803450" y="1077632"/>
                </a:lnTo>
                <a:cubicBezTo>
                  <a:pt x="1800176" y="1080906"/>
                  <a:pt x="1798152" y="1085431"/>
                  <a:pt x="1798152" y="1090431"/>
                </a:cubicBezTo>
                <a:cubicBezTo>
                  <a:pt x="1798152" y="1095432"/>
                  <a:pt x="1800176" y="1099957"/>
                  <a:pt x="1803450" y="1103231"/>
                </a:cubicBezTo>
                <a:lnTo>
                  <a:pt x="1814400" y="1107764"/>
                </a:lnTo>
                <a:lnTo>
                  <a:pt x="1814400" y="1265159"/>
                </a:lnTo>
                <a:lnTo>
                  <a:pt x="1807201" y="1272359"/>
                </a:lnTo>
                <a:lnTo>
                  <a:pt x="1814400" y="1279558"/>
                </a:lnTo>
                <a:lnTo>
                  <a:pt x="1814400" y="1436955"/>
                </a:lnTo>
                <a:lnTo>
                  <a:pt x="1803450" y="1441488"/>
                </a:lnTo>
                <a:cubicBezTo>
                  <a:pt x="1800176" y="1444762"/>
                  <a:pt x="1798152" y="1449286"/>
                  <a:pt x="1798152" y="1454287"/>
                </a:cubicBezTo>
                <a:cubicBezTo>
                  <a:pt x="1798152" y="1459288"/>
                  <a:pt x="1800176" y="1463812"/>
                  <a:pt x="1803450" y="1467086"/>
                </a:cubicBezTo>
                <a:lnTo>
                  <a:pt x="1814400" y="1471619"/>
                </a:lnTo>
                <a:lnTo>
                  <a:pt x="1814400" y="1629014"/>
                </a:lnTo>
                <a:lnTo>
                  <a:pt x="1807201" y="1636214"/>
                </a:lnTo>
                <a:lnTo>
                  <a:pt x="1814400" y="1643413"/>
                </a:lnTo>
                <a:lnTo>
                  <a:pt x="1814400" y="1800810"/>
                </a:lnTo>
                <a:lnTo>
                  <a:pt x="1803450" y="1805342"/>
                </a:lnTo>
                <a:lnTo>
                  <a:pt x="1799701" y="1814400"/>
                </a:lnTo>
                <a:lnTo>
                  <a:pt x="1639629" y="1814400"/>
                </a:lnTo>
                <a:lnTo>
                  <a:pt x="1634322" y="1809093"/>
                </a:lnTo>
                <a:lnTo>
                  <a:pt x="1629015" y="1814400"/>
                </a:lnTo>
                <a:lnTo>
                  <a:pt x="1468944" y="1814400"/>
                </a:lnTo>
                <a:lnTo>
                  <a:pt x="1465194" y="1805342"/>
                </a:lnTo>
                <a:cubicBezTo>
                  <a:pt x="1461920" y="1802068"/>
                  <a:pt x="1457396" y="1800044"/>
                  <a:pt x="1452395" y="1800044"/>
                </a:cubicBezTo>
                <a:cubicBezTo>
                  <a:pt x="1447394" y="1800044"/>
                  <a:pt x="1442870" y="1802068"/>
                  <a:pt x="1439596" y="1805342"/>
                </a:cubicBezTo>
                <a:lnTo>
                  <a:pt x="1435846" y="1814400"/>
                </a:lnTo>
                <a:lnTo>
                  <a:pt x="1275774" y="1814400"/>
                </a:lnTo>
                <a:lnTo>
                  <a:pt x="1270467" y="1809093"/>
                </a:lnTo>
                <a:lnTo>
                  <a:pt x="1265160" y="1814400"/>
                </a:lnTo>
                <a:lnTo>
                  <a:pt x="1105089" y="1814400"/>
                </a:lnTo>
                <a:lnTo>
                  <a:pt x="1101339" y="1805342"/>
                </a:lnTo>
                <a:cubicBezTo>
                  <a:pt x="1098065" y="1802068"/>
                  <a:pt x="1093541" y="1800044"/>
                  <a:pt x="1088540" y="1800044"/>
                </a:cubicBezTo>
                <a:cubicBezTo>
                  <a:pt x="1083540" y="1800044"/>
                  <a:pt x="1079015" y="1802068"/>
                  <a:pt x="1075741" y="1805342"/>
                </a:cubicBezTo>
                <a:lnTo>
                  <a:pt x="1071991" y="1814400"/>
                </a:lnTo>
                <a:lnTo>
                  <a:pt x="911918" y="1814400"/>
                </a:lnTo>
                <a:lnTo>
                  <a:pt x="906611" y="1809093"/>
                </a:lnTo>
                <a:lnTo>
                  <a:pt x="901305" y="1814400"/>
                </a:lnTo>
                <a:lnTo>
                  <a:pt x="741234" y="1814400"/>
                </a:lnTo>
                <a:lnTo>
                  <a:pt x="737484" y="1805342"/>
                </a:lnTo>
                <a:cubicBezTo>
                  <a:pt x="734210" y="1802068"/>
                  <a:pt x="729686" y="1800044"/>
                  <a:pt x="724685" y="1800044"/>
                </a:cubicBezTo>
                <a:cubicBezTo>
                  <a:pt x="719685" y="1800044"/>
                  <a:pt x="715160" y="1802068"/>
                  <a:pt x="711886" y="1805342"/>
                </a:cubicBezTo>
                <a:lnTo>
                  <a:pt x="708136" y="1814400"/>
                </a:lnTo>
                <a:lnTo>
                  <a:pt x="548064" y="1814400"/>
                </a:lnTo>
                <a:lnTo>
                  <a:pt x="542757" y="1809093"/>
                </a:lnTo>
                <a:lnTo>
                  <a:pt x="537450" y="1814400"/>
                </a:lnTo>
                <a:lnTo>
                  <a:pt x="377379" y="1814400"/>
                </a:lnTo>
                <a:lnTo>
                  <a:pt x="373629" y="1805342"/>
                </a:lnTo>
                <a:cubicBezTo>
                  <a:pt x="370354" y="1802068"/>
                  <a:pt x="365830" y="1800044"/>
                  <a:pt x="360829" y="1800044"/>
                </a:cubicBezTo>
                <a:cubicBezTo>
                  <a:pt x="355829" y="1800044"/>
                  <a:pt x="351305" y="1802068"/>
                  <a:pt x="348030" y="1805342"/>
                </a:cubicBezTo>
                <a:lnTo>
                  <a:pt x="344281" y="1814400"/>
                </a:lnTo>
                <a:lnTo>
                  <a:pt x="184209" y="1814400"/>
                </a:lnTo>
                <a:lnTo>
                  <a:pt x="178902" y="1809093"/>
                </a:lnTo>
                <a:lnTo>
                  <a:pt x="173595" y="1814400"/>
                </a:lnTo>
                <a:lnTo>
                  <a:pt x="13524" y="1814400"/>
                </a:lnTo>
                <a:lnTo>
                  <a:pt x="9774" y="1805342"/>
                </a:lnTo>
                <a:lnTo>
                  <a:pt x="0" y="1801297"/>
                </a:lnTo>
                <a:lnTo>
                  <a:pt x="0" y="1642237"/>
                </a:lnTo>
                <a:lnTo>
                  <a:pt x="6023" y="1636214"/>
                </a:lnTo>
                <a:lnTo>
                  <a:pt x="0" y="1630191"/>
                </a:lnTo>
                <a:lnTo>
                  <a:pt x="0" y="1471132"/>
                </a:lnTo>
                <a:lnTo>
                  <a:pt x="9774" y="1467086"/>
                </a:lnTo>
                <a:cubicBezTo>
                  <a:pt x="13048" y="1463812"/>
                  <a:pt x="15072" y="1459288"/>
                  <a:pt x="15072" y="1454287"/>
                </a:cubicBezTo>
                <a:cubicBezTo>
                  <a:pt x="15072" y="1449286"/>
                  <a:pt x="13048" y="1444762"/>
                  <a:pt x="9774" y="1441488"/>
                </a:cubicBezTo>
                <a:lnTo>
                  <a:pt x="0" y="1437442"/>
                </a:lnTo>
                <a:lnTo>
                  <a:pt x="0" y="1278381"/>
                </a:lnTo>
                <a:lnTo>
                  <a:pt x="6023" y="1272359"/>
                </a:lnTo>
                <a:lnTo>
                  <a:pt x="0" y="1266336"/>
                </a:lnTo>
                <a:lnTo>
                  <a:pt x="0" y="1107277"/>
                </a:lnTo>
                <a:lnTo>
                  <a:pt x="9774" y="1103231"/>
                </a:lnTo>
                <a:cubicBezTo>
                  <a:pt x="13048" y="1099957"/>
                  <a:pt x="15072" y="1095432"/>
                  <a:pt x="15072" y="1090431"/>
                </a:cubicBezTo>
                <a:cubicBezTo>
                  <a:pt x="15072" y="1085431"/>
                  <a:pt x="13048" y="1080906"/>
                  <a:pt x="9774" y="1077632"/>
                </a:cubicBezTo>
                <a:lnTo>
                  <a:pt x="0" y="1073587"/>
                </a:lnTo>
                <a:lnTo>
                  <a:pt x="0" y="914526"/>
                </a:lnTo>
                <a:lnTo>
                  <a:pt x="6023" y="908504"/>
                </a:lnTo>
                <a:lnTo>
                  <a:pt x="0" y="902481"/>
                </a:lnTo>
                <a:lnTo>
                  <a:pt x="0" y="742946"/>
                </a:lnTo>
                <a:lnTo>
                  <a:pt x="9774" y="738900"/>
                </a:lnTo>
                <a:cubicBezTo>
                  <a:pt x="13048" y="735626"/>
                  <a:pt x="15072" y="731101"/>
                  <a:pt x="15072" y="726100"/>
                </a:cubicBezTo>
                <a:cubicBezTo>
                  <a:pt x="15072" y="721100"/>
                  <a:pt x="13048" y="716575"/>
                  <a:pt x="9774" y="713301"/>
                </a:cubicBezTo>
                <a:lnTo>
                  <a:pt x="0" y="709256"/>
                </a:lnTo>
                <a:lnTo>
                  <a:pt x="0" y="550671"/>
                </a:lnTo>
                <a:lnTo>
                  <a:pt x="6023" y="544649"/>
                </a:lnTo>
                <a:lnTo>
                  <a:pt x="0" y="538626"/>
                </a:lnTo>
                <a:lnTo>
                  <a:pt x="0" y="379090"/>
                </a:lnTo>
                <a:lnTo>
                  <a:pt x="9774" y="375044"/>
                </a:lnTo>
                <a:cubicBezTo>
                  <a:pt x="13048" y="371770"/>
                  <a:pt x="15072" y="367245"/>
                  <a:pt x="15072" y="362244"/>
                </a:cubicBezTo>
                <a:cubicBezTo>
                  <a:pt x="15072" y="357244"/>
                  <a:pt x="13048" y="352719"/>
                  <a:pt x="9774" y="349445"/>
                </a:cubicBezTo>
                <a:lnTo>
                  <a:pt x="0" y="345400"/>
                </a:lnTo>
                <a:lnTo>
                  <a:pt x="0" y="186817"/>
                </a:lnTo>
                <a:lnTo>
                  <a:pt x="6023" y="180794"/>
                </a:lnTo>
                <a:lnTo>
                  <a:pt x="0" y="174771"/>
                </a:lnTo>
                <a:lnTo>
                  <a:pt x="0" y="15236"/>
                </a:lnTo>
                <a:lnTo>
                  <a:pt x="9774" y="11190"/>
                </a:ln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8234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2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C8430-64B7-C721-9391-2787DEF0F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Freeform 490">
            <a:extLst>
              <a:ext uri="{FF2B5EF4-FFF2-40B4-BE49-F238E27FC236}">
                <a16:creationId xmlns:a16="http://schemas.microsoft.com/office/drawing/2014/main" id="{DB24A903-F854-6CD0-D01C-6D4C3E4C49AA}"/>
              </a:ext>
            </a:extLst>
          </p:cNvPr>
          <p:cNvSpPr/>
          <p:nvPr userDrawn="1"/>
        </p:nvSpPr>
        <p:spPr>
          <a:xfrm>
            <a:off x="628848" y="614815"/>
            <a:ext cx="2008480" cy="527077"/>
          </a:xfrm>
          <a:custGeom>
            <a:avLst/>
            <a:gdLst>
              <a:gd name="connsiteX0" fmla="*/ 424847 w 1506360"/>
              <a:gd name="connsiteY0" fmla="*/ 294706 h 395308"/>
              <a:gd name="connsiteX1" fmla="*/ 396468 w 1506360"/>
              <a:gd name="connsiteY1" fmla="*/ 333527 h 395308"/>
              <a:gd name="connsiteX2" fmla="*/ 423178 w 1506360"/>
              <a:gd name="connsiteY2" fmla="*/ 376941 h 395308"/>
              <a:gd name="connsiteX3" fmla="*/ 452809 w 1506360"/>
              <a:gd name="connsiteY3" fmla="*/ 332693 h 395308"/>
              <a:gd name="connsiteX4" fmla="*/ 424847 w 1506360"/>
              <a:gd name="connsiteY4" fmla="*/ 294706 h 395308"/>
              <a:gd name="connsiteX5" fmla="*/ 558811 w 1506360"/>
              <a:gd name="connsiteY5" fmla="*/ 293036 h 395308"/>
              <a:gd name="connsiteX6" fmla="*/ 530849 w 1506360"/>
              <a:gd name="connsiteY6" fmla="*/ 334362 h 395308"/>
              <a:gd name="connsiteX7" fmla="*/ 558811 w 1506360"/>
              <a:gd name="connsiteY7" fmla="*/ 378192 h 395308"/>
              <a:gd name="connsiteX8" fmla="*/ 587189 w 1506360"/>
              <a:gd name="connsiteY8" fmla="*/ 334362 h 395308"/>
              <a:gd name="connsiteX9" fmla="*/ 558811 w 1506360"/>
              <a:gd name="connsiteY9" fmla="*/ 293036 h 395308"/>
              <a:gd name="connsiteX10" fmla="*/ 162343 w 1506360"/>
              <a:gd name="connsiteY10" fmla="*/ 293036 h 395308"/>
              <a:gd name="connsiteX11" fmla="*/ 134381 w 1506360"/>
              <a:gd name="connsiteY11" fmla="*/ 334362 h 395308"/>
              <a:gd name="connsiteX12" fmla="*/ 162343 w 1506360"/>
              <a:gd name="connsiteY12" fmla="*/ 378192 h 395308"/>
              <a:gd name="connsiteX13" fmla="*/ 190721 w 1506360"/>
              <a:gd name="connsiteY13" fmla="*/ 334362 h 395308"/>
              <a:gd name="connsiteX14" fmla="*/ 162343 w 1506360"/>
              <a:gd name="connsiteY14" fmla="*/ 293036 h 395308"/>
              <a:gd name="connsiteX15" fmla="*/ 704460 w 1506360"/>
              <a:gd name="connsiteY15" fmla="*/ 276757 h 395308"/>
              <a:gd name="connsiteX16" fmla="*/ 744524 w 1506360"/>
              <a:gd name="connsiteY16" fmla="*/ 319753 h 395308"/>
              <a:gd name="connsiteX17" fmla="*/ 744524 w 1506360"/>
              <a:gd name="connsiteY17" fmla="*/ 392803 h 395308"/>
              <a:gd name="connsiteX18" fmla="*/ 714893 w 1506360"/>
              <a:gd name="connsiteY18" fmla="*/ 392803 h 395308"/>
              <a:gd name="connsiteX19" fmla="*/ 714893 w 1506360"/>
              <a:gd name="connsiteY19" fmla="*/ 323509 h 395308"/>
              <a:gd name="connsiteX20" fmla="*/ 691523 w 1506360"/>
              <a:gd name="connsiteY20" fmla="*/ 297211 h 395308"/>
              <a:gd name="connsiteX21" fmla="*/ 664814 w 1506360"/>
              <a:gd name="connsiteY21" fmla="*/ 325596 h 395308"/>
              <a:gd name="connsiteX22" fmla="*/ 664814 w 1506360"/>
              <a:gd name="connsiteY22" fmla="*/ 393221 h 395308"/>
              <a:gd name="connsiteX23" fmla="*/ 635183 w 1506360"/>
              <a:gd name="connsiteY23" fmla="*/ 393221 h 395308"/>
              <a:gd name="connsiteX24" fmla="*/ 635183 w 1506360"/>
              <a:gd name="connsiteY24" fmla="*/ 280097 h 395308"/>
              <a:gd name="connsiteX25" fmla="*/ 664396 w 1506360"/>
              <a:gd name="connsiteY25" fmla="*/ 280097 h 395308"/>
              <a:gd name="connsiteX26" fmla="*/ 664396 w 1506360"/>
              <a:gd name="connsiteY26" fmla="*/ 292619 h 395308"/>
              <a:gd name="connsiteX27" fmla="*/ 664814 w 1506360"/>
              <a:gd name="connsiteY27" fmla="*/ 292619 h 395308"/>
              <a:gd name="connsiteX28" fmla="*/ 704460 w 1506360"/>
              <a:gd name="connsiteY28" fmla="*/ 276757 h 395308"/>
              <a:gd name="connsiteX29" fmla="*/ 308410 w 1506360"/>
              <a:gd name="connsiteY29" fmla="*/ 276757 h 395308"/>
              <a:gd name="connsiteX30" fmla="*/ 348474 w 1506360"/>
              <a:gd name="connsiteY30" fmla="*/ 319753 h 395308"/>
              <a:gd name="connsiteX31" fmla="*/ 348474 w 1506360"/>
              <a:gd name="connsiteY31" fmla="*/ 392803 h 395308"/>
              <a:gd name="connsiteX32" fmla="*/ 318843 w 1506360"/>
              <a:gd name="connsiteY32" fmla="*/ 392803 h 395308"/>
              <a:gd name="connsiteX33" fmla="*/ 318843 w 1506360"/>
              <a:gd name="connsiteY33" fmla="*/ 323509 h 395308"/>
              <a:gd name="connsiteX34" fmla="*/ 295473 w 1506360"/>
              <a:gd name="connsiteY34" fmla="*/ 297211 h 395308"/>
              <a:gd name="connsiteX35" fmla="*/ 268764 w 1506360"/>
              <a:gd name="connsiteY35" fmla="*/ 325596 h 395308"/>
              <a:gd name="connsiteX36" fmla="*/ 268764 w 1506360"/>
              <a:gd name="connsiteY36" fmla="*/ 393221 h 395308"/>
              <a:gd name="connsiteX37" fmla="*/ 239133 w 1506360"/>
              <a:gd name="connsiteY37" fmla="*/ 393221 h 395308"/>
              <a:gd name="connsiteX38" fmla="*/ 239133 w 1506360"/>
              <a:gd name="connsiteY38" fmla="*/ 280097 h 395308"/>
              <a:gd name="connsiteX39" fmla="*/ 268346 w 1506360"/>
              <a:gd name="connsiteY39" fmla="*/ 280097 h 395308"/>
              <a:gd name="connsiteX40" fmla="*/ 268346 w 1506360"/>
              <a:gd name="connsiteY40" fmla="*/ 292619 h 395308"/>
              <a:gd name="connsiteX41" fmla="*/ 268764 w 1506360"/>
              <a:gd name="connsiteY41" fmla="*/ 292619 h 395308"/>
              <a:gd name="connsiteX42" fmla="*/ 308410 w 1506360"/>
              <a:gd name="connsiteY42" fmla="*/ 276757 h 395308"/>
              <a:gd name="connsiteX43" fmla="*/ 558811 w 1506360"/>
              <a:gd name="connsiteY43" fmla="*/ 276339 h 395308"/>
              <a:gd name="connsiteX44" fmla="*/ 619741 w 1506360"/>
              <a:gd name="connsiteY44" fmla="*/ 334362 h 395308"/>
              <a:gd name="connsiteX45" fmla="*/ 558811 w 1506360"/>
              <a:gd name="connsiteY45" fmla="*/ 394890 h 395308"/>
              <a:gd name="connsiteX46" fmla="*/ 498297 w 1506360"/>
              <a:gd name="connsiteY46" fmla="*/ 334362 h 395308"/>
              <a:gd name="connsiteX47" fmla="*/ 558811 w 1506360"/>
              <a:gd name="connsiteY47" fmla="*/ 276339 h 395308"/>
              <a:gd name="connsiteX48" fmla="*/ 162343 w 1506360"/>
              <a:gd name="connsiteY48" fmla="*/ 276339 h 395308"/>
              <a:gd name="connsiteX49" fmla="*/ 223274 w 1506360"/>
              <a:gd name="connsiteY49" fmla="*/ 334362 h 395308"/>
              <a:gd name="connsiteX50" fmla="*/ 162343 w 1506360"/>
              <a:gd name="connsiteY50" fmla="*/ 394890 h 395308"/>
              <a:gd name="connsiteX51" fmla="*/ 101829 w 1506360"/>
              <a:gd name="connsiteY51" fmla="*/ 334362 h 395308"/>
              <a:gd name="connsiteX52" fmla="*/ 162343 w 1506360"/>
              <a:gd name="connsiteY52" fmla="*/ 276339 h 395308"/>
              <a:gd name="connsiteX53" fmla="*/ 0 w 1506360"/>
              <a:gd name="connsiteY53" fmla="*/ 233761 h 395308"/>
              <a:gd name="connsiteX54" fmla="*/ 31300 w 1506360"/>
              <a:gd name="connsiteY54" fmla="*/ 233761 h 395308"/>
              <a:gd name="connsiteX55" fmla="*/ 31300 w 1506360"/>
              <a:gd name="connsiteY55" fmla="*/ 370679 h 395308"/>
              <a:gd name="connsiteX56" fmla="*/ 97239 w 1506360"/>
              <a:gd name="connsiteY56" fmla="*/ 370679 h 395308"/>
              <a:gd name="connsiteX57" fmla="*/ 97239 w 1506360"/>
              <a:gd name="connsiteY57" fmla="*/ 391968 h 395308"/>
              <a:gd name="connsiteX58" fmla="*/ 0 w 1506360"/>
              <a:gd name="connsiteY58" fmla="*/ 391968 h 395308"/>
              <a:gd name="connsiteX59" fmla="*/ 452809 w 1506360"/>
              <a:gd name="connsiteY59" fmla="*/ 226248 h 395308"/>
              <a:gd name="connsiteX60" fmla="*/ 482439 w 1506360"/>
              <a:gd name="connsiteY60" fmla="*/ 226248 h 395308"/>
              <a:gd name="connsiteX61" fmla="*/ 482439 w 1506360"/>
              <a:gd name="connsiteY61" fmla="*/ 392386 h 395308"/>
              <a:gd name="connsiteX62" fmla="*/ 452809 w 1506360"/>
              <a:gd name="connsiteY62" fmla="*/ 392386 h 395308"/>
              <a:gd name="connsiteX63" fmla="*/ 452391 w 1506360"/>
              <a:gd name="connsiteY63" fmla="*/ 392386 h 395308"/>
              <a:gd name="connsiteX64" fmla="*/ 452391 w 1506360"/>
              <a:gd name="connsiteY64" fmla="*/ 376106 h 395308"/>
              <a:gd name="connsiteX65" fmla="*/ 451974 w 1506360"/>
              <a:gd name="connsiteY65" fmla="*/ 376106 h 395308"/>
              <a:gd name="connsiteX66" fmla="*/ 414414 w 1506360"/>
              <a:gd name="connsiteY66" fmla="*/ 395308 h 395308"/>
              <a:gd name="connsiteX67" fmla="*/ 363916 w 1506360"/>
              <a:gd name="connsiteY67" fmla="*/ 334780 h 395308"/>
              <a:gd name="connsiteX68" fmla="*/ 416918 w 1506360"/>
              <a:gd name="connsiteY68" fmla="*/ 276757 h 395308"/>
              <a:gd name="connsiteX69" fmla="*/ 452391 w 1506360"/>
              <a:gd name="connsiteY69" fmla="*/ 292619 h 395308"/>
              <a:gd name="connsiteX70" fmla="*/ 452809 w 1506360"/>
              <a:gd name="connsiteY70" fmla="*/ 292619 h 395308"/>
              <a:gd name="connsiteX71" fmla="*/ 668153 w 1506360"/>
              <a:gd name="connsiteY71" fmla="*/ 100184 h 395308"/>
              <a:gd name="connsiteX72" fmla="*/ 651877 w 1506360"/>
              <a:gd name="connsiteY72" fmla="*/ 105610 h 395308"/>
              <a:gd name="connsiteX73" fmla="*/ 630176 w 1506360"/>
              <a:gd name="connsiteY73" fmla="*/ 131491 h 395308"/>
              <a:gd name="connsiteX74" fmla="*/ 643530 w 1506360"/>
              <a:gd name="connsiteY74" fmla="*/ 148189 h 395308"/>
              <a:gd name="connsiteX75" fmla="*/ 668153 w 1506360"/>
              <a:gd name="connsiteY75" fmla="*/ 100184 h 395308"/>
              <a:gd name="connsiteX76" fmla="*/ 1335471 w 1506360"/>
              <a:gd name="connsiteY76" fmla="*/ 68459 h 395308"/>
              <a:gd name="connsiteX77" fmla="*/ 1308762 w 1506360"/>
              <a:gd name="connsiteY77" fmla="*/ 107280 h 395308"/>
              <a:gd name="connsiteX78" fmla="*/ 1334219 w 1506360"/>
              <a:gd name="connsiteY78" fmla="*/ 150693 h 395308"/>
              <a:gd name="connsiteX79" fmla="*/ 1362181 w 1506360"/>
              <a:gd name="connsiteY79" fmla="*/ 106445 h 395308"/>
              <a:gd name="connsiteX80" fmla="*/ 1335471 w 1506360"/>
              <a:gd name="connsiteY80" fmla="*/ 68459 h 395308"/>
              <a:gd name="connsiteX81" fmla="*/ 292552 w 1506360"/>
              <a:gd name="connsiteY81" fmla="*/ 68458 h 395308"/>
              <a:gd name="connsiteX82" fmla="*/ 264173 w 1506360"/>
              <a:gd name="connsiteY82" fmla="*/ 111037 h 395308"/>
              <a:gd name="connsiteX83" fmla="*/ 291300 w 1506360"/>
              <a:gd name="connsiteY83" fmla="*/ 150693 h 395308"/>
              <a:gd name="connsiteX84" fmla="*/ 317592 w 1506360"/>
              <a:gd name="connsiteY84" fmla="*/ 107280 h 395308"/>
              <a:gd name="connsiteX85" fmla="*/ 292552 w 1506360"/>
              <a:gd name="connsiteY85" fmla="*/ 68458 h 395308"/>
              <a:gd name="connsiteX86" fmla="*/ 1459419 w 1506360"/>
              <a:gd name="connsiteY86" fmla="*/ 67206 h 395308"/>
              <a:gd name="connsiteX87" fmla="*/ 1435213 w 1506360"/>
              <a:gd name="connsiteY87" fmla="*/ 96009 h 395308"/>
              <a:gd name="connsiteX88" fmla="*/ 1478617 w 1506360"/>
              <a:gd name="connsiteY88" fmla="*/ 96009 h 395308"/>
              <a:gd name="connsiteX89" fmla="*/ 1459419 w 1506360"/>
              <a:gd name="connsiteY89" fmla="*/ 67206 h 395308"/>
              <a:gd name="connsiteX90" fmla="*/ 1219870 w 1506360"/>
              <a:gd name="connsiteY90" fmla="*/ 67206 h 395308"/>
              <a:gd name="connsiteX91" fmla="*/ 1196081 w 1506360"/>
              <a:gd name="connsiteY91" fmla="*/ 96009 h 395308"/>
              <a:gd name="connsiteX92" fmla="*/ 1239067 w 1506360"/>
              <a:gd name="connsiteY92" fmla="*/ 96009 h 395308"/>
              <a:gd name="connsiteX93" fmla="*/ 1219870 w 1506360"/>
              <a:gd name="connsiteY93" fmla="*/ 67206 h 395308"/>
              <a:gd name="connsiteX94" fmla="*/ 414831 w 1506360"/>
              <a:gd name="connsiteY94" fmla="*/ 67206 h 395308"/>
              <a:gd name="connsiteX95" fmla="*/ 390625 w 1506360"/>
              <a:gd name="connsiteY95" fmla="*/ 96009 h 395308"/>
              <a:gd name="connsiteX96" fmla="*/ 434029 w 1506360"/>
              <a:gd name="connsiteY96" fmla="*/ 96009 h 395308"/>
              <a:gd name="connsiteX97" fmla="*/ 414831 w 1506360"/>
              <a:gd name="connsiteY97" fmla="*/ 67206 h 395308"/>
              <a:gd name="connsiteX98" fmla="*/ 1004525 w 1506360"/>
              <a:gd name="connsiteY98" fmla="*/ 66789 h 395308"/>
              <a:gd name="connsiteX99" fmla="*/ 977816 w 1506360"/>
              <a:gd name="connsiteY99" fmla="*/ 108115 h 395308"/>
              <a:gd name="connsiteX100" fmla="*/ 1004525 w 1506360"/>
              <a:gd name="connsiteY100" fmla="*/ 151945 h 395308"/>
              <a:gd name="connsiteX101" fmla="*/ 1031235 w 1506360"/>
              <a:gd name="connsiteY101" fmla="*/ 108115 h 395308"/>
              <a:gd name="connsiteX102" fmla="*/ 1004525 w 1506360"/>
              <a:gd name="connsiteY102" fmla="*/ 66789 h 395308"/>
              <a:gd name="connsiteX103" fmla="*/ 559645 w 1506360"/>
              <a:gd name="connsiteY103" fmla="*/ 53013 h 395308"/>
              <a:gd name="connsiteX104" fmla="*/ 588859 w 1506360"/>
              <a:gd name="connsiteY104" fmla="*/ 53013 h 395308"/>
              <a:gd name="connsiteX105" fmla="*/ 588859 w 1506360"/>
              <a:gd name="connsiteY105" fmla="*/ 166137 h 395308"/>
              <a:gd name="connsiteX106" fmla="*/ 559645 w 1506360"/>
              <a:gd name="connsiteY106" fmla="*/ 166137 h 395308"/>
              <a:gd name="connsiteX107" fmla="*/ 111846 w 1506360"/>
              <a:gd name="connsiteY107" fmla="*/ 50509 h 395308"/>
              <a:gd name="connsiteX108" fmla="*/ 144398 w 1506360"/>
              <a:gd name="connsiteY108" fmla="*/ 66372 h 395308"/>
              <a:gd name="connsiteX109" fmla="*/ 181124 w 1506360"/>
              <a:gd name="connsiteY109" fmla="*/ 50509 h 395308"/>
              <a:gd name="connsiteX110" fmla="*/ 219518 w 1506360"/>
              <a:gd name="connsiteY110" fmla="*/ 91835 h 395308"/>
              <a:gd name="connsiteX111" fmla="*/ 219518 w 1506360"/>
              <a:gd name="connsiteY111" fmla="*/ 166138 h 395308"/>
              <a:gd name="connsiteX112" fmla="*/ 190305 w 1506360"/>
              <a:gd name="connsiteY112" fmla="*/ 166138 h 395308"/>
              <a:gd name="connsiteX113" fmla="*/ 190305 w 1506360"/>
              <a:gd name="connsiteY113" fmla="*/ 97261 h 395308"/>
              <a:gd name="connsiteX114" fmla="*/ 171525 w 1506360"/>
              <a:gd name="connsiteY114" fmla="*/ 70546 h 395308"/>
              <a:gd name="connsiteX115" fmla="*/ 148572 w 1506360"/>
              <a:gd name="connsiteY115" fmla="*/ 98931 h 395308"/>
              <a:gd name="connsiteX116" fmla="*/ 148572 w 1506360"/>
              <a:gd name="connsiteY116" fmla="*/ 166556 h 395308"/>
              <a:gd name="connsiteX117" fmla="*/ 119358 w 1506360"/>
              <a:gd name="connsiteY117" fmla="*/ 166556 h 395308"/>
              <a:gd name="connsiteX118" fmla="*/ 119358 w 1506360"/>
              <a:gd name="connsiteY118" fmla="*/ 97679 h 395308"/>
              <a:gd name="connsiteX119" fmla="*/ 100160 w 1506360"/>
              <a:gd name="connsiteY119" fmla="*/ 70963 h 395308"/>
              <a:gd name="connsiteX120" fmla="*/ 77625 w 1506360"/>
              <a:gd name="connsiteY120" fmla="*/ 99766 h 395308"/>
              <a:gd name="connsiteX121" fmla="*/ 77625 w 1506360"/>
              <a:gd name="connsiteY121" fmla="*/ 166556 h 395308"/>
              <a:gd name="connsiteX122" fmla="*/ 48411 w 1506360"/>
              <a:gd name="connsiteY122" fmla="*/ 166556 h 395308"/>
              <a:gd name="connsiteX123" fmla="*/ 48411 w 1506360"/>
              <a:gd name="connsiteY123" fmla="*/ 53431 h 395308"/>
              <a:gd name="connsiteX124" fmla="*/ 77625 w 1506360"/>
              <a:gd name="connsiteY124" fmla="*/ 53431 h 395308"/>
              <a:gd name="connsiteX125" fmla="*/ 77625 w 1506360"/>
              <a:gd name="connsiteY125" fmla="*/ 66052 h 395308"/>
              <a:gd name="connsiteX126" fmla="*/ 77207 w 1506360"/>
              <a:gd name="connsiteY126" fmla="*/ 66372 h 395308"/>
              <a:gd name="connsiteX127" fmla="*/ 77625 w 1506360"/>
              <a:gd name="connsiteY127" fmla="*/ 66372 h 395308"/>
              <a:gd name="connsiteX128" fmla="*/ 77625 w 1506360"/>
              <a:gd name="connsiteY128" fmla="*/ 66052 h 395308"/>
              <a:gd name="connsiteX129" fmla="*/ 92492 w 1506360"/>
              <a:gd name="connsiteY129" fmla="*/ 54683 h 395308"/>
              <a:gd name="connsiteX130" fmla="*/ 111846 w 1506360"/>
              <a:gd name="connsiteY130" fmla="*/ 50509 h 395308"/>
              <a:gd name="connsiteX131" fmla="*/ 1459836 w 1506360"/>
              <a:gd name="connsiteY131" fmla="*/ 50509 h 395308"/>
              <a:gd name="connsiteX132" fmla="*/ 1506161 w 1506360"/>
              <a:gd name="connsiteY132" fmla="*/ 112289 h 395308"/>
              <a:gd name="connsiteX133" fmla="*/ 1506161 w 1506360"/>
              <a:gd name="connsiteY133" fmla="*/ 112706 h 395308"/>
              <a:gd name="connsiteX134" fmla="*/ 1434379 w 1506360"/>
              <a:gd name="connsiteY134" fmla="*/ 112706 h 395308"/>
              <a:gd name="connsiteX135" fmla="*/ 1466514 w 1506360"/>
              <a:gd name="connsiteY135" fmla="*/ 149858 h 395308"/>
              <a:gd name="connsiteX136" fmla="*/ 1496145 w 1506360"/>
              <a:gd name="connsiteY136" fmla="*/ 140674 h 395308"/>
              <a:gd name="connsiteX137" fmla="*/ 1504491 w 1506360"/>
              <a:gd name="connsiteY137" fmla="*/ 156536 h 395308"/>
              <a:gd name="connsiteX138" fmla="*/ 1461506 w 1506360"/>
              <a:gd name="connsiteY138" fmla="*/ 169060 h 395308"/>
              <a:gd name="connsiteX139" fmla="*/ 1403496 w 1506360"/>
              <a:gd name="connsiteY139" fmla="*/ 107697 h 395308"/>
              <a:gd name="connsiteX140" fmla="*/ 1459836 w 1506360"/>
              <a:gd name="connsiteY140" fmla="*/ 50509 h 395308"/>
              <a:gd name="connsiteX141" fmla="*/ 1220704 w 1506360"/>
              <a:gd name="connsiteY141" fmla="*/ 50509 h 395308"/>
              <a:gd name="connsiteX142" fmla="*/ 1267029 w 1506360"/>
              <a:gd name="connsiteY142" fmla="*/ 112289 h 395308"/>
              <a:gd name="connsiteX143" fmla="*/ 1267029 w 1506360"/>
              <a:gd name="connsiteY143" fmla="*/ 112706 h 395308"/>
              <a:gd name="connsiteX144" fmla="*/ 1195247 w 1506360"/>
              <a:gd name="connsiteY144" fmla="*/ 112706 h 395308"/>
              <a:gd name="connsiteX145" fmla="*/ 1227382 w 1506360"/>
              <a:gd name="connsiteY145" fmla="*/ 149858 h 395308"/>
              <a:gd name="connsiteX146" fmla="*/ 1257013 w 1506360"/>
              <a:gd name="connsiteY146" fmla="*/ 140674 h 395308"/>
              <a:gd name="connsiteX147" fmla="*/ 1265359 w 1506360"/>
              <a:gd name="connsiteY147" fmla="*/ 156536 h 395308"/>
              <a:gd name="connsiteX148" fmla="*/ 1222374 w 1506360"/>
              <a:gd name="connsiteY148" fmla="*/ 169060 h 395308"/>
              <a:gd name="connsiteX149" fmla="*/ 1164364 w 1506360"/>
              <a:gd name="connsiteY149" fmla="*/ 107697 h 395308"/>
              <a:gd name="connsiteX150" fmla="*/ 1220704 w 1506360"/>
              <a:gd name="connsiteY150" fmla="*/ 50509 h 395308"/>
              <a:gd name="connsiteX151" fmla="*/ 415248 w 1506360"/>
              <a:gd name="connsiteY151" fmla="*/ 50509 h 395308"/>
              <a:gd name="connsiteX152" fmla="*/ 461573 w 1506360"/>
              <a:gd name="connsiteY152" fmla="*/ 112289 h 395308"/>
              <a:gd name="connsiteX153" fmla="*/ 461573 w 1506360"/>
              <a:gd name="connsiteY153" fmla="*/ 112706 h 395308"/>
              <a:gd name="connsiteX154" fmla="*/ 389791 w 1506360"/>
              <a:gd name="connsiteY154" fmla="*/ 112706 h 395308"/>
              <a:gd name="connsiteX155" fmla="*/ 421926 w 1506360"/>
              <a:gd name="connsiteY155" fmla="*/ 149858 h 395308"/>
              <a:gd name="connsiteX156" fmla="*/ 451557 w 1506360"/>
              <a:gd name="connsiteY156" fmla="*/ 140674 h 395308"/>
              <a:gd name="connsiteX157" fmla="*/ 459903 w 1506360"/>
              <a:gd name="connsiteY157" fmla="*/ 156536 h 395308"/>
              <a:gd name="connsiteX158" fmla="*/ 416918 w 1506360"/>
              <a:gd name="connsiteY158" fmla="*/ 169060 h 395308"/>
              <a:gd name="connsiteX159" fmla="*/ 358908 w 1506360"/>
              <a:gd name="connsiteY159" fmla="*/ 107697 h 395308"/>
              <a:gd name="connsiteX160" fmla="*/ 415248 w 1506360"/>
              <a:gd name="connsiteY160" fmla="*/ 50509 h 395308"/>
              <a:gd name="connsiteX161" fmla="*/ 300064 w 1506360"/>
              <a:gd name="connsiteY161" fmla="*/ 50509 h 395308"/>
              <a:gd name="connsiteX162" fmla="*/ 348892 w 1506360"/>
              <a:gd name="connsiteY162" fmla="*/ 107280 h 395308"/>
              <a:gd name="connsiteX163" fmla="*/ 297560 w 1506360"/>
              <a:gd name="connsiteY163" fmla="*/ 169060 h 395308"/>
              <a:gd name="connsiteX164" fmla="*/ 264591 w 1506360"/>
              <a:gd name="connsiteY164" fmla="*/ 152362 h 395308"/>
              <a:gd name="connsiteX165" fmla="*/ 264591 w 1506360"/>
              <a:gd name="connsiteY165" fmla="*/ 222908 h 395308"/>
              <a:gd name="connsiteX166" fmla="*/ 235377 w 1506360"/>
              <a:gd name="connsiteY166" fmla="*/ 222908 h 395308"/>
              <a:gd name="connsiteX167" fmla="*/ 235377 w 1506360"/>
              <a:gd name="connsiteY167" fmla="*/ 53014 h 395308"/>
              <a:gd name="connsiteX168" fmla="*/ 264591 w 1506360"/>
              <a:gd name="connsiteY168" fmla="*/ 53014 h 395308"/>
              <a:gd name="connsiteX169" fmla="*/ 264591 w 1506360"/>
              <a:gd name="connsiteY169" fmla="*/ 68876 h 395308"/>
              <a:gd name="connsiteX170" fmla="*/ 265008 w 1506360"/>
              <a:gd name="connsiteY170" fmla="*/ 68876 h 395308"/>
              <a:gd name="connsiteX171" fmla="*/ 300064 w 1506360"/>
              <a:gd name="connsiteY171" fmla="*/ 50509 h 395308"/>
              <a:gd name="connsiteX172" fmla="*/ 1328794 w 1506360"/>
              <a:gd name="connsiteY172" fmla="*/ 50092 h 395308"/>
              <a:gd name="connsiteX173" fmla="*/ 1361763 w 1506360"/>
              <a:gd name="connsiteY173" fmla="*/ 66789 h 395308"/>
              <a:gd name="connsiteX174" fmla="*/ 1362181 w 1506360"/>
              <a:gd name="connsiteY174" fmla="*/ 66789 h 395308"/>
              <a:gd name="connsiteX175" fmla="*/ 1362181 w 1506360"/>
              <a:gd name="connsiteY175" fmla="*/ 53014 h 395308"/>
              <a:gd name="connsiteX176" fmla="*/ 1391394 w 1506360"/>
              <a:gd name="connsiteY176" fmla="*/ 53014 h 395308"/>
              <a:gd name="connsiteX177" fmla="*/ 1391394 w 1506360"/>
              <a:gd name="connsiteY177" fmla="*/ 155702 h 395308"/>
              <a:gd name="connsiteX178" fmla="*/ 1330046 w 1506360"/>
              <a:gd name="connsiteY178" fmla="*/ 222491 h 395308"/>
              <a:gd name="connsiteX179" fmla="*/ 1283722 w 1506360"/>
              <a:gd name="connsiteY179" fmla="*/ 211638 h 395308"/>
              <a:gd name="connsiteX180" fmla="*/ 1289565 w 1506360"/>
              <a:gd name="connsiteY180" fmla="*/ 193271 h 395308"/>
              <a:gd name="connsiteX181" fmla="*/ 1327959 w 1506360"/>
              <a:gd name="connsiteY181" fmla="*/ 202872 h 395308"/>
              <a:gd name="connsiteX182" fmla="*/ 1362181 w 1506360"/>
              <a:gd name="connsiteY182" fmla="*/ 164468 h 395308"/>
              <a:gd name="connsiteX183" fmla="*/ 1362181 w 1506360"/>
              <a:gd name="connsiteY183" fmla="*/ 149441 h 395308"/>
              <a:gd name="connsiteX184" fmla="*/ 1361763 w 1506360"/>
              <a:gd name="connsiteY184" fmla="*/ 149441 h 395308"/>
              <a:gd name="connsiteX185" fmla="*/ 1326290 w 1506360"/>
              <a:gd name="connsiteY185" fmla="*/ 168643 h 395308"/>
              <a:gd name="connsiteX186" fmla="*/ 1277879 w 1506360"/>
              <a:gd name="connsiteY186" fmla="*/ 108115 h 395308"/>
              <a:gd name="connsiteX187" fmla="*/ 1328794 w 1506360"/>
              <a:gd name="connsiteY187" fmla="*/ 50092 h 395308"/>
              <a:gd name="connsiteX188" fmla="*/ 1004525 w 1506360"/>
              <a:gd name="connsiteY188" fmla="*/ 50092 h 395308"/>
              <a:gd name="connsiteX189" fmla="*/ 1062535 w 1506360"/>
              <a:gd name="connsiteY189" fmla="*/ 108115 h 395308"/>
              <a:gd name="connsiteX190" fmla="*/ 1004525 w 1506360"/>
              <a:gd name="connsiteY190" fmla="*/ 168643 h 395308"/>
              <a:gd name="connsiteX191" fmla="*/ 946933 w 1506360"/>
              <a:gd name="connsiteY191" fmla="*/ 108115 h 395308"/>
              <a:gd name="connsiteX192" fmla="*/ 1004525 w 1506360"/>
              <a:gd name="connsiteY192" fmla="*/ 50092 h 395308"/>
              <a:gd name="connsiteX193" fmla="*/ 651877 w 1506360"/>
              <a:gd name="connsiteY193" fmla="*/ 50092 h 395308"/>
              <a:gd name="connsiteX194" fmla="*/ 696950 w 1506360"/>
              <a:gd name="connsiteY194" fmla="*/ 92253 h 395308"/>
              <a:gd name="connsiteX195" fmla="*/ 696950 w 1506360"/>
              <a:gd name="connsiteY195" fmla="*/ 138587 h 395308"/>
              <a:gd name="connsiteX196" fmla="*/ 701540 w 1506360"/>
              <a:gd name="connsiteY196" fmla="*/ 166138 h 395308"/>
              <a:gd name="connsiteX197" fmla="*/ 670657 w 1506360"/>
              <a:gd name="connsiteY197" fmla="*/ 166138 h 395308"/>
              <a:gd name="connsiteX198" fmla="*/ 667736 w 1506360"/>
              <a:gd name="connsiteY198" fmla="*/ 149441 h 395308"/>
              <a:gd name="connsiteX199" fmla="*/ 661476 w 1506360"/>
              <a:gd name="connsiteY199" fmla="*/ 154867 h 395308"/>
              <a:gd name="connsiteX200" fmla="*/ 633097 w 1506360"/>
              <a:gd name="connsiteY200" fmla="*/ 168643 h 395308"/>
              <a:gd name="connsiteX201" fmla="*/ 601797 w 1506360"/>
              <a:gd name="connsiteY201" fmla="*/ 134413 h 395308"/>
              <a:gd name="connsiteX202" fmla="*/ 642696 w 1506360"/>
              <a:gd name="connsiteY202" fmla="*/ 93088 h 395308"/>
              <a:gd name="connsiteX203" fmla="*/ 668571 w 1506360"/>
              <a:gd name="connsiteY203" fmla="*/ 85156 h 395308"/>
              <a:gd name="connsiteX204" fmla="*/ 648538 w 1506360"/>
              <a:gd name="connsiteY204" fmla="*/ 68041 h 395308"/>
              <a:gd name="connsiteX205" fmla="*/ 619325 w 1506360"/>
              <a:gd name="connsiteY205" fmla="*/ 79730 h 395308"/>
              <a:gd name="connsiteX206" fmla="*/ 609726 w 1506360"/>
              <a:gd name="connsiteY206" fmla="*/ 65537 h 395308"/>
              <a:gd name="connsiteX207" fmla="*/ 651877 w 1506360"/>
              <a:gd name="connsiteY207" fmla="*/ 50092 h 395308"/>
              <a:gd name="connsiteX208" fmla="*/ 530015 w 1506360"/>
              <a:gd name="connsiteY208" fmla="*/ 50092 h 395308"/>
              <a:gd name="connsiteX209" fmla="*/ 550047 w 1506360"/>
              <a:gd name="connsiteY209" fmla="*/ 60110 h 395308"/>
              <a:gd name="connsiteX210" fmla="*/ 539197 w 1506360"/>
              <a:gd name="connsiteY210" fmla="*/ 80982 h 395308"/>
              <a:gd name="connsiteX211" fmla="*/ 525425 w 1506360"/>
              <a:gd name="connsiteY211" fmla="*/ 77225 h 395308"/>
              <a:gd name="connsiteX212" fmla="*/ 505393 w 1506360"/>
              <a:gd name="connsiteY212" fmla="*/ 110202 h 395308"/>
              <a:gd name="connsiteX213" fmla="*/ 505393 w 1506360"/>
              <a:gd name="connsiteY213" fmla="*/ 166138 h 395308"/>
              <a:gd name="connsiteX214" fmla="*/ 476179 w 1506360"/>
              <a:gd name="connsiteY214" fmla="*/ 166138 h 395308"/>
              <a:gd name="connsiteX215" fmla="*/ 476179 w 1506360"/>
              <a:gd name="connsiteY215" fmla="*/ 53014 h 395308"/>
              <a:gd name="connsiteX216" fmla="*/ 505393 w 1506360"/>
              <a:gd name="connsiteY216" fmla="*/ 53014 h 395308"/>
              <a:gd name="connsiteX217" fmla="*/ 505393 w 1506360"/>
              <a:gd name="connsiteY217" fmla="*/ 72633 h 395308"/>
              <a:gd name="connsiteX218" fmla="*/ 511235 w 1506360"/>
              <a:gd name="connsiteY218" fmla="*/ 63867 h 395308"/>
              <a:gd name="connsiteX219" fmla="*/ 530015 w 1506360"/>
              <a:gd name="connsiteY219" fmla="*/ 50092 h 395308"/>
              <a:gd name="connsiteX220" fmla="*/ 0 w 1506360"/>
              <a:gd name="connsiteY220" fmla="*/ 7931 h 395308"/>
              <a:gd name="connsiteX221" fmla="*/ 30883 w 1506360"/>
              <a:gd name="connsiteY221" fmla="*/ 7931 h 395308"/>
              <a:gd name="connsiteX222" fmla="*/ 30883 w 1506360"/>
              <a:gd name="connsiteY222" fmla="*/ 166138 h 395308"/>
              <a:gd name="connsiteX223" fmla="*/ 0 w 1506360"/>
              <a:gd name="connsiteY223" fmla="*/ 166138 h 395308"/>
              <a:gd name="connsiteX224" fmla="*/ 905616 w 1506360"/>
              <a:gd name="connsiteY224" fmla="*/ 5009 h 395308"/>
              <a:gd name="connsiteX225" fmla="*/ 947349 w 1506360"/>
              <a:gd name="connsiteY225" fmla="*/ 17114 h 395308"/>
              <a:gd name="connsiteX226" fmla="*/ 937751 w 1506360"/>
              <a:gd name="connsiteY226" fmla="*/ 36316 h 395308"/>
              <a:gd name="connsiteX227" fmla="*/ 905616 w 1506360"/>
              <a:gd name="connsiteY227" fmla="*/ 27551 h 395308"/>
              <a:gd name="connsiteX228" fmla="*/ 850945 w 1506360"/>
              <a:gd name="connsiteY228" fmla="*/ 86409 h 395308"/>
              <a:gd name="connsiteX229" fmla="*/ 906451 w 1506360"/>
              <a:gd name="connsiteY229" fmla="*/ 146101 h 395308"/>
              <a:gd name="connsiteX230" fmla="*/ 937333 w 1506360"/>
              <a:gd name="connsiteY230" fmla="*/ 138170 h 395308"/>
              <a:gd name="connsiteX231" fmla="*/ 946097 w 1506360"/>
              <a:gd name="connsiteY231" fmla="*/ 157789 h 395308"/>
              <a:gd name="connsiteX232" fmla="*/ 905199 w 1506360"/>
              <a:gd name="connsiteY232" fmla="*/ 168643 h 395308"/>
              <a:gd name="connsiteX233" fmla="*/ 817976 w 1506360"/>
              <a:gd name="connsiteY233" fmla="*/ 85991 h 395308"/>
              <a:gd name="connsiteX234" fmla="*/ 905616 w 1506360"/>
              <a:gd name="connsiteY234" fmla="*/ 5009 h 395308"/>
              <a:gd name="connsiteX235" fmla="*/ 573835 w 1506360"/>
              <a:gd name="connsiteY235" fmla="*/ 1252 h 395308"/>
              <a:gd name="connsiteX236" fmla="*/ 591780 w 1506360"/>
              <a:gd name="connsiteY236" fmla="*/ 18784 h 395308"/>
              <a:gd name="connsiteX237" fmla="*/ 574252 w 1506360"/>
              <a:gd name="connsiteY237" fmla="*/ 37568 h 395308"/>
              <a:gd name="connsiteX238" fmla="*/ 556724 w 1506360"/>
              <a:gd name="connsiteY238" fmla="*/ 18784 h 395308"/>
              <a:gd name="connsiteX239" fmla="*/ 573835 w 1506360"/>
              <a:gd name="connsiteY239" fmla="*/ 1252 h 395308"/>
              <a:gd name="connsiteX240" fmla="*/ 1122630 w 1506360"/>
              <a:gd name="connsiteY240" fmla="*/ 0 h 395308"/>
              <a:gd name="connsiteX241" fmla="*/ 1151844 w 1506360"/>
              <a:gd name="connsiteY241" fmla="*/ 0 h 395308"/>
              <a:gd name="connsiteX242" fmla="*/ 1151844 w 1506360"/>
              <a:gd name="connsiteY242" fmla="*/ 166138 h 395308"/>
              <a:gd name="connsiteX243" fmla="*/ 1122630 w 1506360"/>
              <a:gd name="connsiteY243" fmla="*/ 166138 h 395308"/>
              <a:gd name="connsiteX244" fmla="*/ 1075054 w 1506360"/>
              <a:gd name="connsiteY244" fmla="*/ 0 h 395308"/>
              <a:gd name="connsiteX245" fmla="*/ 1104267 w 1506360"/>
              <a:gd name="connsiteY245" fmla="*/ 0 h 395308"/>
              <a:gd name="connsiteX246" fmla="*/ 1104267 w 1506360"/>
              <a:gd name="connsiteY246" fmla="*/ 166138 h 395308"/>
              <a:gd name="connsiteX247" fmla="*/ 1075054 w 1506360"/>
              <a:gd name="connsiteY247" fmla="*/ 166138 h 395308"/>
              <a:gd name="connsiteX248" fmla="*/ 715312 w 1506360"/>
              <a:gd name="connsiteY248" fmla="*/ 0 h 395308"/>
              <a:gd name="connsiteX249" fmla="*/ 744525 w 1506360"/>
              <a:gd name="connsiteY249" fmla="*/ 0 h 395308"/>
              <a:gd name="connsiteX250" fmla="*/ 744525 w 1506360"/>
              <a:gd name="connsiteY250" fmla="*/ 166138 h 395308"/>
              <a:gd name="connsiteX251" fmla="*/ 715312 w 1506360"/>
              <a:gd name="connsiteY251" fmla="*/ 166138 h 395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</a:cxnLst>
            <a:rect l="l" t="t" r="r" b="b"/>
            <a:pathLst>
              <a:path w="1506360" h="395308">
                <a:moveTo>
                  <a:pt x="424847" y="294706"/>
                </a:moveTo>
                <a:cubicBezTo>
                  <a:pt x="404815" y="294706"/>
                  <a:pt x="396886" y="311821"/>
                  <a:pt x="396468" y="333527"/>
                </a:cubicBezTo>
                <a:cubicBezTo>
                  <a:pt x="396468" y="355652"/>
                  <a:pt x="405232" y="376941"/>
                  <a:pt x="423178" y="376941"/>
                </a:cubicBezTo>
                <a:cubicBezTo>
                  <a:pt x="444045" y="376941"/>
                  <a:pt x="452809" y="355234"/>
                  <a:pt x="452809" y="332693"/>
                </a:cubicBezTo>
                <a:cubicBezTo>
                  <a:pt x="452809" y="313073"/>
                  <a:pt x="443210" y="294706"/>
                  <a:pt x="424847" y="294706"/>
                </a:cubicBezTo>
                <a:close/>
                <a:moveTo>
                  <a:pt x="558811" y="293036"/>
                </a:moveTo>
                <a:cubicBezTo>
                  <a:pt x="537944" y="293036"/>
                  <a:pt x="530849" y="315578"/>
                  <a:pt x="530849" y="334362"/>
                </a:cubicBezTo>
                <a:cubicBezTo>
                  <a:pt x="530849" y="354399"/>
                  <a:pt x="536692" y="378192"/>
                  <a:pt x="558811" y="378192"/>
                </a:cubicBezTo>
                <a:cubicBezTo>
                  <a:pt x="581346" y="378192"/>
                  <a:pt x="587189" y="354399"/>
                  <a:pt x="587189" y="334362"/>
                </a:cubicBezTo>
                <a:cubicBezTo>
                  <a:pt x="587189" y="315578"/>
                  <a:pt x="580512" y="293036"/>
                  <a:pt x="558811" y="293036"/>
                </a:cubicBezTo>
                <a:close/>
                <a:moveTo>
                  <a:pt x="162343" y="293036"/>
                </a:moveTo>
                <a:cubicBezTo>
                  <a:pt x="141476" y="293036"/>
                  <a:pt x="134381" y="315578"/>
                  <a:pt x="134381" y="334362"/>
                </a:cubicBezTo>
                <a:cubicBezTo>
                  <a:pt x="134381" y="354399"/>
                  <a:pt x="140224" y="378192"/>
                  <a:pt x="162343" y="378192"/>
                </a:cubicBezTo>
                <a:cubicBezTo>
                  <a:pt x="184878" y="378192"/>
                  <a:pt x="190721" y="354399"/>
                  <a:pt x="190721" y="334362"/>
                </a:cubicBezTo>
                <a:cubicBezTo>
                  <a:pt x="190721" y="315578"/>
                  <a:pt x="184044" y="293036"/>
                  <a:pt x="162343" y="293036"/>
                </a:cubicBezTo>
                <a:close/>
                <a:moveTo>
                  <a:pt x="704460" y="276757"/>
                </a:moveTo>
                <a:cubicBezTo>
                  <a:pt x="731587" y="276757"/>
                  <a:pt x="744524" y="291367"/>
                  <a:pt x="744524" y="319753"/>
                </a:cubicBezTo>
                <a:lnTo>
                  <a:pt x="744524" y="392803"/>
                </a:lnTo>
                <a:lnTo>
                  <a:pt x="714893" y="392803"/>
                </a:lnTo>
                <a:lnTo>
                  <a:pt x="714893" y="323509"/>
                </a:lnTo>
                <a:cubicBezTo>
                  <a:pt x="714893" y="307647"/>
                  <a:pt x="707799" y="297211"/>
                  <a:pt x="691523" y="297211"/>
                </a:cubicBezTo>
                <a:cubicBezTo>
                  <a:pt x="676499" y="297211"/>
                  <a:pt x="664814" y="306812"/>
                  <a:pt x="664814" y="325596"/>
                </a:cubicBezTo>
                <a:lnTo>
                  <a:pt x="664814" y="393221"/>
                </a:lnTo>
                <a:lnTo>
                  <a:pt x="635183" y="393221"/>
                </a:lnTo>
                <a:lnTo>
                  <a:pt x="635183" y="280097"/>
                </a:lnTo>
                <a:lnTo>
                  <a:pt x="664396" y="280097"/>
                </a:lnTo>
                <a:lnTo>
                  <a:pt x="664396" y="292619"/>
                </a:lnTo>
                <a:lnTo>
                  <a:pt x="664814" y="292619"/>
                </a:lnTo>
                <a:cubicBezTo>
                  <a:pt x="675247" y="281766"/>
                  <a:pt x="689853" y="276757"/>
                  <a:pt x="704460" y="276757"/>
                </a:cubicBezTo>
                <a:close/>
                <a:moveTo>
                  <a:pt x="308410" y="276757"/>
                </a:moveTo>
                <a:cubicBezTo>
                  <a:pt x="335537" y="276757"/>
                  <a:pt x="348474" y="291367"/>
                  <a:pt x="348474" y="319753"/>
                </a:cubicBezTo>
                <a:lnTo>
                  <a:pt x="348474" y="392803"/>
                </a:lnTo>
                <a:lnTo>
                  <a:pt x="318843" y="392803"/>
                </a:lnTo>
                <a:lnTo>
                  <a:pt x="318843" y="323509"/>
                </a:lnTo>
                <a:cubicBezTo>
                  <a:pt x="318843" y="307647"/>
                  <a:pt x="311749" y="297211"/>
                  <a:pt x="295473" y="297211"/>
                </a:cubicBezTo>
                <a:cubicBezTo>
                  <a:pt x="280449" y="297211"/>
                  <a:pt x="268764" y="306812"/>
                  <a:pt x="268764" y="325596"/>
                </a:cubicBezTo>
                <a:lnTo>
                  <a:pt x="268764" y="393221"/>
                </a:lnTo>
                <a:lnTo>
                  <a:pt x="239133" y="393221"/>
                </a:lnTo>
                <a:lnTo>
                  <a:pt x="239133" y="280097"/>
                </a:lnTo>
                <a:lnTo>
                  <a:pt x="268346" y="280097"/>
                </a:lnTo>
                <a:lnTo>
                  <a:pt x="268346" y="292619"/>
                </a:lnTo>
                <a:lnTo>
                  <a:pt x="268764" y="292619"/>
                </a:lnTo>
                <a:cubicBezTo>
                  <a:pt x="279197" y="281766"/>
                  <a:pt x="293804" y="276757"/>
                  <a:pt x="308410" y="276757"/>
                </a:cubicBezTo>
                <a:close/>
                <a:moveTo>
                  <a:pt x="558811" y="276339"/>
                </a:moveTo>
                <a:cubicBezTo>
                  <a:pt x="590111" y="276339"/>
                  <a:pt x="619741" y="297628"/>
                  <a:pt x="619741" y="334362"/>
                </a:cubicBezTo>
                <a:cubicBezTo>
                  <a:pt x="619741" y="369426"/>
                  <a:pt x="595119" y="394890"/>
                  <a:pt x="558811" y="394890"/>
                </a:cubicBezTo>
                <a:cubicBezTo>
                  <a:pt x="522503" y="394890"/>
                  <a:pt x="497880" y="369426"/>
                  <a:pt x="498297" y="334362"/>
                </a:cubicBezTo>
                <a:cubicBezTo>
                  <a:pt x="498297" y="297628"/>
                  <a:pt x="527928" y="276339"/>
                  <a:pt x="558811" y="276339"/>
                </a:cubicBezTo>
                <a:close/>
                <a:moveTo>
                  <a:pt x="162343" y="276339"/>
                </a:moveTo>
                <a:cubicBezTo>
                  <a:pt x="193643" y="276339"/>
                  <a:pt x="223274" y="297628"/>
                  <a:pt x="223274" y="334362"/>
                </a:cubicBezTo>
                <a:cubicBezTo>
                  <a:pt x="223274" y="369426"/>
                  <a:pt x="198651" y="394890"/>
                  <a:pt x="162343" y="394890"/>
                </a:cubicBezTo>
                <a:cubicBezTo>
                  <a:pt x="126035" y="394890"/>
                  <a:pt x="101412" y="369426"/>
                  <a:pt x="101829" y="334362"/>
                </a:cubicBezTo>
                <a:cubicBezTo>
                  <a:pt x="101829" y="297628"/>
                  <a:pt x="131460" y="276339"/>
                  <a:pt x="162343" y="276339"/>
                </a:cubicBezTo>
                <a:close/>
                <a:moveTo>
                  <a:pt x="0" y="233761"/>
                </a:moveTo>
                <a:lnTo>
                  <a:pt x="31300" y="233761"/>
                </a:lnTo>
                <a:lnTo>
                  <a:pt x="31300" y="370679"/>
                </a:lnTo>
                <a:lnTo>
                  <a:pt x="97239" y="370679"/>
                </a:lnTo>
                <a:lnTo>
                  <a:pt x="97239" y="391968"/>
                </a:lnTo>
                <a:lnTo>
                  <a:pt x="0" y="391968"/>
                </a:lnTo>
                <a:close/>
                <a:moveTo>
                  <a:pt x="452809" y="226248"/>
                </a:moveTo>
                <a:lnTo>
                  <a:pt x="482439" y="226248"/>
                </a:lnTo>
                <a:lnTo>
                  <a:pt x="482439" y="392386"/>
                </a:lnTo>
                <a:lnTo>
                  <a:pt x="452809" y="392386"/>
                </a:lnTo>
                <a:lnTo>
                  <a:pt x="452391" y="392386"/>
                </a:lnTo>
                <a:lnTo>
                  <a:pt x="452391" y="376106"/>
                </a:lnTo>
                <a:lnTo>
                  <a:pt x="451974" y="376106"/>
                </a:lnTo>
                <a:cubicBezTo>
                  <a:pt x="444462" y="385706"/>
                  <a:pt x="432359" y="395308"/>
                  <a:pt x="414414" y="395308"/>
                </a:cubicBezTo>
                <a:cubicBezTo>
                  <a:pt x="383948" y="395308"/>
                  <a:pt x="363916" y="371096"/>
                  <a:pt x="363916" y="334780"/>
                </a:cubicBezTo>
                <a:cubicBezTo>
                  <a:pt x="363916" y="305143"/>
                  <a:pt x="386035" y="276757"/>
                  <a:pt x="416918" y="276757"/>
                </a:cubicBezTo>
                <a:cubicBezTo>
                  <a:pt x="431942" y="276757"/>
                  <a:pt x="445296" y="282601"/>
                  <a:pt x="452391" y="292619"/>
                </a:cubicBezTo>
                <a:lnTo>
                  <a:pt x="452809" y="292619"/>
                </a:lnTo>
                <a:close/>
                <a:moveTo>
                  <a:pt x="668153" y="100184"/>
                </a:moveTo>
                <a:lnTo>
                  <a:pt x="651877" y="105610"/>
                </a:lnTo>
                <a:cubicBezTo>
                  <a:pt x="637271" y="110202"/>
                  <a:pt x="630176" y="118551"/>
                  <a:pt x="630176" y="131491"/>
                </a:cubicBezTo>
                <a:cubicBezTo>
                  <a:pt x="630176" y="141509"/>
                  <a:pt x="636436" y="148189"/>
                  <a:pt x="643530" y="148189"/>
                </a:cubicBezTo>
                <a:cubicBezTo>
                  <a:pt x="655216" y="148189"/>
                  <a:pt x="670240" y="133578"/>
                  <a:pt x="668153" y="100184"/>
                </a:cubicBezTo>
                <a:close/>
                <a:moveTo>
                  <a:pt x="1335471" y="68459"/>
                </a:moveTo>
                <a:cubicBezTo>
                  <a:pt x="1316274" y="68459"/>
                  <a:pt x="1308762" y="85574"/>
                  <a:pt x="1308762" y="107280"/>
                </a:cubicBezTo>
                <a:cubicBezTo>
                  <a:pt x="1308762" y="129404"/>
                  <a:pt x="1317109" y="150693"/>
                  <a:pt x="1334219" y="150693"/>
                </a:cubicBezTo>
                <a:cubicBezTo>
                  <a:pt x="1353834" y="150693"/>
                  <a:pt x="1362181" y="128987"/>
                  <a:pt x="1362181" y="106445"/>
                </a:cubicBezTo>
                <a:cubicBezTo>
                  <a:pt x="1362181" y="86826"/>
                  <a:pt x="1352999" y="68459"/>
                  <a:pt x="1335471" y="68459"/>
                </a:cubicBezTo>
                <a:close/>
                <a:moveTo>
                  <a:pt x="292552" y="68458"/>
                </a:moveTo>
                <a:cubicBezTo>
                  <a:pt x="274189" y="68458"/>
                  <a:pt x="264591" y="84738"/>
                  <a:pt x="264173" y="111037"/>
                </a:cubicBezTo>
                <a:cubicBezTo>
                  <a:pt x="264173" y="134830"/>
                  <a:pt x="275441" y="150693"/>
                  <a:pt x="291300" y="150693"/>
                </a:cubicBezTo>
                <a:cubicBezTo>
                  <a:pt x="310915" y="150693"/>
                  <a:pt x="317592" y="127316"/>
                  <a:pt x="317592" y="107280"/>
                </a:cubicBezTo>
                <a:cubicBezTo>
                  <a:pt x="317592" y="88078"/>
                  <a:pt x="309245" y="68458"/>
                  <a:pt x="292552" y="68458"/>
                </a:cubicBezTo>
                <a:close/>
                <a:moveTo>
                  <a:pt x="1459419" y="67206"/>
                </a:moveTo>
                <a:cubicBezTo>
                  <a:pt x="1442308" y="67206"/>
                  <a:pt x="1434796" y="80981"/>
                  <a:pt x="1435213" y="96009"/>
                </a:cubicBezTo>
                <a:lnTo>
                  <a:pt x="1478617" y="96009"/>
                </a:lnTo>
                <a:cubicBezTo>
                  <a:pt x="1479868" y="78894"/>
                  <a:pt x="1474026" y="67206"/>
                  <a:pt x="1459419" y="67206"/>
                </a:cubicBezTo>
                <a:close/>
                <a:moveTo>
                  <a:pt x="1219870" y="67206"/>
                </a:moveTo>
                <a:cubicBezTo>
                  <a:pt x="1203176" y="67206"/>
                  <a:pt x="1195664" y="80981"/>
                  <a:pt x="1196081" y="96009"/>
                </a:cubicBezTo>
                <a:lnTo>
                  <a:pt x="1239067" y="96009"/>
                </a:lnTo>
                <a:cubicBezTo>
                  <a:pt x="1240319" y="78894"/>
                  <a:pt x="1234477" y="67206"/>
                  <a:pt x="1219870" y="67206"/>
                </a:cubicBezTo>
                <a:close/>
                <a:moveTo>
                  <a:pt x="414831" y="67206"/>
                </a:moveTo>
                <a:cubicBezTo>
                  <a:pt x="397721" y="67206"/>
                  <a:pt x="390208" y="80981"/>
                  <a:pt x="390625" y="96009"/>
                </a:cubicBezTo>
                <a:lnTo>
                  <a:pt x="434029" y="96009"/>
                </a:lnTo>
                <a:cubicBezTo>
                  <a:pt x="435281" y="78894"/>
                  <a:pt x="429438" y="67206"/>
                  <a:pt x="414831" y="67206"/>
                </a:cubicBezTo>
                <a:close/>
                <a:moveTo>
                  <a:pt x="1004525" y="66789"/>
                </a:moveTo>
                <a:cubicBezTo>
                  <a:pt x="984493" y="66789"/>
                  <a:pt x="977816" y="89331"/>
                  <a:pt x="977816" y="108115"/>
                </a:cubicBezTo>
                <a:cubicBezTo>
                  <a:pt x="977816" y="128152"/>
                  <a:pt x="983658" y="151945"/>
                  <a:pt x="1004525" y="151945"/>
                </a:cubicBezTo>
                <a:cubicBezTo>
                  <a:pt x="1025810" y="151945"/>
                  <a:pt x="1031235" y="128152"/>
                  <a:pt x="1031235" y="108115"/>
                </a:cubicBezTo>
                <a:cubicBezTo>
                  <a:pt x="1031235" y="89331"/>
                  <a:pt x="1024975" y="66789"/>
                  <a:pt x="1004525" y="66789"/>
                </a:cubicBezTo>
                <a:close/>
                <a:moveTo>
                  <a:pt x="559645" y="53013"/>
                </a:moveTo>
                <a:lnTo>
                  <a:pt x="588859" y="53013"/>
                </a:lnTo>
                <a:lnTo>
                  <a:pt x="588859" y="166137"/>
                </a:lnTo>
                <a:lnTo>
                  <a:pt x="559645" y="166137"/>
                </a:lnTo>
                <a:close/>
                <a:moveTo>
                  <a:pt x="111846" y="50509"/>
                </a:moveTo>
                <a:cubicBezTo>
                  <a:pt x="125618" y="50509"/>
                  <a:pt x="137721" y="56353"/>
                  <a:pt x="144398" y="66372"/>
                </a:cubicBezTo>
                <a:cubicBezTo>
                  <a:pt x="153580" y="57188"/>
                  <a:pt x="167769" y="50509"/>
                  <a:pt x="181124" y="50509"/>
                </a:cubicBezTo>
                <a:cubicBezTo>
                  <a:pt x="206164" y="50092"/>
                  <a:pt x="219101" y="65954"/>
                  <a:pt x="219518" y="91835"/>
                </a:cubicBezTo>
                <a:lnTo>
                  <a:pt x="219518" y="166138"/>
                </a:lnTo>
                <a:lnTo>
                  <a:pt x="190305" y="166138"/>
                </a:lnTo>
                <a:lnTo>
                  <a:pt x="190305" y="97261"/>
                </a:lnTo>
                <a:cubicBezTo>
                  <a:pt x="190305" y="84321"/>
                  <a:pt x="185714" y="70546"/>
                  <a:pt x="171525" y="70546"/>
                </a:cubicBezTo>
                <a:cubicBezTo>
                  <a:pt x="157335" y="70546"/>
                  <a:pt x="148572" y="79312"/>
                  <a:pt x="148572" y="98931"/>
                </a:cubicBezTo>
                <a:lnTo>
                  <a:pt x="148572" y="166556"/>
                </a:lnTo>
                <a:lnTo>
                  <a:pt x="119358" y="166556"/>
                </a:lnTo>
                <a:lnTo>
                  <a:pt x="119358" y="97679"/>
                </a:lnTo>
                <a:cubicBezTo>
                  <a:pt x="119358" y="81817"/>
                  <a:pt x="112681" y="70963"/>
                  <a:pt x="100160" y="70963"/>
                </a:cubicBezTo>
                <a:cubicBezTo>
                  <a:pt x="86389" y="70963"/>
                  <a:pt x="77625" y="80564"/>
                  <a:pt x="77625" y="99766"/>
                </a:cubicBezTo>
                <a:lnTo>
                  <a:pt x="77625" y="166556"/>
                </a:lnTo>
                <a:lnTo>
                  <a:pt x="48411" y="166556"/>
                </a:lnTo>
                <a:lnTo>
                  <a:pt x="48411" y="53431"/>
                </a:lnTo>
                <a:lnTo>
                  <a:pt x="77625" y="53431"/>
                </a:lnTo>
                <a:lnTo>
                  <a:pt x="77625" y="66052"/>
                </a:lnTo>
                <a:lnTo>
                  <a:pt x="77207" y="66372"/>
                </a:lnTo>
                <a:lnTo>
                  <a:pt x="77625" y="66372"/>
                </a:lnTo>
                <a:lnTo>
                  <a:pt x="77625" y="66052"/>
                </a:lnTo>
                <a:lnTo>
                  <a:pt x="92492" y="54683"/>
                </a:lnTo>
                <a:cubicBezTo>
                  <a:pt x="98596" y="51970"/>
                  <a:pt x="105378" y="50509"/>
                  <a:pt x="111846" y="50509"/>
                </a:cubicBezTo>
                <a:close/>
                <a:moveTo>
                  <a:pt x="1459836" y="50509"/>
                </a:moveTo>
                <a:cubicBezTo>
                  <a:pt x="1494058" y="50509"/>
                  <a:pt x="1508247" y="78477"/>
                  <a:pt x="1506161" y="112289"/>
                </a:cubicBezTo>
                <a:lnTo>
                  <a:pt x="1506161" y="112706"/>
                </a:lnTo>
                <a:lnTo>
                  <a:pt x="1434379" y="112706"/>
                </a:lnTo>
                <a:cubicBezTo>
                  <a:pt x="1433544" y="133995"/>
                  <a:pt x="1448151" y="149858"/>
                  <a:pt x="1466514" y="149858"/>
                </a:cubicBezTo>
                <a:cubicBezTo>
                  <a:pt x="1477365" y="149858"/>
                  <a:pt x="1489050" y="145683"/>
                  <a:pt x="1496145" y="140674"/>
                </a:cubicBezTo>
                <a:lnTo>
                  <a:pt x="1504491" y="156536"/>
                </a:lnTo>
                <a:cubicBezTo>
                  <a:pt x="1489885" y="165303"/>
                  <a:pt x="1474026" y="169060"/>
                  <a:pt x="1461506" y="169060"/>
                </a:cubicBezTo>
                <a:cubicBezTo>
                  <a:pt x="1428536" y="169060"/>
                  <a:pt x="1403496" y="144849"/>
                  <a:pt x="1403496" y="107697"/>
                </a:cubicBezTo>
                <a:cubicBezTo>
                  <a:pt x="1403496" y="72633"/>
                  <a:pt x="1428536" y="50509"/>
                  <a:pt x="1459836" y="50509"/>
                </a:cubicBezTo>
                <a:close/>
                <a:moveTo>
                  <a:pt x="1220704" y="50509"/>
                </a:moveTo>
                <a:cubicBezTo>
                  <a:pt x="1254926" y="50509"/>
                  <a:pt x="1269115" y="78477"/>
                  <a:pt x="1267029" y="112289"/>
                </a:cubicBezTo>
                <a:lnTo>
                  <a:pt x="1267029" y="112706"/>
                </a:lnTo>
                <a:lnTo>
                  <a:pt x="1195247" y="112706"/>
                </a:lnTo>
                <a:cubicBezTo>
                  <a:pt x="1194412" y="133995"/>
                  <a:pt x="1209019" y="149858"/>
                  <a:pt x="1227382" y="149858"/>
                </a:cubicBezTo>
                <a:cubicBezTo>
                  <a:pt x="1238232" y="149858"/>
                  <a:pt x="1249918" y="145683"/>
                  <a:pt x="1257013" y="140674"/>
                </a:cubicBezTo>
                <a:lnTo>
                  <a:pt x="1265359" y="156536"/>
                </a:lnTo>
                <a:cubicBezTo>
                  <a:pt x="1250752" y="165303"/>
                  <a:pt x="1234894" y="169060"/>
                  <a:pt x="1222374" y="169060"/>
                </a:cubicBezTo>
                <a:cubicBezTo>
                  <a:pt x="1189404" y="169060"/>
                  <a:pt x="1164364" y="144849"/>
                  <a:pt x="1164364" y="107697"/>
                </a:cubicBezTo>
                <a:cubicBezTo>
                  <a:pt x="1164364" y="72633"/>
                  <a:pt x="1189404" y="50509"/>
                  <a:pt x="1220704" y="50509"/>
                </a:cubicBezTo>
                <a:close/>
                <a:moveTo>
                  <a:pt x="415248" y="50509"/>
                </a:moveTo>
                <a:cubicBezTo>
                  <a:pt x="449470" y="50509"/>
                  <a:pt x="463660" y="78477"/>
                  <a:pt x="461573" y="112289"/>
                </a:cubicBezTo>
                <a:lnTo>
                  <a:pt x="461573" y="112706"/>
                </a:lnTo>
                <a:lnTo>
                  <a:pt x="389791" y="112706"/>
                </a:lnTo>
                <a:cubicBezTo>
                  <a:pt x="388956" y="133995"/>
                  <a:pt x="403563" y="149858"/>
                  <a:pt x="421926" y="149858"/>
                </a:cubicBezTo>
                <a:cubicBezTo>
                  <a:pt x="432777" y="149858"/>
                  <a:pt x="444462" y="145683"/>
                  <a:pt x="451557" y="140674"/>
                </a:cubicBezTo>
                <a:lnTo>
                  <a:pt x="459903" y="156536"/>
                </a:lnTo>
                <a:cubicBezTo>
                  <a:pt x="445297" y="165303"/>
                  <a:pt x="429438" y="169060"/>
                  <a:pt x="416918" y="169060"/>
                </a:cubicBezTo>
                <a:cubicBezTo>
                  <a:pt x="383948" y="169060"/>
                  <a:pt x="358908" y="144849"/>
                  <a:pt x="358908" y="107697"/>
                </a:cubicBezTo>
                <a:cubicBezTo>
                  <a:pt x="358908" y="72633"/>
                  <a:pt x="383948" y="50509"/>
                  <a:pt x="415248" y="50509"/>
                </a:cubicBezTo>
                <a:close/>
                <a:moveTo>
                  <a:pt x="300064" y="50509"/>
                </a:moveTo>
                <a:cubicBezTo>
                  <a:pt x="334703" y="50509"/>
                  <a:pt x="348892" y="82234"/>
                  <a:pt x="348892" y="107280"/>
                </a:cubicBezTo>
                <a:cubicBezTo>
                  <a:pt x="348892" y="137335"/>
                  <a:pt x="328860" y="169060"/>
                  <a:pt x="297560" y="169060"/>
                </a:cubicBezTo>
                <a:cubicBezTo>
                  <a:pt x="284205" y="169060"/>
                  <a:pt x="272937" y="162381"/>
                  <a:pt x="264591" y="152362"/>
                </a:cubicBezTo>
                <a:lnTo>
                  <a:pt x="264591" y="222908"/>
                </a:lnTo>
                <a:lnTo>
                  <a:pt x="235377" y="222908"/>
                </a:lnTo>
                <a:lnTo>
                  <a:pt x="235377" y="53014"/>
                </a:lnTo>
                <a:lnTo>
                  <a:pt x="264591" y="53014"/>
                </a:lnTo>
                <a:lnTo>
                  <a:pt x="264591" y="68876"/>
                </a:lnTo>
                <a:lnTo>
                  <a:pt x="265008" y="68876"/>
                </a:lnTo>
                <a:cubicBezTo>
                  <a:pt x="272520" y="57188"/>
                  <a:pt x="286709" y="50509"/>
                  <a:pt x="300064" y="50509"/>
                </a:cubicBezTo>
                <a:close/>
                <a:moveTo>
                  <a:pt x="1328794" y="50092"/>
                </a:moveTo>
                <a:cubicBezTo>
                  <a:pt x="1342566" y="50092"/>
                  <a:pt x="1355503" y="56771"/>
                  <a:pt x="1361763" y="66789"/>
                </a:cubicBezTo>
                <a:lnTo>
                  <a:pt x="1362181" y="66789"/>
                </a:lnTo>
                <a:lnTo>
                  <a:pt x="1362181" y="53014"/>
                </a:lnTo>
                <a:lnTo>
                  <a:pt x="1391394" y="53014"/>
                </a:lnTo>
                <a:lnTo>
                  <a:pt x="1391394" y="155702"/>
                </a:lnTo>
                <a:cubicBezTo>
                  <a:pt x="1391394" y="205794"/>
                  <a:pt x="1363015" y="222491"/>
                  <a:pt x="1330046" y="222491"/>
                </a:cubicBezTo>
                <a:cubicBezTo>
                  <a:pt x="1313353" y="222491"/>
                  <a:pt x="1296659" y="218317"/>
                  <a:pt x="1283722" y="211638"/>
                </a:cubicBezTo>
                <a:lnTo>
                  <a:pt x="1289565" y="193271"/>
                </a:lnTo>
                <a:cubicBezTo>
                  <a:pt x="1300415" y="199950"/>
                  <a:pt x="1312936" y="202872"/>
                  <a:pt x="1327959" y="202872"/>
                </a:cubicBezTo>
                <a:cubicBezTo>
                  <a:pt x="1347157" y="202872"/>
                  <a:pt x="1362181" y="190766"/>
                  <a:pt x="1362181" y="164468"/>
                </a:cubicBezTo>
                <a:lnTo>
                  <a:pt x="1362181" y="149441"/>
                </a:lnTo>
                <a:lnTo>
                  <a:pt x="1361763" y="149441"/>
                </a:lnTo>
                <a:cubicBezTo>
                  <a:pt x="1354669" y="159041"/>
                  <a:pt x="1342983" y="168643"/>
                  <a:pt x="1326290" y="168643"/>
                </a:cubicBezTo>
                <a:cubicBezTo>
                  <a:pt x="1297077" y="168643"/>
                  <a:pt x="1277879" y="144432"/>
                  <a:pt x="1277879" y="108115"/>
                </a:cubicBezTo>
                <a:cubicBezTo>
                  <a:pt x="1277879" y="78477"/>
                  <a:pt x="1298746" y="50092"/>
                  <a:pt x="1328794" y="50092"/>
                </a:cubicBezTo>
                <a:close/>
                <a:moveTo>
                  <a:pt x="1004525" y="50092"/>
                </a:moveTo>
                <a:cubicBezTo>
                  <a:pt x="1034573" y="50092"/>
                  <a:pt x="1062535" y="71381"/>
                  <a:pt x="1062535" y="108115"/>
                </a:cubicBezTo>
                <a:cubicBezTo>
                  <a:pt x="1062535" y="143179"/>
                  <a:pt x="1039164" y="168643"/>
                  <a:pt x="1004525" y="168643"/>
                </a:cubicBezTo>
                <a:cubicBezTo>
                  <a:pt x="970304" y="168643"/>
                  <a:pt x="946933" y="143179"/>
                  <a:pt x="946933" y="108115"/>
                </a:cubicBezTo>
                <a:cubicBezTo>
                  <a:pt x="946933" y="71381"/>
                  <a:pt x="974894" y="50092"/>
                  <a:pt x="1004525" y="50092"/>
                </a:cubicBezTo>
                <a:close/>
                <a:moveTo>
                  <a:pt x="651877" y="50092"/>
                </a:moveTo>
                <a:cubicBezTo>
                  <a:pt x="671910" y="50092"/>
                  <a:pt x="696950" y="56771"/>
                  <a:pt x="696950" y="92253"/>
                </a:cubicBezTo>
                <a:lnTo>
                  <a:pt x="696950" y="138587"/>
                </a:lnTo>
                <a:cubicBezTo>
                  <a:pt x="696950" y="147771"/>
                  <a:pt x="698202" y="158206"/>
                  <a:pt x="701540" y="166138"/>
                </a:cubicBezTo>
                <a:lnTo>
                  <a:pt x="670657" y="166138"/>
                </a:lnTo>
                <a:cubicBezTo>
                  <a:pt x="668571" y="161964"/>
                  <a:pt x="667736" y="155702"/>
                  <a:pt x="667736" y="149441"/>
                </a:cubicBezTo>
                <a:lnTo>
                  <a:pt x="661476" y="154867"/>
                </a:lnTo>
                <a:cubicBezTo>
                  <a:pt x="653129" y="161546"/>
                  <a:pt x="643113" y="168643"/>
                  <a:pt x="633097" y="168643"/>
                </a:cubicBezTo>
                <a:cubicBezTo>
                  <a:pt x="615987" y="168643"/>
                  <a:pt x="601797" y="155284"/>
                  <a:pt x="601797" y="134413"/>
                </a:cubicBezTo>
                <a:cubicBezTo>
                  <a:pt x="601797" y="112707"/>
                  <a:pt x="617238" y="100601"/>
                  <a:pt x="642696" y="93088"/>
                </a:cubicBezTo>
                <a:lnTo>
                  <a:pt x="668571" y="85156"/>
                </a:lnTo>
                <a:cubicBezTo>
                  <a:pt x="666902" y="74721"/>
                  <a:pt x="658137" y="68041"/>
                  <a:pt x="648538" y="68041"/>
                </a:cubicBezTo>
                <a:cubicBezTo>
                  <a:pt x="636019" y="68041"/>
                  <a:pt x="626837" y="73051"/>
                  <a:pt x="619325" y="79730"/>
                </a:cubicBezTo>
                <a:lnTo>
                  <a:pt x="609726" y="65537"/>
                </a:lnTo>
                <a:cubicBezTo>
                  <a:pt x="623081" y="53849"/>
                  <a:pt x="636853" y="50092"/>
                  <a:pt x="651877" y="50092"/>
                </a:cubicBezTo>
                <a:close/>
                <a:moveTo>
                  <a:pt x="530015" y="50092"/>
                </a:moveTo>
                <a:cubicBezTo>
                  <a:pt x="536693" y="50092"/>
                  <a:pt x="543787" y="53849"/>
                  <a:pt x="550047" y="60110"/>
                </a:cubicBezTo>
                <a:lnTo>
                  <a:pt x="539197" y="80982"/>
                </a:lnTo>
                <a:cubicBezTo>
                  <a:pt x="534189" y="78477"/>
                  <a:pt x="531268" y="77225"/>
                  <a:pt x="525425" y="77225"/>
                </a:cubicBezTo>
                <a:cubicBezTo>
                  <a:pt x="515409" y="77225"/>
                  <a:pt x="505393" y="85574"/>
                  <a:pt x="505393" y="110202"/>
                </a:cubicBezTo>
                <a:lnTo>
                  <a:pt x="505393" y="166138"/>
                </a:lnTo>
                <a:lnTo>
                  <a:pt x="476179" y="166138"/>
                </a:lnTo>
                <a:lnTo>
                  <a:pt x="476179" y="53014"/>
                </a:lnTo>
                <a:lnTo>
                  <a:pt x="505393" y="53014"/>
                </a:lnTo>
                <a:lnTo>
                  <a:pt x="505393" y="72633"/>
                </a:lnTo>
                <a:lnTo>
                  <a:pt x="511235" y="63867"/>
                </a:lnTo>
                <a:cubicBezTo>
                  <a:pt x="514574" y="59276"/>
                  <a:pt x="521251" y="50092"/>
                  <a:pt x="530015" y="50092"/>
                </a:cubicBezTo>
                <a:close/>
                <a:moveTo>
                  <a:pt x="0" y="7931"/>
                </a:moveTo>
                <a:lnTo>
                  <a:pt x="30883" y="7931"/>
                </a:lnTo>
                <a:lnTo>
                  <a:pt x="30883" y="166138"/>
                </a:lnTo>
                <a:lnTo>
                  <a:pt x="0" y="166138"/>
                </a:lnTo>
                <a:close/>
                <a:moveTo>
                  <a:pt x="905616" y="5009"/>
                </a:moveTo>
                <a:cubicBezTo>
                  <a:pt x="921892" y="5009"/>
                  <a:pt x="936499" y="10853"/>
                  <a:pt x="947349" y="17114"/>
                </a:cubicBezTo>
                <a:lnTo>
                  <a:pt x="937751" y="36316"/>
                </a:lnTo>
                <a:cubicBezTo>
                  <a:pt x="930238" y="32142"/>
                  <a:pt x="917719" y="27551"/>
                  <a:pt x="905616" y="27551"/>
                </a:cubicBezTo>
                <a:cubicBezTo>
                  <a:pt x="873899" y="27551"/>
                  <a:pt x="850945" y="50509"/>
                  <a:pt x="850945" y="86409"/>
                </a:cubicBezTo>
                <a:cubicBezTo>
                  <a:pt x="850945" y="123977"/>
                  <a:pt x="876403" y="146101"/>
                  <a:pt x="906451" y="146101"/>
                </a:cubicBezTo>
                <a:cubicBezTo>
                  <a:pt x="918553" y="146101"/>
                  <a:pt x="929404" y="142762"/>
                  <a:pt x="937333" y="138170"/>
                </a:cubicBezTo>
                <a:lnTo>
                  <a:pt x="946097" y="157789"/>
                </a:lnTo>
                <a:cubicBezTo>
                  <a:pt x="936499" y="163634"/>
                  <a:pt x="920223" y="168643"/>
                  <a:pt x="905199" y="168643"/>
                </a:cubicBezTo>
                <a:cubicBezTo>
                  <a:pt x="851780" y="168643"/>
                  <a:pt x="817976" y="132326"/>
                  <a:pt x="817976" y="85991"/>
                </a:cubicBezTo>
                <a:cubicBezTo>
                  <a:pt x="817976" y="42578"/>
                  <a:pt x="851362" y="5009"/>
                  <a:pt x="905616" y="5009"/>
                </a:cubicBezTo>
                <a:close/>
                <a:moveTo>
                  <a:pt x="573835" y="1252"/>
                </a:moveTo>
                <a:cubicBezTo>
                  <a:pt x="583850" y="1252"/>
                  <a:pt x="591780" y="10018"/>
                  <a:pt x="591780" y="18784"/>
                </a:cubicBezTo>
                <a:cubicBezTo>
                  <a:pt x="591780" y="28385"/>
                  <a:pt x="585103" y="37568"/>
                  <a:pt x="574252" y="37568"/>
                </a:cubicBezTo>
                <a:cubicBezTo>
                  <a:pt x="563819" y="37986"/>
                  <a:pt x="556724" y="28802"/>
                  <a:pt x="556724" y="18784"/>
                </a:cubicBezTo>
                <a:cubicBezTo>
                  <a:pt x="556724" y="10018"/>
                  <a:pt x="563819" y="1252"/>
                  <a:pt x="573835" y="1252"/>
                </a:cubicBezTo>
                <a:close/>
                <a:moveTo>
                  <a:pt x="1122630" y="0"/>
                </a:moveTo>
                <a:lnTo>
                  <a:pt x="1151844" y="0"/>
                </a:lnTo>
                <a:lnTo>
                  <a:pt x="1151844" y="166138"/>
                </a:lnTo>
                <a:lnTo>
                  <a:pt x="1122630" y="166138"/>
                </a:lnTo>
                <a:close/>
                <a:moveTo>
                  <a:pt x="1075054" y="0"/>
                </a:moveTo>
                <a:lnTo>
                  <a:pt x="1104267" y="0"/>
                </a:lnTo>
                <a:lnTo>
                  <a:pt x="1104267" y="166138"/>
                </a:lnTo>
                <a:lnTo>
                  <a:pt x="1075054" y="166138"/>
                </a:lnTo>
                <a:close/>
                <a:moveTo>
                  <a:pt x="715312" y="0"/>
                </a:moveTo>
                <a:lnTo>
                  <a:pt x="744525" y="0"/>
                </a:lnTo>
                <a:lnTo>
                  <a:pt x="744525" y="166138"/>
                </a:lnTo>
                <a:lnTo>
                  <a:pt x="715312" y="166138"/>
                </a:lnTo>
                <a:close/>
              </a:path>
            </a:pathLst>
          </a:custGeom>
          <a:solidFill>
            <a:schemeClr val="bg1"/>
          </a:solidFill>
          <a:ln w="8631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GB" sz="2400"/>
          </a:p>
        </p:txBody>
      </p:sp>
    </p:spTree>
    <p:extLst>
      <p:ext uri="{BB962C8B-B14F-4D97-AF65-F5344CB8AC3E}">
        <p14:creationId xmlns:p14="http://schemas.microsoft.com/office/powerpoint/2010/main" val="41495959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E56BF-7EE8-13A9-92AF-1B8FD1336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03984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two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1"/>
          </p:nvPr>
        </p:nvSpPr>
        <p:spPr>
          <a:xfrm>
            <a:off x="609601" y="2346582"/>
            <a:ext cx="5267836" cy="3484580"/>
          </a:xfrm>
        </p:spPr>
        <p:txBody>
          <a:bodyPr/>
          <a:lstStyle>
            <a:lvl1pPr>
              <a:buClr>
                <a:srgbClr val="002548"/>
              </a:buClr>
              <a:defRPr/>
            </a:lvl1pPr>
            <a:lvl2pPr>
              <a:buClr>
                <a:srgbClr val="002548"/>
              </a:buClr>
              <a:defRPr/>
            </a:lvl2pPr>
            <a:lvl3pPr>
              <a:buClr>
                <a:srgbClr val="002548"/>
              </a:buClr>
              <a:defRPr/>
            </a:lvl3pPr>
            <a:lvl4pPr>
              <a:buClr>
                <a:srgbClr val="002548"/>
              </a:buClr>
              <a:defRPr/>
            </a:lvl4pPr>
            <a:lvl5pPr>
              <a:buClr>
                <a:srgbClr val="002548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6314564" y="2346582"/>
            <a:ext cx="5267837" cy="3484580"/>
          </a:xfrm>
        </p:spPr>
        <p:txBody>
          <a:bodyPr/>
          <a:lstStyle>
            <a:lvl1pPr>
              <a:buClr>
                <a:srgbClr val="002548"/>
              </a:buClr>
              <a:defRPr/>
            </a:lvl1pPr>
            <a:lvl2pPr>
              <a:buClr>
                <a:srgbClr val="002548"/>
              </a:buClr>
              <a:defRPr/>
            </a:lvl2pPr>
            <a:lvl3pPr>
              <a:buClr>
                <a:srgbClr val="002548"/>
              </a:buClr>
              <a:defRPr/>
            </a:lvl3pPr>
            <a:lvl4pPr>
              <a:buClr>
                <a:srgbClr val="002548"/>
              </a:buClr>
              <a:defRPr/>
            </a:lvl4pPr>
            <a:lvl5pPr>
              <a:buClr>
                <a:srgbClr val="002548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05A80263-3FED-0E44-A430-5D4D3969229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740801" y="585601"/>
            <a:ext cx="2843833" cy="282892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1333" b="1">
                <a:solidFill>
                  <a:srgbClr val="003E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09585" indent="0">
              <a:buNone/>
              <a:defRPr sz="1600">
                <a:solidFill>
                  <a:srgbClr val="003E74"/>
                </a:solidFill>
              </a:defRPr>
            </a:lvl2pPr>
            <a:lvl3pPr marL="1219170" indent="0">
              <a:buNone/>
              <a:defRPr sz="1600">
                <a:solidFill>
                  <a:srgbClr val="003E74"/>
                </a:solidFill>
              </a:defRPr>
            </a:lvl3pPr>
            <a:lvl4pPr marL="1828754" indent="0">
              <a:buNone/>
              <a:defRPr sz="1600">
                <a:solidFill>
                  <a:srgbClr val="003E74"/>
                </a:solidFill>
              </a:defRPr>
            </a:lvl4pPr>
            <a:lvl5pPr marL="2438339" indent="0">
              <a:buNone/>
              <a:defRPr sz="16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B9CF380E-DFA4-3044-86D4-D5BDA6D178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653256" y="909499"/>
            <a:ext cx="1929145" cy="282892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1333">
                <a:solidFill>
                  <a:srgbClr val="003E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2312169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with quo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1"/>
          </p:nvPr>
        </p:nvSpPr>
        <p:spPr>
          <a:xfrm>
            <a:off x="609601" y="2346582"/>
            <a:ext cx="5267836" cy="3484580"/>
          </a:xfrm>
        </p:spPr>
        <p:txBody>
          <a:bodyPr/>
          <a:lstStyle>
            <a:lvl1pPr>
              <a:buClr>
                <a:srgbClr val="002548"/>
              </a:buClr>
              <a:defRPr/>
            </a:lvl1pPr>
            <a:lvl2pPr>
              <a:buClr>
                <a:srgbClr val="002548"/>
              </a:buClr>
              <a:defRPr/>
            </a:lvl2pPr>
            <a:lvl3pPr>
              <a:buClr>
                <a:srgbClr val="002548"/>
              </a:buClr>
              <a:defRPr/>
            </a:lvl3pPr>
            <a:lvl4pPr>
              <a:buClr>
                <a:srgbClr val="002548"/>
              </a:buClr>
              <a:defRPr/>
            </a:lvl4pPr>
            <a:lvl5pPr>
              <a:buClr>
                <a:srgbClr val="002548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09600" y="1487909"/>
            <a:ext cx="10972800" cy="507556"/>
          </a:xfrm>
        </p:spPr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2" hasCustomPrompt="1"/>
          </p:nvPr>
        </p:nvSpPr>
        <p:spPr>
          <a:xfrm>
            <a:off x="6314564" y="2346582"/>
            <a:ext cx="5267837" cy="2598663"/>
          </a:xfrm>
        </p:spPr>
        <p:txBody>
          <a:bodyPr/>
          <a:lstStyle>
            <a:lvl1pPr marL="0" indent="0">
              <a:buClr>
                <a:srgbClr val="0085CA"/>
              </a:buClr>
              <a:buNone/>
              <a:defRPr sz="3733" b="0" i="1" baseline="0">
                <a:solidFill>
                  <a:srgbClr val="002548"/>
                </a:solidFill>
              </a:defRPr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/>
              <a:t>“Click to add a quote”</a:t>
            </a:r>
            <a:endParaRPr lang="en-US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6314019" y="5187001"/>
            <a:ext cx="5268383" cy="644160"/>
          </a:xfr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buFont typeface="Arial"/>
              <a:buNone/>
              <a:tabLst/>
              <a:defRPr sz="1600" baseline="0">
                <a:solidFill>
                  <a:srgbClr val="002548"/>
                </a:solidFill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4" indent="0">
              <a:buNone/>
              <a:defRPr/>
            </a:lvl4pPr>
            <a:lvl5pPr marL="2438339" indent="0">
              <a:buNone/>
              <a:defRPr/>
            </a:lvl5pPr>
          </a:lstStyle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buFont typeface="Arial"/>
              <a:buNone/>
              <a:tabLst/>
              <a:defRPr/>
            </a:pPr>
            <a:r>
              <a:rPr lang="en-GB"/>
              <a:t>Click to add quote attribution</a:t>
            </a:r>
            <a:endParaRPr lang="en-US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BCFD718D-0442-2741-97B0-32C6679D913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740801" y="585601"/>
            <a:ext cx="2843833" cy="282892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1333" b="1">
                <a:solidFill>
                  <a:srgbClr val="003E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09585" indent="0">
              <a:buNone/>
              <a:defRPr sz="1600">
                <a:solidFill>
                  <a:srgbClr val="003E74"/>
                </a:solidFill>
              </a:defRPr>
            </a:lvl2pPr>
            <a:lvl3pPr marL="1219170" indent="0">
              <a:buNone/>
              <a:defRPr sz="1600">
                <a:solidFill>
                  <a:srgbClr val="003E74"/>
                </a:solidFill>
              </a:defRPr>
            </a:lvl3pPr>
            <a:lvl4pPr marL="1828754" indent="0">
              <a:buNone/>
              <a:defRPr sz="1600">
                <a:solidFill>
                  <a:srgbClr val="003E74"/>
                </a:solidFill>
              </a:defRPr>
            </a:lvl4pPr>
            <a:lvl5pPr marL="2438339" indent="0">
              <a:buNone/>
              <a:defRPr sz="16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118DAE7E-CF4F-2D47-B282-66ECCC4D938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653256" y="909499"/>
            <a:ext cx="1929145" cy="282892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1333">
                <a:solidFill>
                  <a:srgbClr val="003E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522430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two columns with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1"/>
          </p:nvPr>
        </p:nvSpPr>
        <p:spPr>
          <a:xfrm>
            <a:off x="609601" y="2346582"/>
            <a:ext cx="5267836" cy="3484580"/>
          </a:xfrm>
        </p:spPr>
        <p:txBody>
          <a:bodyPr/>
          <a:lstStyle>
            <a:lvl1pPr>
              <a:buClr>
                <a:srgbClr val="002548"/>
              </a:buClr>
              <a:defRPr/>
            </a:lvl1pPr>
            <a:lvl2pPr>
              <a:buClr>
                <a:srgbClr val="002548"/>
              </a:buClr>
              <a:defRPr/>
            </a:lvl2pPr>
            <a:lvl3pPr>
              <a:buClr>
                <a:srgbClr val="002548"/>
              </a:buClr>
              <a:defRPr/>
            </a:lvl3pPr>
            <a:lvl4pPr>
              <a:buClr>
                <a:srgbClr val="002548"/>
              </a:buClr>
              <a:defRPr/>
            </a:lvl4pPr>
            <a:lvl5pPr>
              <a:buClr>
                <a:srgbClr val="002548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09600" y="1487909"/>
            <a:ext cx="10972800" cy="507556"/>
          </a:xfrm>
        </p:spPr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314019" y="2346583"/>
            <a:ext cx="5268383" cy="2635477"/>
          </a:xfrm>
        </p:spPr>
        <p:txBody>
          <a:bodyPr/>
          <a:lstStyle>
            <a:lvl1pPr>
              <a:buClr>
                <a:srgbClr val="002548"/>
              </a:buClr>
              <a:defRPr/>
            </a:lvl1pPr>
          </a:lstStyle>
          <a:p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6314019" y="5256947"/>
            <a:ext cx="5268383" cy="570541"/>
          </a:xfrm>
        </p:spPr>
        <p:txBody>
          <a:bodyPr/>
          <a:lstStyle>
            <a:lvl1pPr marL="0" indent="0">
              <a:buNone/>
              <a:defRPr sz="1333">
                <a:solidFill>
                  <a:srgbClr val="002548"/>
                </a:solidFill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4" indent="0">
              <a:buNone/>
              <a:defRPr/>
            </a:lvl4pPr>
            <a:lvl5pPr marL="2438339" indent="0">
              <a:buNone/>
              <a:defRPr/>
            </a:lvl5pPr>
          </a:lstStyle>
          <a:p>
            <a:pPr lvl="0"/>
            <a:r>
              <a:rPr lang="en-GB"/>
              <a:t>Click to add caption</a:t>
            </a:r>
            <a:endParaRPr lang="en-US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C2ED1638-F830-1B4B-A4AD-D42E6CB8806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740801" y="585601"/>
            <a:ext cx="2843833" cy="282892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1333" b="1">
                <a:solidFill>
                  <a:srgbClr val="003E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09585" indent="0">
              <a:buNone/>
              <a:defRPr sz="1600">
                <a:solidFill>
                  <a:srgbClr val="003E74"/>
                </a:solidFill>
              </a:defRPr>
            </a:lvl2pPr>
            <a:lvl3pPr marL="1219170" indent="0">
              <a:buNone/>
              <a:defRPr sz="1600">
                <a:solidFill>
                  <a:srgbClr val="003E74"/>
                </a:solidFill>
              </a:defRPr>
            </a:lvl3pPr>
            <a:lvl4pPr marL="1828754" indent="0">
              <a:buNone/>
              <a:defRPr sz="1600">
                <a:solidFill>
                  <a:srgbClr val="003E74"/>
                </a:solidFill>
              </a:defRPr>
            </a:lvl4pPr>
            <a:lvl5pPr marL="2438339" indent="0">
              <a:buNone/>
              <a:defRPr sz="16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BBB2E30-5939-BD48-9DA4-A1C43551975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653256" y="909499"/>
            <a:ext cx="1929145" cy="282892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1333">
                <a:solidFill>
                  <a:srgbClr val="003E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4196351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/media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09601" y="1487908"/>
            <a:ext cx="10972801" cy="3518693"/>
          </a:xfrm>
        </p:spPr>
        <p:txBody>
          <a:bodyPr/>
          <a:lstStyle>
            <a:lvl1pPr>
              <a:buClr>
                <a:srgbClr val="002548"/>
              </a:buClr>
              <a:defRPr/>
            </a:lvl1pPr>
          </a:lstStyle>
          <a:p>
            <a:endParaRPr lang="en-US"/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1" y="5260620"/>
            <a:ext cx="5268383" cy="570541"/>
          </a:xfrm>
        </p:spPr>
        <p:txBody>
          <a:bodyPr/>
          <a:lstStyle>
            <a:lvl1pPr marL="0" indent="0">
              <a:buNone/>
              <a:defRPr sz="1333">
                <a:solidFill>
                  <a:srgbClr val="002548"/>
                </a:solidFill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4" indent="0">
              <a:buNone/>
              <a:defRPr/>
            </a:lvl4pPr>
            <a:lvl5pPr marL="2438339" indent="0">
              <a:buNone/>
              <a:defRPr/>
            </a:lvl5pPr>
          </a:lstStyle>
          <a:p>
            <a:pPr lvl="0"/>
            <a:r>
              <a:rPr lang="en-GB"/>
              <a:t>Click to add caption</a:t>
            </a:r>
            <a:endParaRPr lang="en-US"/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E8C0F67B-66BC-1A4E-A77D-9A1BC375013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740801" y="585601"/>
            <a:ext cx="2843833" cy="282892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1333" b="1">
                <a:solidFill>
                  <a:srgbClr val="003E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09585" indent="0">
              <a:buNone/>
              <a:defRPr sz="1600">
                <a:solidFill>
                  <a:srgbClr val="003E74"/>
                </a:solidFill>
              </a:defRPr>
            </a:lvl2pPr>
            <a:lvl3pPr marL="1219170" indent="0">
              <a:buNone/>
              <a:defRPr sz="1600">
                <a:solidFill>
                  <a:srgbClr val="003E74"/>
                </a:solidFill>
              </a:defRPr>
            </a:lvl3pPr>
            <a:lvl4pPr marL="1828754" indent="0">
              <a:buNone/>
              <a:defRPr sz="1600">
                <a:solidFill>
                  <a:srgbClr val="003E74"/>
                </a:solidFill>
              </a:defRPr>
            </a:lvl4pPr>
            <a:lvl5pPr marL="2438339" indent="0">
              <a:buNone/>
              <a:defRPr sz="16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7C507F9E-B645-0149-A879-39C4F5ED6CC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653256" y="909499"/>
            <a:ext cx="1929145" cy="282892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1333">
                <a:solidFill>
                  <a:srgbClr val="003E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738667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images/media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09601" y="1487908"/>
            <a:ext cx="5268383" cy="3481880"/>
          </a:xfrm>
        </p:spPr>
        <p:txBody>
          <a:bodyPr/>
          <a:lstStyle>
            <a:lvl1pPr>
              <a:buClr>
                <a:srgbClr val="002548"/>
              </a:buClr>
              <a:defRPr/>
            </a:lvl1pPr>
          </a:lstStyle>
          <a:p>
            <a:endParaRPr lang="en-US"/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1" y="5260620"/>
            <a:ext cx="5268383" cy="570541"/>
          </a:xfrm>
        </p:spPr>
        <p:txBody>
          <a:bodyPr/>
          <a:lstStyle>
            <a:lvl1pPr marL="0" indent="0">
              <a:buNone/>
              <a:defRPr sz="1333">
                <a:solidFill>
                  <a:srgbClr val="002548"/>
                </a:solidFill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4" indent="0">
              <a:buNone/>
              <a:defRPr/>
            </a:lvl4pPr>
            <a:lvl5pPr marL="2438339" indent="0">
              <a:buNone/>
              <a:defRPr/>
            </a:lvl5pPr>
          </a:lstStyle>
          <a:p>
            <a:pPr lvl="0"/>
            <a:r>
              <a:rPr lang="en-GB"/>
              <a:t>Click to add caption</a:t>
            </a:r>
            <a:endParaRPr lang="en-US"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6314019" y="1487910"/>
            <a:ext cx="5268383" cy="1972535"/>
          </a:xfrm>
        </p:spPr>
        <p:txBody>
          <a:bodyPr/>
          <a:lstStyle>
            <a:lvl1pPr>
              <a:buClr>
                <a:srgbClr val="002548"/>
              </a:buClr>
              <a:defRPr/>
            </a:lvl1pPr>
          </a:lstStyle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6314019" y="3754952"/>
            <a:ext cx="5268383" cy="2076211"/>
          </a:xfrm>
        </p:spPr>
        <p:txBody>
          <a:bodyPr/>
          <a:lstStyle>
            <a:lvl1pPr>
              <a:buClr>
                <a:srgbClr val="002548"/>
              </a:buClr>
              <a:defRPr/>
            </a:lvl1pPr>
          </a:lstStyle>
          <a:p>
            <a:endParaRPr lang="en-US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DE8AF522-803A-A042-A5A1-A1E8B6C1A4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740801" y="585601"/>
            <a:ext cx="2843833" cy="282892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1333" b="1">
                <a:solidFill>
                  <a:srgbClr val="003E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09585" indent="0">
              <a:buNone/>
              <a:defRPr sz="1600">
                <a:solidFill>
                  <a:srgbClr val="003E74"/>
                </a:solidFill>
              </a:defRPr>
            </a:lvl2pPr>
            <a:lvl3pPr marL="1219170" indent="0">
              <a:buNone/>
              <a:defRPr sz="1600">
                <a:solidFill>
                  <a:srgbClr val="003E74"/>
                </a:solidFill>
              </a:defRPr>
            </a:lvl3pPr>
            <a:lvl4pPr marL="1828754" indent="0">
              <a:buNone/>
              <a:defRPr sz="1600">
                <a:solidFill>
                  <a:srgbClr val="003E74"/>
                </a:solidFill>
              </a:defRPr>
            </a:lvl4pPr>
            <a:lvl5pPr marL="2438339" indent="0">
              <a:buNone/>
              <a:defRPr sz="16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8AE1AFFD-EF9D-074A-84AB-457A41DDF44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653256" y="909499"/>
            <a:ext cx="1929145" cy="282892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1333">
                <a:solidFill>
                  <a:srgbClr val="003E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3738869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696CA4CB-7C31-F846-88D8-61546C8DEDB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740801" y="585601"/>
            <a:ext cx="2843833" cy="282892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1333" b="1">
                <a:solidFill>
                  <a:srgbClr val="003E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09585" indent="0">
              <a:buNone/>
              <a:defRPr sz="1600">
                <a:solidFill>
                  <a:srgbClr val="003E74"/>
                </a:solidFill>
              </a:defRPr>
            </a:lvl2pPr>
            <a:lvl3pPr marL="1219170" indent="0">
              <a:buNone/>
              <a:defRPr sz="1600">
                <a:solidFill>
                  <a:srgbClr val="003E74"/>
                </a:solidFill>
              </a:defRPr>
            </a:lvl3pPr>
            <a:lvl4pPr marL="1828754" indent="0">
              <a:buNone/>
              <a:defRPr sz="1600">
                <a:solidFill>
                  <a:srgbClr val="003E74"/>
                </a:solidFill>
              </a:defRPr>
            </a:lvl4pPr>
            <a:lvl5pPr marL="2438339" indent="0">
              <a:buNone/>
              <a:defRPr sz="16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D2490724-14C5-4B4D-905B-6CCC96EFFF9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653256" y="909499"/>
            <a:ext cx="1929145" cy="282892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1333">
                <a:solidFill>
                  <a:srgbClr val="003E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3550544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800609-06C1-4BC3-95B3-67EB2AB99D8D}" type="datetimeFigureOut"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16/01/2024</a:t>
            </a:fld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278B09-C8E5-415A-A62C-AA16575DFFA5}" type="slidenum"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7888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09600" y="1706880"/>
            <a:ext cx="6746240" cy="2377440"/>
          </a:xfrm>
        </p:spPr>
        <p:txBody>
          <a:bodyPr/>
          <a:lstStyle>
            <a:lvl1pPr algn="l">
              <a:defRPr sz="3733" b="1">
                <a:solidFill>
                  <a:schemeClr val="accent5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6203773"/>
            <a:ext cx="5140960" cy="243840"/>
          </a:xfrm>
        </p:spPr>
        <p:txBody>
          <a:bodyPr/>
          <a:lstStyle>
            <a:lvl1pPr marL="0" indent="0" algn="l">
              <a:buNone/>
              <a:defRPr sz="1867" baseline="0">
                <a:solidFill>
                  <a:schemeClr val="bg1"/>
                </a:solidFill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GB"/>
              <a:t>Click to edit author name or date</a:t>
            </a:r>
            <a:endParaRPr lang="en-US"/>
          </a:p>
        </p:txBody>
      </p:sp>
      <p:grpSp>
        <p:nvGrpSpPr>
          <p:cNvPr id="478" name="Group 477">
            <a:extLst>
              <a:ext uri="{FF2B5EF4-FFF2-40B4-BE49-F238E27FC236}">
                <a16:creationId xmlns:a16="http://schemas.microsoft.com/office/drawing/2014/main" id="{3CBAB019-498E-9BAD-2D4E-2C4FE0C79304}"/>
              </a:ext>
            </a:extLst>
          </p:cNvPr>
          <p:cNvGrpSpPr/>
          <p:nvPr userDrawn="1"/>
        </p:nvGrpSpPr>
        <p:grpSpPr>
          <a:xfrm>
            <a:off x="5225415" y="147956"/>
            <a:ext cx="6828180" cy="6586219"/>
            <a:chOff x="3919061" y="110967"/>
            <a:chExt cx="5121135" cy="4939664"/>
          </a:xfrm>
        </p:grpSpPr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D1A91DE2-F258-DE37-0E62-1972CE3AF70F}"/>
                </a:ext>
              </a:extLst>
            </p:cNvPr>
            <p:cNvSpPr/>
            <p:nvPr/>
          </p:nvSpPr>
          <p:spPr>
            <a:xfrm>
              <a:off x="6466046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C0BF5B00-A24C-2568-D6E9-21E71C8F136B}"/>
                </a:ext>
              </a:extLst>
            </p:cNvPr>
            <p:cNvSpPr/>
            <p:nvPr/>
          </p:nvSpPr>
          <p:spPr>
            <a:xfrm>
              <a:off x="7193756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532D5A81-A4BA-1A77-14C8-CD3B6613F3F3}"/>
                </a:ext>
              </a:extLst>
            </p:cNvPr>
            <p:cNvSpPr/>
            <p:nvPr/>
          </p:nvSpPr>
          <p:spPr>
            <a:xfrm>
              <a:off x="7011828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43953FC6-7214-98EB-1D58-280CE67C5A0E}"/>
                </a:ext>
              </a:extLst>
            </p:cNvPr>
            <p:cNvSpPr/>
            <p:nvPr/>
          </p:nvSpPr>
          <p:spPr>
            <a:xfrm>
              <a:off x="7557611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1314DFFA-BFF6-430F-E606-4D4B457005AB}"/>
                </a:ext>
              </a:extLst>
            </p:cNvPr>
            <p:cNvSpPr/>
            <p:nvPr/>
          </p:nvSpPr>
          <p:spPr>
            <a:xfrm>
              <a:off x="7557611" y="11096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43C6DFE8-784B-10C9-BA31-DC747CBB59E2}"/>
                </a:ext>
              </a:extLst>
            </p:cNvPr>
            <p:cNvSpPr/>
            <p:nvPr/>
          </p:nvSpPr>
          <p:spPr>
            <a:xfrm>
              <a:off x="7375683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CFF74593-42FF-4E4A-C104-C906F9746F8E}"/>
                </a:ext>
              </a:extLst>
            </p:cNvPr>
            <p:cNvSpPr/>
            <p:nvPr/>
          </p:nvSpPr>
          <p:spPr>
            <a:xfrm>
              <a:off x="7921466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18E9F9A1-B3A1-8F67-590C-9458AD2321E8}"/>
                </a:ext>
              </a:extLst>
            </p:cNvPr>
            <p:cNvSpPr/>
            <p:nvPr/>
          </p:nvSpPr>
          <p:spPr>
            <a:xfrm>
              <a:off x="7921466" y="11096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769BDAA8-A5A1-6960-4C10-614E457BC67C}"/>
                </a:ext>
              </a:extLst>
            </p:cNvPr>
            <p:cNvSpPr/>
            <p:nvPr/>
          </p:nvSpPr>
          <p:spPr>
            <a:xfrm>
              <a:off x="6647973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6" name="Freeform 65">
              <a:extLst>
                <a:ext uri="{FF2B5EF4-FFF2-40B4-BE49-F238E27FC236}">
                  <a16:creationId xmlns:a16="http://schemas.microsoft.com/office/drawing/2014/main" id="{A80B135E-FC7A-EBCE-5DA2-20D0C279730F}"/>
                </a:ext>
              </a:extLst>
            </p:cNvPr>
            <p:cNvSpPr/>
            <p:nvPr/>
          </p:nvSpPr>
          <p:spPr>
            <a:xfrm>
              <a:off x="7184707" y="64770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7" name="Freeform 66">
              <a:extLst>
                <a:ext uri="{FF2B5EF4-FFF2-40B4-BE49-F238E27FC236}">
                  <a16:creationId xmlns:a16="http://schemas.microsoft.com/office/drawing/2014/main" id="{A7181C3E-2CFB-3378-6FA3-1C3F38989192}"/>
                </a:ext>
              </a:extLst>
            </p:cNvPr>
            <p:cNvSpPr/>
            <p:nvPr/>
          </p:nvSpPr>
          <p:spPr>
            <a:xfrm>
              <a:off x="7548562" y="64770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8" name="Freeform 67">
              <a:extLst>
                <a:ext uri="{FF2B5EF4-FFF2-40B4-BE49-F238E27FC236}">
                  <a16:creationId xmlns:a16="http://schemas.microsoft.com/office/drawing/2014/main" id="{B2A74DAF-C415-F621-BAD5-402387632D93}"/>
                </a:ext>
              </a:extLst>
            </p:cNvPr>
            <p:cNvSpPr/>
            <p:nvPr/>
          </p:nvSpPr>
          <p:spPr>
            <a:xfrm>
              <a:off x="7375683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69" name="Freeform 68">
              <a:extLst>
                <a:ext uri="{FF2B5EF4-FFF2-40B4-BE49-F238E27FC236}">
                  <a16:creationId xmlns:a16="http://schemas.microsoft.com/office/drawing/2014/main" id="{D532872D-BEE1-80D0-6A13-E347118248AB}"/>
                </a:ext>
              </a:extLst>
            </p:cNvPr>
            <p:cNvSpPr/>
            <p:nvPr/>
          </p:nvSpPr>
          <p:spPr>
            <a:xfrm>
              <a:off x="7912417" y="64770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0" name="Freeform 69">
              <a:extLst>
                <a:ext uri="{FF2B5EF4-FFF2-40B4-BE49-F238E27FC236}">
                  <a16:creationId xmlns:a16="http://schemas.microsoft.com/office/drawing/2014/main" id="{38CF34D8-A7B2-405C-F170-BA4FA2F01A7A}"/>
                </a:ext>
              </a:extLst>
            </p:cNvPr>
            <p:cNvSpPr/>
            <p:nvPr/>
          </p:nvSpPr>
          <p:spPr>
            <a:xfrm>
              <a:off x="7739538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61678A70-304D-09C2-EAB9-3AF923A4248B}"/>
                </a:ext>
              </a:extLst>
            </p:cNvPr>
            <p:cNvSpPr/>
            <p:nvPr/>
          </p:nvSpPr>
          <p:spPr>
            <a:xfrm>
              <a:off x="8285321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9D59A24A-D6BF-F4A9-53CD-106EE34BFA8B}"/>
                </a:ext>
              </a:extLst>
            </p:cNvPr>
            <p:cNvSpPr/>
            <p:nvPr/>
          </p:nvSpPr>
          <p:spPr>
            <a:xfrm>
              <a:off x="8103393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3" name="Freeform 72">
              <a:extLst>
                <a:ext uri="{FF2B5EF4-FFF2-40B4-BE49-F238E27FC236}">
                  <a16:creationId xmlns:a16="http://schemas.microsoft.com/office/drawing/2014/main" id="{CFFA27A9-04B4-28EC-2E30-52AF6EEC1A5A}"/>
                </a:ext>
              </a:extLst>
            </p:cNvPr>
            <p:cNvSpPr/>
            <p:nvPr/>
          </p:nvSpPr>
          <p:spPr>
            <a:xfrm>
              <a:off x="8649176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4" name="Freeform 73">
              <a:extLst>
                <a:ext uri="{FF2B5EF4-FFF2-40B4-BE49-F238E27FC236}">
                  <a16:creationId xmlns:a16="http://schemas.microsoft.com/office/drawing/2014/main" id="{4550C905-241E-871F-7D26-8DF73D6B6352}"/>
                </a:ext>
              </a:extLst>
            </p:cNvPr>
            <p:cNvSpPr/>
            <p:nvPr/>
          </p:nvSpPr>
          <p:spPr>
            <a:xfrm>
              <a:off x="8649176" y="11096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5" name="Freeform 74">
              <a:extLst>
                <a:ext uri="{FF2B5EF4-FFF2-40B4-BE49-F238E27FC236}">
                  <a16:creationId xmlns:a16="http://schemas.microsoft.com/office/drawing/2014/main" id="{2202932B-AF73-ADF2-E402-635ABA90DB40}"/>
                </a:ext>
              </a:extLst>
            </p:cNvPr>
            <p:cNvSpPr/>
            <p:nvPr/>
          </p:nvSpPr>
          <p:spPr>
            <a:xfrm>
              <a:off x="8467248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67CBBC4C-91D2-5B0F-95C4-6FDA944AB0E1}"/>
                </a:ext>
              </a:extLst>
            </p:cNvPr>
            <p:cNvSpPr/>
            <p:nvPr/>
          </p:nvSpPr>
          <p:spPr>
            <a:xfrm>
              <a:off x="9013031" y="47482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B406F3E0-1736-B9E8-CC4C-925A43C89C9F}"/>
                </a:ext>
              </a:extLst>
            </p:cNvPr>
            <p:cNvSpPr/>
            <p:nvPr/>
          </p:nvSpPr>
          <p:spPr>
            <a:xfrm>
              <a:off x="8831103" y="29289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85874E15-937D-B0EA-7D11-42DA463FB591}"/>
                </a:ext>
              </a:extLst>
            </p:cNvPr>
            <p:cNvSpPr/>
            <p:nvPr/>
          </p:nvSpPr>
          <p:spPr>
            <a:xfrm>
              <a:off x="8276272" y="647701"/>
              <a:ext cx="36213" cy="36195"/>
            </a:xfrm>
            <a:custGeom>
              <a:avLst/>
              <a:gdLst>
                <a:gd name="connsiteX0" fmla="*/ 18097 w 36213"/>
                <a:gd name="connsiteY0" fmla="*/ 0 h 36195"/>
                <a:gd name="connsiteX1" fmla="*/ 0 w 36213"/>
                <a:gd name="connsiteY1" fmla="*/ 18098 h 36195"/>
                <a:gd name="connsiteX2" fmla="*/ 18097 w 36213"/>
                <a:gd name="connsiteY2" fmla="*/ 36195 h 36195"/>
                <a:gd name="connsiteX3" fmla="*/ 36195 w 36213"/>
                <a:gd name="connsiteY3" fmla="*/ 18098 h 36195"/>
                <a:gd name="connsiteX4" fmla="*/ 18097 w 36213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3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8"/>
                  </a:cubicBezTo>
                  <a:cubicBezTo>
                    <a:pt x="36671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CEB4792B-86AE-49C1-D9E6-93C7C98D673A}"/>
                </a:ext>
              </a:extLst>
            </p:cNvPr>
            <p:cNvSpPr/>
            <p:nvPr/>
          </p:nvSpPr>
          <p:spPr>
            <a:xfrm>
              <a:off x="8103393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3A8F32ED-8D01-00B8-1138-EF2496DA2D9A}"/>
                </a:ext>
              </a:extLst>
            </p:cNvPr>
            <p:cNvSpPr/>
            <p:nvPr/>
          </p:nvSpPr>
          <p:spPr>
            <a:xfrm>
              <a:off x="8640127" y="647701"/>
              <a:ext cx="36214" cy="36195"/>
            </a:xfrm>
            <a:custGeom>
              <a:avLst/>
              <a:gdLst>
                <a:gd name="connsiteX0" fmla="*/ 18098 w 36214"/>
                <a:gd name="connsiteY0" fmla="*/ 0 h 36195"/>
                <a:gd name="connsiteX1" fmla="*/ 0 w 36214"/>
                <a:gd name="connsiteY1" fmla="*/ 18098 h 36195"/>
                <a:gd name="connsiteX2" fmla="*/ 18098 w 36214"/>
                <a:gd name="connsiteY2" fmla="*/ 36195 h 36195"/>
                <a:gd name="connsiteX3" fmla="*/ 36195 w 36214"/>
                <a:gd name="connsiteY3" fmla="*/ 18098 h 36195"/>
                <a:gd name="connsiteX4" fmla="*/ 18098 w 3621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672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F4FF27A7-1793-B333-7E85-CA2CDCCE5E00}"/>
                </a:ext>
              </a:extLst>
            </p:cNvPr>
            <p:cNvSpPr/>
            <p:nvPr/>
          </p:nvSpPr>
          <p:spPr>
            <a:xfrm>
              <a:off x="8467248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2" name="Freeform 81">
              <a:extLst>
                <a:ext uri="{FF2B5EF4-FFF2-40B4-BE49-F238E27FC236}">
                  <a16:creationId xmlns:a16="http://schemas.microsoft.com/office/drawing/2014/main" id="{A4733113-2C03-69C9-B41A-D86C52543F4C}"/>
                </a:ext>
              </a:extLst>
            </p:cNvPr>
            <p:cNvSpPr/>
            <p:nvPr/>
          </p:nvSpPr>
          <p:spPr>
            <a:xfrm>
              <a:off x="9003982" y="647701"/>
              <a:ext cx="36214" cy="36195"/>
            </a:xfrm>
            <a:custGeom>
              <a:avLst/>
              <a:gdLst>
                <a:gd name="connsiteX0" fmla="*/ 18098 w 36214"/>
                <a:gd name="connsiteY0" fmla="*/ 0 h 36195"/>
                <a:gd name="connsiteX1" fmla="*/ 0 w 36214"/>
                <a:gd name="connsiteY1" fmla="*/ 18098 h 36195"/>
                <a:gd name="connsiteX2" fmla="*/ 18098 w 36214"/>
                <a:gd name="connsiteY2" fmla="*/ 36195 h 36195"/>
                <a:gd name="connsiteX3" fmla="*/ 36195 w 36214"/>
                <a:gd name="connsiteY3" fmla="*/ 18098 h 36195"/>
                <a:gd name="connsiteX4" fmla="*/ 18098 w 3621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672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3" name="Freeform 82">
              <a:extLst>
                <a:ext uri="{FF2B5EF4-FFF2-40B4-BE49-F238E27FC236}">
                  <a16:creationId xmlns:a16="http://schemas.microsoft.com/office/drawing/2014/main" id="{781E14E8-85A6-D2B9-786F-41BC64B8A45D}"/>
                </a:ext>
              </a:extLst>
            </p:cNvPr>
            <p:cNvSpPr/>
            <p:nvPr/>
          </p:nvSpPr>
          <p:spPr>
            <a:xfrm>
              <a:off x="8831103" y="65674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4" name="Freeform 83">
              <a:extLst>
                <a:ext uri="{FF2B5EF4-FFF2-40B4-BE49-F238E27FC236}">
                  <a16:creationId xmlns:a16="http://schemas.microsoft.com/office/drawing/2014/main" id="{C63BE9F9-4A7C-32FC-02B0-D5EC0FD8697C}"/>
                </a:ext>
              </a:extLst>
            </p:cNvPr>
            <p:cNvSpPr/>
            <p:nvPr/>
          </p:nvSpPr>
          <p:spPr>
            <a:xfrm>
              <a:off x="537448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5" name="Freeform 84">
              <a:extLst>
                <a:ext uri="{FF2B5EF4-FFF2-40B4-BE49-F238E27FC236}">
                  <a16:creationId xmlns:a16="http://schemas.microsoft.com/office/drawing/2014/main" id="{A0CBFB56-FB42-62CB-EC99-155F6E0E721C}"/>
                </a:ext>
              </a:extLst>
            </p:cNvPr>
            <p:cNvSpPr/>
            <p:nvPr/>
          </p:nvSpPr>
          <p:spPr>
            <a:xfrm>
              <a:off x="5365432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6" name="Freeform 85">
              <a:extLst>
                <a:ext uri="{FF2B5EF4-FFF2-40B4-BE49-F238E27FC236}">
                  <a16:creationId xmlns:a16="http://schemas.microsoft.com/office/drawing/2014/main" id="{270EB967-3C98-0756-4EAE-D48ECC871DDD}"/>
                </a:ext>
              </a:extLst>
            </p:cNvPr>
            <p:cNvSpPr/>
            <p:nvPr/>
          </p:nvSpPr>
          <p:spPr>
            <a:xfrm>
              <a:off x="537448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7" name="Freeform 86">
              <a:extLst>
                <a:ext uri="{FF2B5EF4-FFF2-40B4-BE49-F238E27FC236}">
                  <a16:creationId xmlns:a16="http://schemas.microsoft.com/office/drawing/2014/main" id="{A753667D-7421-30BF-99A7-A8B7B4B16BE1}"/>
                </a:ext>
              </a:extLst>
            </p:cNvPr>
            <p:cNvSpPr/>
            <p:nvPr/>
          </p:nvSpPr>
          <p:spPr>
            <a:xfrm>
              <a:off x="5365432" y="4286727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8" name="Freeform 87">
              <a:extLst>
                <a:ext uri="{FF2B5EF4-FFF2-40B4-BE49-F238E27FC236}">
                  <a16:creationId xmlns:a16="http://schemas.microsoft.com/office/drawing/2014/main" id="{6DB9FC47-D935-6CC4-7CC3-206CBE981D50}"/>
                </a:ext>
              </a:extLst>
            </p:cNvPr>
            <p:cNvSpPr/>
            <p:nvPr/>
          </p:nvSpPr>
          <p:spPr>
            <a:xfrm>
              <a:off x="537448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89" name="Freeform 88">
              <a:extLst>
                <a:ext uri="{FF2B5EF4-FFF2-40B4-BE49-F238E27FC236}">
                  <a16:creationId xmlns:a16="http://schemas.microsoft.com/office/drawing/2014/main" id="{4DB6FF7A-55EE-E62F-EBA1-AA3F723D13E1}"/>
                </a:ext>
              </a:extLst>
            </p:cNvPr>
            <p:cNvSpPr/>
            <p:nvPr/>
          </p:nvSpPr>
          <p:spPr>
            <a:xfrm>
              <a:off x="5365432" y="392287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0" name="Freeform 89">
              <a:extLst>
                <a:ext uri="{FF2B5EF4-FFF2-40B4-BE49-F238E27FC236}">
                  <a16:creationId xmlns:a16="http://schemas.microsoft.com/office/drawing/2014/main" id="{7C45EC09-7B62-F3AD-F1FD-D4EACF9F53C3}"/>
                </a:ext>
              </a:extLst>
            </p:cNvPr>
            <p:cNvSpPr/>
            <p:nvPr/>
          </p:nvSpPr>
          <p:spPr>
            <a:xfrm>
              <a:off x="537448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1" name="Freeform 90">
              <a:extLst>
                <a:ext uri="{FF2B5EF4-FFF2-40B4-BE49-F238E27FC236}">
                  <a16:creationId xmlns:a16="http://schemas.microsoft.com/office/drawing/2014/main" id="{9DCD7853-BB00-9235-8611-1184BCB1A213}"/>
                </a:ext>
              </a:extLst>
            </p:cNvPr>
            <p:cNvSpPr/>
            <p:nvPr/>
          </p:nvSpPr>
          <p:spPr>
            <a:xfrm>
              <a:off x="519255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2" name="Freeform 91">
              <a:extLst>
                <a:ext uri="{FF2B5EF4-FFF2-40B4-BE49-F238E27FC236}">
                  <a16:creationId xmlns:a16="http://schemas.microsoft.com/office/drawing/2014/main" id="{24B78593-4398-13B0-50A3-8E8A13740113}"/>
                </a:ext>
              </a:extLst>
            </p:cNvPr>
            <p:cNvSpPr/>
            <p:nvPr/>
          </p:nvSpPr>
          <p:spPr>
            <a:xfrm>
              <a:off x="519255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3" name="Freeform 92">
              <a:extLst>
                <a:ext uri="{FF2B5EF4-FFF2-40B4-BE49-F238E27FC236}">
                  <a16:creationId xmlns:a16="http://schemas.microsoft.com/office/drawing/2014/main" id="{C566566F-D551-FB3D-F065-8C657C97A464}"/>
                </a:ext>
              </a:extLst>
            </p:cNvPr>
            <p:cNvSpPr/>
            <p:nvPr/>
          </p:nvSpPr>
          <p:spPr>
            <a:xfrm>
              <a:off x="519255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4" name="Freeform 93">
              <a:extLst>
                <a:ext uri="{FF2B5EF4-FFF2-40B4-BE49-F238E27FC236}">
                  <a16:creationId xmlns:a16="http://schemas.microsoft.com/office/drawing/2014/main" id="{E80FCA0F-B4F3-603B-0BF7-4E571C356BAB}"/>
                </a:ext>
              </a:extLst>
            </p:cNvPr>
            <p:cNvSpPr/>
            <p:nvPr/>
          </p:nvSpPr>
          <p:spPr>
            <a:xfrm>
              <a:off x="573833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5" name="Freeform 94">
              <a:extLst>
                <a:ext uri="{FF2B5EF4-FFF2-40B4-BE49-F238E27FC236}">
                  <a16:creationId xmlns:a16="http://schemas.microsoft.com/office/drawing/2014/main" id="{508CECD7-802C-8474-BD39-31C778F6CF66}"/>
                </a:ext>
              </a:extLst>
            </p:cNvPr>
            <p:cNvSpPr/>
            <p:nvPr/>
          </p:nvSpPr>
          <p:spPr>
            <a:xfrm>
              <a:off x="5729287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6" name="Freeform 95">
              <a:extLst>
                <a:ext uri="{FF2B5EF4-FFF2-40B4-BE49-F238E27FC236}">
                  <a16:creationId xmlns:a16="http://schemas.microsoft.com/office/drawing/2014/main" id="{6145E4A6-7C79-C7AC-51E5-88DA4725758C}"/>
                </a:ext>
              </a:extLst>
            </p:cNvPr>
            <p:cNvSpPr/>
            <p:nvPr/>
          </p:nvSpPr>
          <p:spPr>
            <a:xfrm>
              <a:off x="573833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7" name="Freeform 96">
              <a:extLst>
                <a:ext uri="{FF2B5EF4-FFF2-40B4-BE49-F238E27FC236}">
                  <a16:creationId xmlns:a16="http://schemas.microsoft.com/office/drawing/2014/main" id="{56D902B5-1083-EE1A-1A60-3C8C3F87C921}"/>
                </a:ext>
              </a:extLst>
            </p:cNvPr>
            <p:cNvSpPr/>
            <p:nvPr/>
          </p:nvSpPr>
          <p:spPr>
            <a:xfrm>
              <a:off x="5729287" y="4286727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8" name="Freeform 97">
              <a:extLst>
                <a:ext uri="{FF2B5EF4-FFF2-40B4-BE49-F238E27FC236}">
                  <a16:creationId xmlns:a16="http://schemas.microsoft.com/office/drawing/2014/main" id="{9B40FFEE-26E7-669A-3172-B3EE33D4F53B}"/>
                </a:ext>
              </a:extLst>
            </p:cNvPr>
            <p:cNvSpPr/>
            <p:nvPr/>
          </p:nvSpPr>
          <p:spPr>
            <a:xfrm>
              <a:off x="573833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99" name="Freeform 98">
              <a:extLst>
                <a:ext uri="{FF2B5EF4-FFF2-40B4-BE49-F238E27FC236}">
                  <a16:creationId xmlns:a16="http://schemas.microsoft.com/office/drawing/2014/main" id="{20CE39A2-B29C-3303-6CD9-0D0DA5FC8707}"/>
                </a:ext>
              </a:extLst>
            </p:cNvPr>
            <p:cNvSpPr/>
            <p:nvPr/>
          </p:nvSpPr>
          <p:spPr>
            <a:xfrm>
              <a:off x="5729287" y="392287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00" name="Freeform 99">
              <a:extLst>
                <a:ext uri="{FF2B5EF4-FFF2-40B4-BE49-F238E27FC236}">
                  <a16:creationId xmlns:a16="http://schemas.microsoft.com/office/drawing/2014/main" id="{0ACCBF23-100D-BE14-0BC4-714C5C924824}"/>
                </a:ext>
              </a:extLst>
            </p:cNvPr>
            <p:cNvSpPr/>
            <p:nvPr/>
          </p:nvSpPr>
          <p:spPr>
            <a:xfrm>
              <a:off x="573833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01" name="Freeform 100">
              <a:extLst>
                <a:ext uri="{FF2B5EF4-FFF2-40B4-BE49-F238E27FC236}">
                  <a16:creationId xmlns:a16="http://schemas.microsoft.com/office/drawing/2014/main" id="{818D7BDD-FD3D-22E2-7351-157E041C5BEA}"/>
                </a:ext>
              </a:extLst>
            </p:cNvPr>
            <p:cNvSpPr/>
            <p:nvPr/>
          </p:nvSpPr>
          <p:spPr>
            <a:xfrm>
              <a:off x="555640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02" name="Freeform 101">
              <a:extLst>
                <a:ext uri="{FF2B5EF4-FFF2-40B4-BE49-F238E27FC236}">
                  <a16:creationId xmlns:a16="http://schemas.microsoft.com/office/drawing/2014/main" id="{550F18E4-07B8-7098-1302-6C77AB4003CD}"/>
                </a:ext>
              </a:extLst>
            </p:cNvPr>
            <p:cNvSpPr/>
            <p:nvPr/>
          </p:nvSpPr>
          <p:spPr>
            <a:xfrm>
              <a:off x="5556408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03" name="Freeform 102">
              <a:extLst>
                <a:ext uri="{FF2B5EF4-FFF2-40B4-BE49-F238E27FC236}">
                  <a16:creationId xmlns:a16="http://schemas.microsoft.com/office/drawing/2014/main" id="{956AC625-C621-A2EB-AA83-072424E7FE23}"/>
                </a:ext>
              </a:extLst>
            </p:cNvPr>
            <p:cNvSpPr/>
            <p:nvPr/>
          </p:nvSpPr>
          <p:spPr>
            <a:xfrm>
              <a:off x="5556408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04" name="Freeform 103">
              <a:extLst>
                <a:ext uri="{FF2B5EF4-FFF2-40B4-BE49-F238E27FC236}">
                  <a16:creationId xmlns:a16="http://schemas.microsoft.com/office/drawing/2014/main" id="{F9922775-91F3-A2B0-6EB4-11295E1ABB00}"/>
                </a:ext>
              </a:extLst>
            </p:cNvPr>
            <p:cNvSpPr/>
            <p:nvPr/>
          </p:nvSpPr>
          <p:spPr>
            <a:xfrm>
              <a:off x="610219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05" name="Freeform 104">
              <a:extLst>
                <a:ext uri="{FF2B5EF4-FFF2-40B4-BE49-F238E27FC236}">
                  <a16:creationId xmlns:a16="http://schemas.microsoft.com/office/drawing/2014/main" id="{6F77664F-F8A3-CF81-5ED9-15F2EC8920E8}"/>
                </a:ext>
              </a:extLst>
            </p:cNvPr>
            <p:cNvSpPr/>
            <p:nvPr/>
          </p:nvSpPr>
          <p:spPr>
            <a:xfrm>
              <a:off x="6093142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06" name="Freeform 105">
              <a:extLst>
                <a:ext uri="{FF2B5EF4-FFF2-40B4-BE49-F238E27FC236}">
                  <a16:creationId xmlns:a16="http://schemas.microsoft.com/office/drawing/2014/main" id="{ADCAF505-A04D-C456-3991-4479EB692931}"/>
                </a:ext>
              </a:extLst>
            </p:cNvPr>
            <p:cNvSpPr/>
            <p:nvPr/>
          </p:nvSpPr>
          <p:spPr>
            <a:xfrm>
              <a:off x="610219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07" name="Freeform 106">
              <a:extLst>
                <a:ext uri="{FF2B5EF4-FFF2-40B4-BE49-F238E27FC236}">
                  <a16:creationId xmlns:a16="http://schemas.microsoft.com/office/drawing/2014/main" id="{5ED79D08-7CA4-F8BB-C019-EE869DF57A6A}"/>
                </a:ext>
              </a:extLst>
            </p:cNvPr>
            <p:cNvSpPr/>
            <p:nvPr/>
          </p:nvSpPr>
          <p:spPr>
            <a:xfrm>
              <a:off x="6093142" y="4286727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08" name="Freeform 107">
              <a:extLst>
                <a:ext uri="{FF2B5EF4-FFF2-40B4-BE49-F238E27FC236}">
                  <a16:creationId xmlns:a16="http://schemas.microsoft.com/office/drawing/2014/main" id="{C49D6CF6-FF1E-CD20-DED6-8060AB0B7557}"/>
                </a:ext>
              </a:extLst>
            </p:cNvPr>
            <p:cNvSpPr/>
            <p:nvPr/>
          </p:nvSpPr>
          <p:spPr>
            <a:xfrm>
              <a:off x="610219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09" name="Freeform 108">
              <a:extLst>
                <a:ext uri="{FF2B5EF4-FFF2-40B4-BE49-F238E27FC236}">
                  <a16:creationId xmlns:a16="http://schemas.microsoft.com/office/drawing/2014/main" id="{DB46CF4C-2A79-E25E-BBA1-5F48B1DC930B}"/>
                </a:ext>
              </a:extLst>
            </p:cNvPr>
            <p:cNvSpPr/>
            <p:nvPr/>
          </p:nvSpPr>
          <p:spPr>
            <a:xfrm>
              <a:off x="6093142" y="392287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0" name="Freeform 109">
              <a:extLst>
                <a:ext uri="{FF2B5EF4-FFF2-40B4-BE49-F238E27FC236}">
                  <a16:creationId xmlns:a16="http://schemas.microsoft.com/office/drawing/2014/main" id="{CFE90227-20C9-FAF2-21E5-B14E117AFD2D}"/>
                </a:ext>
              </a:extLst>
            </p:cNvPr>
            <p:cNvSpPr/>
            <p:nvPr/>
          </p:nvSpPr>
          <p:spPr>
            <a:xfrm>
              <a:off x="610219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1" name="Freeform 110">
              <a:extLst>
                <a:ext uri="{FF2B5EF4-FFF2-40B4-BE49-F238E27FC236}">
                  <a16:creationId xmlns:a16="http://schemas.microsoft.com/office/drawing/2014/main" id="{5AC808BA-281E-7EBD-5E6F-8176367B0ED4}"/>
                </a:ext>
              </a:extLst>
            </p:cNvPr>
            <p:cNvSpPr/>
            <p:nvPr/>
          </p:nvSpPr>
          <p:spPr>
            <a:xfrm>
              <a:off x="592026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2" name="Freeform 111">
              <a:extLst>
                <a:ext uri="{FF2B5EF4-FFF2-40B4-BE49-F238E27FC236}">
                  <a16:creationId xmlns:a16="http://schemas.microsoft.com/office/drawing/2014/main" id="{4B2A5176-2505-42E4-957F-F5DB42E49745}"/>
                </a:ext>
              </a:extLst>
            </p:cNvPr>
            <p:cNvSpPr/>
            <p:nvPr/>
          </p:nvSpPr>
          <p:spPr>
            <a:xfrm>
              <a:off x="592026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3" name="Freeform 112">
              <a:extLst>
                <a:ext uri="{FF2B5EF4-FFF2-40B4-BE49-F238E27FC236}">
                  <a16:creationId xmlns:a16="http://schemas.microsoft.com/office/drawing/2014/main" id="{C0E72D9F-A151-7554-026C-DE7E36CE6614}"/>
                </a:ext>
              </a:extLst>
            </p:cNvPr>
            <p:cNvSpPr/>
            <p:nvPr/>
          </p:nvSpPr>
          <p:spPr>
            <a:xfrm>
              <a:off x="592026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4" name="Freeform 113">
              <a:extLst>
                <a:ext uri="{FF2B5EF4-FFF2-40B4-BE49-F238E27FC236}">
                  <a16:creationId xmlns:a16="http://schemas.microsoft.com/office/drawing/2014/main" id="{78734699-3015-DB75-EA17-DD59015EC5AB}"/>
                </a:ext>
              </a:extLst>
            </p:cNvPr>
            <p:cNvSpPr/>
            <p:nvPr/>
          </p:nvSpPr>
          <p:spPr>
            <a:xfrm>
              <a:off x="646604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5" name="Freeform 114">
              <a:extLst>
                <a:ext uri="{FF2B5EF4-FFF2-40B4-BE49-F238E27FC236}">
                  <a16:creationId xmlns:a16="http://schemas.microsoft.com/office/drawing/2014/main" id="{282B013A-8E9D-4350-6FA8-4D0CDAF7E5C5}"/>
                </a:ext>
              </a:extLst>
            </p:cNvPr>
            <p:cNvSpPr/>
            <p:nvPr/>
          </p:nvSpPr>
          <p:spPr>
            <a:xfrm>
              <a:off x="6456997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6" name="Freeform 115">
              <a:extLst>
                <a:ext uri="{FF2B5EF4-FFF2-40B4-BE49-F238E27FC236}">
                  <a16:creationId xmlns:a16="http://schemas.microsoft.com/office/drawing/2014/main" id="{F8096C2E-5126-EEFA-BAD7-24442E933FC7}"/>
                </a:ext>
              </a:extLst>
            </p:cNvPr>
            <p:cNvSpPr/>
            <p:nvPr/>
          </p:nvSpPr>
          <p:spPr>
            <a:xfrm>
              <a:off x="646604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7" name="Freeform 116">
              <a:extLst>
                <a:ext uri="{FF2B5EF4-FFF2-40B4-BE49-F238E27FC236}">
                  <a16:creationId xmlns:a16="http://schemas.microsoft.com/office/drawing/2014/main" id="{5E6256DC-7589-C3E6-B8F5-0D9C02F7929E}"/>
                </a:ext>
              </a:extLst>
            </p:cNvPr>
            <p:cNvSpPr/>
            <p:nvPr/>
          </p:nvSpPr>
          <p:spPr>
            <a:xfrm>
              <a:off x="6456997" y="4286727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8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8" name="Freeform 117">
              <a:extLst>
                <a:ext uri="{FF2B5EF4-FFF2-40B4-BE49-F238E27FC236}">
                  <a16:creationId xmlns:a16="http://schemas.microsoft.com/office/drawing/2014/main" id="{700505F0-E952-0C1A-2F14-613A06B4F08A}"/>
                </a:ext>
              </a:extLst>
            </p:cNvPr>
            <p:cNvSpPr/>
            <p:nvPr/>
          </p:nvSpPr>
          <p:spPr>
            <a:xfrm>
              <a:off x="646604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19" name="Freeform 118">
              <a:extLst>
                <a:ext uri="{FF2B5EF4-FFF2-40B4-BE49-F238E27FC236}">
                  <a16:creationId xmlns:a16="http://schemas.microsoft.com/office/drawing/2014/main" id="{8106A87B-A096-B10E-6DD7-E7BC310F90A3}"/>
                </a:ext>
              </a:extLst>
            </p:cNvPr>
            <p:cNvSpPr/>
            <p:nvPr/>
          </p:nvSpPr>
          <p:spPr>
            <a:xfrm>
              <a:off x="6456997" y="392287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0" name="Freeform 119">
              <a:extLst>
                <a:ext uri="{FF2B5EF4-FFF2-40B4-BE49-F238E27FC236}">
                  <a16:creationId xmlns:a16="http://schemas.microsoft.com/office/drawing/2014/main" id="{497B5E17-F148-E537-FDF7-162EE944558D}"/>
                </a:ext>
              </a:extLst>
            </p:cNvPr>
            <p:cNvSpPr/>
            <p:nvPr/>
          </p:nvSpPr>
          <p:spPr>
            <a:xfrm>
              <a:off x="646604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1" name="Freeform 120">
              <a:extLst>
                <a:ext uri="{FF2B5EF4-FFF2-40B4-BE49-F238E27FC236}">
                  <a16:creationId xmlns:a16="http://schemas.microsoft.com/office/drawing/2014/main" id="{CF32DD3B-04D0-5802-F558-7B88A4CA9C7F}"/>
                </a:ext>
              </a:extLst>
            </p:cNvPr>
            <p:cNvSpPr/>
            <p:nvPr/>
          </p:nvSpPr>
          <p:spPr>
            <a:xfrm>
              <a:off x="628411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2" name="Freeform 121">
              <a:extLst>
                <a:ext uri="{FF2B5EF4-FFF2-40B4-BE49-F238E27FC236}">
                  <a16:creationId xmlns:a16="http://schemas.microsoft.com/office/drawing/2014/main" id="{DB994B95-3DDA-B633-73D2-90D25B699190}"/>
                </a:ext>
              </a:extLst>
            </p:cNvPr>
            <p:cNvSpPr/>
            <p:nvPr/>
          </p:nvSpPr>
          <p:spPr>
            <a:xfrm>
              <a:off x="6284118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3" name="Freeform 122">
              <a:extLst>
                <a:ext uri="{FF2B5EF4-FFF2-40B4-BE49-F238E27FC236}">
                  <a16:creationId xmlns:a16="http://schemas.microsoft.com/office/drawing/2014/main" id="{8A74E5C3-DCFD-128E-5CE2-EAE4D1924B55}"/>
                </a:ext>
              </a:extLst>
            </p:cNvPr>
            <p:cNvSpPr/>
            <p:nvPr/>
          </p:nvSpPr>
          <p:spPr>
            <a:xfrm>
              <a:off x="6284118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4" name="Freeform 123">
              <a:extLst>
                <a:ext uri="{FF2B5EF4-FFF2-40B4-BE49-F238E27FC236}">
                  <a16:creationId xmlns:a16="http://schemas.microsoft.com/office/drawing/2014/main" id="{BB4FC229-F44E-4D80-5B34-E2CA25552E24}"/>
                </a:ext>
              </a:extLst>
            </p:cNvPr>
            <p:cNvSpPr/>
            <p:nvPr/>
          </p:nvSpPr>
          <p:spPr>
            <a:xfrm>
              <a:off x="5365432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5" name="Freeform 124">
              <a:extLst>
                <a:ext uri="{FF2B5EF4-FFF2-40B4-BE49-F238E27FC236}">
                  <a16:creationId xmlns:a16="http://schemas.microsoft.com/office/drawing/2014/main" id="{F4865F81-CE9F-153B-82FB-7D39D4A013D0}"/>
                </a:ext>
              </a:extLst>
            </p:cNvPr>
            <p:cNvSpPr/>
            <p:nvPr/>
          </p:nvSpPr>
          <p:spPr>
            <a:xfrm>
              <a:off x="519255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8 w 18097"/>
                <a:gd name="connsiteY1" fmla="*/ 18097 h 18097"/>
                <a:gd name="connsiteX2" fmla="*/ 18097 w 18097"/>
                <a:gd name="connsiteY2" fmla="*/ 9048 h 18097"/>
                <a:gd name="connsiteX3" fmla="*/ 9048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6" name="Freeform 125">
              <a:extLst>
                <a:ext uri="{FF2B5EF4-FFF2-40B4-BE49-F238E27FC236}">
                  <a16:creationId xmlns:a16="http://schemas.microsoft.com/office/drawing/2014/main" id="{753B6CD9-56B9-C5BD-3D91-1DC36E71E9A3}"/>
                </a:ext>
              </a:extLst>
            </p:cNvPr>
            <p:cNvSpPr/>
            <p:nvPr/>
          </p:nvSpPr>
          <p:spPr>
            <a:xfrm>
              <a:off x="5729287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7" name="Freeform 126">
              <a:extLst>
                <a:ext uri="{FF2B5EF4-FFF2-40B4-BE49-F238E27FC236}">
                  <a16:creationId xmlns:a16="http://schemas.microsoft.com/office/drawing/2014/main" id="{E55E9368-73EB-831C-7906-F571B0D850A5}"/>
                </a:ext>
              </a:extLst>
            </p:cNvPr>
            <p:cNvSpPr/>
            <p:nvPr/>
          </p:nvSpPr>
          <p:spPr>
            <a:xfrm>
              <a:off x="555640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8" name="Freeform 127">
              <a:extLst>
                <a:ext uri="{FF2B5EF4-FFF2-40B4-BE49-F238E27FC236}">
                  <a16:creationId xmlns:a16="http://schemas.microsoft.com/office/drawing/2014/main" id="{5DE6A7E0-BCBE-4928-AA06-EBDAE622FB78}"/>
                </a:ext>
              </a:extLst>
            </p:cNvPr>
            <p:cNvSpPr/>
            <p:nvPr/>
          </p:nvSpPr>
          <p:spPr>
            <a:xfrm>
              <a:off x="6093142" y="5014437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29" name="Freeform 128">
              <a:extLst>
                <a:ext uri="{FF2B5EF4-FFF2-40B4-BE49-F238E27FC236}">
                  <a16:creationId xmlns:a16="http://schemas.microsoft.com/office/drawing/2014/main" id="{CDF039EB-DCBD-26CE-98DC-7E791A491FAB}"/>
                </a:ext>
              </a:extLst>
            </p:cNvPr>
            <p:cNvSpPr/>
            <p:nvPr/>
          </p:nvSpPr>
          <p:spPr>
            <a:xfrm>
              <a:off x="592026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0" name="Freeform 129">
              <a:extLst>
                <a:ext uri="{FF2B5EF4-FFF2-40B4-BE49-F238E27FC236}">
                  <a16:creationId xmlns:a16="http://schemas.microsoft.com/office/drawing/2014/main" id="{E91F2107-39DB-0D4E-7083-A8582B8D4DD2}"/>
                </a:ext>
              </a:extLst>
            </p:cNvPr>
            <p:cNvSpPr/>
            <p:nvPr/>
          </p:nvSpPr>
          <p:spPr>
            <a:xfrm>
              <a:off x="6456997" y="5014437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1" name="Freeform 130">
              <a:extLst>
                <a:ext uri="{FF2B5EF4-FFF2-40B4-BE49-F238E27FC236}">
                  <a16:creationId xmlns:a16="http://schemas.microsoft.com/office/drawing/2014/main" id="{34A9BD81-F054-6882-EAD1-E9D9523638FB}"/>
                </a:ext>
              </a:extLst>
            </p:cNvPr>
            <p:cNvSpPr/>
            <p:nvPr/>
          </p:nvSpPr>
          <p:spPr>
            <a:xfrm>
              <a:off x="628411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2" name="Freeform 131">
              <a:extLst>
                <a:ext uri="{FF2B5EF4-FFF2-40B4-BE49-F238E27FC236}">
                  <a16:creationId xmlns:a16="http://schemas.microsoft.com/office/drawing/2014/main" id="{69ED75EB-C685-7CF8-5038-73A667C804A9}"/>
                </a:ext>
              </a:extLst>
            </p:cNvPr>
            <p:cNvSpPr/>
            <p:nvPr/>
          </p:nvSpPr>
          <p:spPr>
            <a:xfrm>
              <a:off x="391906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3" name="Freeform 132">
              <a:extLst>
                <a:ext uri="{FF2B5EF4-FFF2-40B4-BE49-F238E27FC236}">
                  <a16:creationId xmlns:a16="http://schemas.microsoft.com/office/drawing/2014/main" id="{43CBC40E-F328-F159-004F-26D51919D928}"/>
                </a:ext>
              </a:extLst>
            </p:cNvPr>
            <p:cNvSpPr/>
            <p:nvPr/>
          </p:nvSpPr>
          <p:spPr>
            <a:xfrm>
              <a:off x="391906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6" name="Freeform 135">
              <a:extLst>
                <a:ext uri="{FF2B5EF4-FFF2-40B4-BE49-F238E27FC236}">
                  <a16:creationId xmlns:a16="http://schemas.microsoft.com/office/drawing/2014/main" id="{C41F3C20-B419-BF4F-2818-BD8AA84B5B41}"/>
                </a:ext>
              </a:extLst>
            </p:cNvPr>
            <p:cNvSpPr/>
            <p:nvPr/>
          </p:nvSpPr>
          <p:spPr>
            <a:xfrm>
              <a:off x="428291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7" name="Freeform 136">
              <a:extLst>
                <a:ext uri="{FF2B5EF4-FFF2-40B4-BE49-F238E27FC236}">
                  <a16:creationId xmlns:a16="http://schemas.microsoft.com/office/drawing/2014/main" id="{C61547DB-51D0-581F-B451-52E4A0231CD7}"/>
                </a:ext>
              </a:extLst>
            </p:cNvPr>
            <p:cNvSpPr/>
            <p:nvPr/>
          </p:nvSpPr>
          <p:spPr>
            <a:xfrm>
              <a:off x="4273867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8" name="Freeform 137">
              <a:extLst>
                <a:ext uri="{FF2B5EF4-FFF2-40B4-BE49-F238E27FC236}">
                  <a16:creationId xmlns:a16="http://schemas.microsoft.com/office/drawing/2014/main" id="{9DF4194F-541C-FF69-D984-D2F2942308B7}"/>
                </a:ext>
              </a:extLst>
            </p:cNvPr>
            <p:cNvSpPr/>
            <p:nvPr/>
          </p:nvSpPr>
          <p:spPr>
            <a:xfrm>
              <a:off x="428291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39" name="Freeform 138">
              <a:extLst>
                <a:ext uri="{FF2B5EF4-FFF2-40B4-BE49-F238E27FC236}">
                  <a16:creationId xmlns:a16="http://schemas.microsoft.com/office/drawing/2014/main" id="{46737388-F1AB-1EA7-613A-E39749CD85A2}"/>
                </a:ext>
              </a:extLst>
            </p:cNvPr>
            <p:cNvSpPr/>
            <p:nvPr/>
          </p:nvSpPr>
          <p:spPr>
            <a:xfrm>
              <a:off x="428291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0" name="Freeform 139">
              <a:extLst>
                <a:ext uri="{FF2B5EF4-FFF2-40B4-BE49-F238E27FC236}">
                  <a16:creationId xmlns:a16="http://schemas.microsoft.com/office/drawing/2014/main" id="{5BE72B03-C1A6-1898-37DA-0DEA751F8821}"/>
                </a:ext>
              </a:extLst>
            </p:cNvPr>
            <p:cNvSpPr/>
            <p:nvPr/>
          </p:nvSpPr>
          <p:spPr>
            <a:xfrm>
              <a:off x="428291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1" name="Freeform 140">
              <a:extLst>
                <a:ext uri="{FF2B5EF4-FFF2-40B4-BE49-F238E27FC236}">
                  <a16:creationId xmlns:a16="http://schemas.microsoft.com/office/drawing/2014/main" id="{EDF7B0C0-239A-CDDB-F6D3-A124D9ADB357}"/>
                </a:ext>
              </a:extLst>
            </p:cNvPr>
            <p:cNvSpPr/>
            <p:nvPr/>
          </p:nvSpPr>
          <p:spPr>
            <a:xfrm>
              <a:off x="410098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2" name="Freeform 141">
              <a:extLst>
                <a:ext uri="{FF2B5EF4-FFF2-40B4-BE49-F238E27FC236}">
                  <a16:creationId xmlns:a16="http://schemas.microsoft.com/office/drawing/2014/main" id="{58714C7E-507D-830F-F930-901CD7B59853}"/>
                </a:ext>
              </a:extLst>
            </p:cNvPr>
            <p:cNvSpPr/>
            <p:nvPr/>
          </p:nvSpPr>
          <p:spPr>
            <a:xfrm>
              <a:off x="464677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3" name="Freeform 142">
              <a:extLst>
                <a:ext uri="{FF2B5EF4-FFF2-40B4-BE49-F238E27FC236}">
                  <a16:creationId xmlns:a16="http://schemas.microsoft.com/office/drawing/2014/main" id="{8BE46825-0FD3-ECA1-35BB-CA23A957C98C}"/>
                </a:ext>
              </a:extLst>
            </p:cNvPr>
            <p:cNvSpPr/>
            <p:nvPr/>
          </p:nvSpPr>
          <p:spPr>
            <a:xfrm>
              <a:off x="4637722" y="4650582"/>
              <a:ext cx="36195" cy="36194"/>
            </a:xfrm>
            <a:custGeom>
              <a:avLst/>
              <a:gdLst>
                <a:gd name="connsiteX0" fmla="*/ 18097 w 36195"/>
                <a:gd name="connsiteY0" fmla="*/ 0 h 36194"/>
                <a:gd name="connsiteX1" fmla="*/ 0 w 36195"/>
                <a:gd name="connsiteY1" fmla="*/ 18097 h 36194"/>
                <a:gd name="connsiteX2" fmla="*/ 18097 w 36195"/>
                <a:gd name="connsiteY2" fmla="*/ 36195 h 36194"/>
                <a:gd name="connsiteX3" fmla="*/ 36195 w 36195"/>
                <a:gd name="connsiteY3" fmla="*/ 18097 h 36194"/>
                <a:gd name="connsiteX4" fmla="*/ 18097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4" name="Freeform 143">
              <a:extLst>
                <a:ext uri="{FF2B5EF4-FFF2-40B4-BE49-F238E27FC236}">
                  <a16:creationId xmlns:a16="http://schemas.microsoft.com/office/drawing/2014/main" id="{33E81FFA-57D3-1A77-8ED9-72867C823E85}"/>
                </a:ext>
              </a:extLst>
            </p:cNvPr>
            <p:cNvSpPr/>
            <p:nvPr/>
          </p:nvSpPr>
          <p:spPr>
            <a:xfrm>
              <a:off x="464677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5" name="Freeform 144">
              <a:extLst>
                <a:ext uri="{FF2B5EF4-FFF2-40B4-BE49-F238E27FC236}">
                  <a16:creationId xmlns:a16="http://schemas.microsoft.com/office/drawing/2014/main" id="{36033D69-A819-385D-B1BF-446E9BDD646B}"/>
                </a:ext>
              </a:extLst>
            </p:cNvPr>
            <p:cNvSpPr/>
            <p:nvPr/>
          </p:nvSpPr>
          <p:spPr>
            <a:xfrm>
              <a:off x="4637722" y="4286727"/>
              <a:ext cx="36195" cy="36195"/>
            </a:xfrm>
            <a:custGeom>
              <a:avLst/>
              <a:gdLst>
                <a:gd name="connsiteX0" fmla="*/ 18097 w 36195"/>
                <a:gd name="connsiteY0" fmla="*/ 0 h 36195"/>
                <a:gd name="connsiteX1" fmla="*/ 0 w 36195"/>
                <a:gd name="connsiteY1" fmla="*/ 18098 h 36195"/>
                <a:gd name="connsiteX2" fmla="*/ 18097 w 36195"/>
                <a:gd name="connsiteY2" fmla="*/ 36195 h 36195"/>
                <a:gd name="connsiteX3" fmla="*/ 36195 w 36195"/>
                <a:gd name="connsiteY3" fmla="*/ 18098 h 36195"/>
                <a:gd name="connsiteX4" fmla="*/ 18097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6" name="Freeform 145">
              <a:extLst>
                <a:ext uri="{FF2B5EF4-FFF2-40B4-BE49-F238E27FC236}">
                  <a16:creationId xmlns:a16="http://schemas.microsoft.com/office/drawing/2014/main" id="{8F130C6D-14FB-6CF1-F068-A06DF97408D6}"/>
                </a:ext>
              </a:extLst>
            </p:cNvPr>
            <p:cNvSpPr/>
            <p:nvPr/>
          </p:nvSpPr>
          <p:spPr>
            <a:xfrm>
              <a:off x="464677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7" name="Freeform 146">
              <a:extLst>
                <a:ext uri="{FF2B5EF4-FFF2-40B4-BE49-F238E27FC236}">
                  <a16:creationId xmlns:a16="http://schemas.microsoft.com/office/drawing/2014/main" id="{5F329087-0F00-B7C9-0CC5-0F2C64E373F8}"/>
                </a:ext>
              </a:extLst>
            </p:cNvPr>
            <p:cNvSpPr/>
            <p:nvPr/>
          </p:nvSpPr>
          <p:spPr>
            <a:xfrm>
              <a:off x="464677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8" name="Freeform 147">
              <a:extLst>
                <a:ext uri="{FF2B5EF4-FFF2-40B4-BE49-F238E27FC236}">
                  <a16:creationId xmlns:a16="http://schemas.microsoft.com/office/drawing/2014/main" id="{F86D1FC5-8697-474B-2AFB-70E975067440}"/>
                </a:ext>
              </a:extLst>
            </p:cNvPr>
            <p:cNvSpPr/>
            <p:nvPr/>
          </p:nvSpPr>
          <p:spPr>
            <a:xfrm>
              <a:off x="446484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49" name="Freeform 148">
              <a:extLst>
                <a:ext uri="{FF2B5EF4-FFF2-40B4-BE49-F238E27FC236}">
                  <a16:creationId xmlns:a16="http://schemas.microsoft.com/office/drawing/2014/main" id="{FC54DAE4-C368-CD1D-27ED-13C5082379B7}"/>
                </a:ext>
              </a:extLst>
            </p:cNvPr>
            <p:cNvSpPr/>
            <p:nvPr/>
          </p:nvSpPr>
          <p:spPr>
            <a:xfrm>
              <a:off x="446484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0" name="Freeform 149">
              <a:extLst>
                <a:ext uri="{FF2B5EF4-FFF2-40B4-BE49-F238E27FC236}">
                  <a16:creationId xmlns:a16="http://schemas.microsoft.com/office/drawing/2014/main" id="{446C43F0-C254-0EEE-4697-D2414CB9476E}"/>
                </a:ext>
              </a:extLst>
            </p:cNvPr>
            <p:cNvSpPr/>
            <p:nvPr/>
          </p:nvSpPr>
          <p:spPr>
            <a:xfrm>
              <a:off x="501062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1" name="Freeform 150">
              <a:extLst>
                <a:ext uri="{FF2B5EF4-FFF2-40B4-BE49-F238E27FC236}">
                  <a16:creationId xmlns:a16="http://schemas.microsoft.com/office/drawing/2014/main" id="{47B0EC99-6FC4-5C00-FEE7-A999D303ACDB}"/>
                </a:ext>
              </a:extLst>
            </p:cNvPr>
            <p:cNvSpPr/>
            <p:nvPr/>
          </p:nvSpPr>
          <p:spPr>
            <a:xfrm>
              <a:off x="5001577" y="465058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2" name="Freeform 151">
              <a:extLst>
                <a:ext uri="{FF2B5EF4-FFF2-40B4-BE49-F238E27FC236}">
                  <a16:creationId xmlns:a16="http://schemas.microsoft.com/office/drawing/2014/main" id="{137588AA-E235-5747-9218-9F733E895AF7}"/>
                </a:ext>
              </a:extLst>
            </p:cNvPr>
            <p:cNvSpPr/>
            <p:nvPr/>
          </p:nvSpPr>
          <p:spPr>
            <a:xfrm>
              <a:off x="501062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3" name="Freeform 152">
              <a:extLst>
                <a:ext uri="{FF2B5EF4-FFF2-40B4-BE49-F238E27FC236}">
                  <a16:creationId xmlns:a16="http://schemas.microsoft.com/office/drawing/2014/main" id="{F33F976E-EC92-020E-36D2-AB40E2834429}"/>
                </a:ext>
              </a:extLst>
            </p:cNvPr>
            <p:cNvSpPr/>
            <p:nvPr/>
          </p:nvSpPr>
          <p:spPr>
            <a:xfrm>
              <a:off x="5001577" y="4286727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4" name="Freeform 153">
              <a:extLst>
                <a:ext uri="{FF2B5EF4-FFF2-40B4-BE49-F238E27FC236}">
                  <a16:creationId xmlns:a16="http://schemas.microsoft.com/office/drawing/2014/main" id="{5AFF68BC-1CFB-2677-0AF3-73799B721717}"/>
                </a:ext>
              </a:extLst>
            </p:cNvPr>
            <p:cNvSpPr/>
            <p:nvPr/>
          </p:nvSpPr>
          <p:spPr>
            <a:xfrm>
              <a:off x="501062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5" name="Freeform 154">
              <a:extLst>
                <a:ext uri="{FF2B5EF4-FFF2-40B4-BE49-F238E27FC236}">
                  <a16:creationId xmlns:a16="http://schemas.microsoft.com/office/drawing/2014/main" id="{85F8C2A1-BC28-D4C0-5DFF-49711F9E45E4}"/>
                </a:ext>
              </a:extLst>
            </p:cNvPr>
            <p:cNvSpPr/>
            <p:nvPr/>
          </p:nvSpPr>
          <p:spPr>
            <a:xfrm>
              <a:off x="5001577" y="392287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6" name="Freeform 155">
              <a:extLst>
                <a:ext uri="{FF2B5EF4-FFF2-40B4-BE49-F238E27FC236}">
                  <a16:creationId xmlns:a16="http://schemas.microsoft.com/office/drawing/2014/main" id="{A8A777CF-62EF-0B61-7029-7A7B0850BE99}"/>
                </a:ext>
              </a:extLst>
            </p:cNvPr>
            <p:cNvSpPr/>
            <p:nvPr/>
          </p:nvSpPr>
          <p:spPr>
            <a:xfrm>
              <a:off x="501062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7" name="Freeform 156">
              <a:extLst>
                <a:ext uri="{FF2B5EF4-FFF2-40B4-BE49-F238E27FC236}">
                  <a16:creationId xmlns:a16="http://schemas.microsoft.com/office/drawing/2014/main" id="{56F31954-5E0C-DAFB-550C-E68FC109B90E}"/>
                </a:ext>
              </a:extLst>
            </p:cNvPr>
            <p:cNvSpPr/>
            <p:nvPr/>
          </p:nvSpPr>
          <p:spPr>
            <a:xfrm>
              <a:off x="482869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8" name="Freeform 157">
              <a:extLst>
                <a:ext uri="{FF2B5EF4-FFF2-40B4-BE49-F238E27FC236}">
                  <a16:creationId xmlns:a16="http://schemas.microsoft.com/office/drawing/2014/main" id="{CCA71B27-EC02-FF2C-5D67-A1F76809C610}"/>
                </a:ext>
              </a:extLst>
            </p:cNvPr>
            <p:cNvSpPr/>
            <p:nvPr/>
          </p:nvSpPr>
          <p:spPr>
            <a:xfrm>
              <a:off x="4828698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59" name="Freeform 158">
              <a:extLst>
                <a:ext uri="{FF2B5EF4-FFF2-40B4-BE49-F238E27FC236}">
                  <a16:creationId xmlns:a16="http://schemas.microsoft.com/office/drawing/2014/main" id="{D8DEEF37-B7FA-AC1B-F3E1-211DB129742B}"/>
                </a:ext>
              </a:extLst>
            </p:cNvPr>
            <p:cNvSpPr/>
            <p:nvPr/>
          </p:nvSpPr>
          <p:spPr>
            <a:xfrm>
              <a:off x="4828698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1" name="Freeform 160">
              <a:extLst>
                <a:ext uri="{FF2B5EF4-FFF2-40B4-BE49-F238E27FC236}">
                  <a16:creationId xmlns:a16="http://schemas.microsoft.com/office/drawing/2014/main" id="{C9CF7C49-73B2-0EDC-A671-8F4198A198B3}"/>
                </a:ext>
              </a:extLst>
            </p:cNvPr>
            <p:cNvSpPr/>
            <p:nvPr/>
          </p:nvSpPr>
          <p:spPr>
            <a:xfrm>
              <a:off x="410098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2" name="Freeform 161">
              <a:extLst>
                <a:ext uri="{FF2B5EF4-FFF2-40B4-BE49-F238E27FC236}">
                  <a16:creationId xmlns:a16="http://schemas.microsoft.com/office/drawing/2014/main" id="{B68C15C1-0022-9877-E4EA-1417B11D5789}"/>
                </a:ext>
              </a:extLst>
            </p:cNvPr>
            <p:cNvSpPr/>
            <p:nvPr/>
          </p:nvSpPr>
          <p:spPr>
            <a:xfrm>
              <a:off x="4637722" y="5014437"/>
              <a:ext cx="36195" cy="36194"/>
            </a:xfrm>
            <a:custGeom>
              <a:avLst/>
              <a:gdLst>
                <a:gd name="connsiteX0" fmla="*/ 18097 w 36195"/>
                <a:gd name="connsiteY0" fmla="*/ 0 h 36194"/>
                <a:gd name="connsiteX1" fmla="*/ 0 w 36195"/>
                <a:gd name="connsiteY1" fmla="*/ 18097 h 36194"/>
                <a:gd name="connsiteX2" fmla="*/ 18097 w 36195"/>
                <a:gd name="connsiteY2" fmla="*/ 36195 h 36194"/>
                <a:gd name="connsiteX3" fmla="*/ 36195 w 36195"/>
                <a:gd name="connsiteY3" fmla="*/ 18097 h 36194"/>
                <a:gd name="connsiteX4" fmla="*/ 18097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3" name="Freeform 162">
              <a:extLst>
                <a:ext uri="{FF2B5EF4-FFF2-40B4-BE49-F238E27FC236}">
                  <a16:creationId xmlns:a16="http://schemas.microsoft.com/office/drawing/2014/main" id="{A315D686-82A9-538B-64F6-77EA73D3F5D7}"/>
                </a:ext>
              </a:extLst>
            </p:cNvPr>
            <p:cNvSpPr/>
            <p:nvPr/>
          </p:nvSpPr>
          <p:spPr>
            <a:xfrm>
              <a:off x="446484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7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4" name="Freeform 163">
              <a:extLst>
                <a:ext uri="{FF2B5EF4-FFF2-40B4-BE49-F238E27FC236}">
                  <a16:creationId xmlns:a16="http://schemas.microsoft.com/office/drawing/2014/main" id="{B075B670-43A3-3525-8514-FD2255834CB1}"/>
                </a:ext>
              </a:extLst>
            </p:cNvPr>
            <p:cNvSpPr/>
            <p:nvPr/>
          </p:nvSpPr>
          <p:spPr>
            <a:xfrm>
              <a:off x="5001577" y="5014437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5" name="Freeform 164">
              <a:extLst>
                <a:ext uri="{FF2B5EF4-FFF2-40B4-BE49-F238E27FC236}">
                  <a16:creationId xmlns:a16="http://schemas.microsoft.com/office/drawing/2014/main" id="{6A211636-8491-13F2-810A-A9FFEB920A89}"/>
                </a:ext>
              </a:extLst>
            </p:cNvPr>
            <p:cNvSpPr/>
            <p:nvPr/>
          </p:nvSpPr>
          <p:spPr>
            <a:xfrm>
              <a:off x="482869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7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6" name="Freeform 165">
              <a:extLst>
                <a:ext uri="{FF2B5EF4-FFF2-40B4-BE49-F238E27FC236}">
                  <a16:creationId xmlns:a16="http://schemas.microsoft.com/office/drawing/2014/main" id="{13433B62-7B87-7B22-1C7E-571AB9BF1AFC}"/>
                </a:ext>
              </a:extLst>
            </p:cNvPr>
            <p:cNvSpPr/>
            <p:nvPr/>
          </p:nvSpPr>
          <p:spPr>
            <a:xfrm>
              <a:off x="682990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7" name="Freeform 166">
              <a:extLst>
                <a:ext uri="{FF2B5EF4-FFF2-40B4-BE49-F238E27FC236}">
                  <a16:creationId xmlns:a16="http://schemas.microsoft.com/office/drawing/2014/main" id="{2790211A-3BFF-9528-8A66-9704C1D78CEF}"/>
                </a:ext>
              </a:extLst>
            </p:cNvPr>
            <p:cNvSpPr/>
            <p:nvPr/>
          </p:nvSpPr>
          <p:spPr>
            <a:xfrm>
              <a:off x="6820852" y="465058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8" name="Freeform 167">
              <a:extLst>
                <a:ext uri="{FF2B5EF4-FFF2-40B4-BE49-F238E27FC236}">
                  <a16:creationId xmlns:a16="http://schemas.microsoft.com/office/drawing/2014/main" id="{61020BC4-3BA7-2285-45A5-2E98AF23F8C2}"/>
                </a:ext>
              </a:extLst>
            </p:cNvPr>
            <p:cNvSpPr/>
            <p:nvPr/>
          </p:nvSpPr>
          <p:spPr>
            <a:xfrm>
              <a:off x="682990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69" name="Freeform 168">
              <a:extLst>
                <a:ext uri="{FF2B5EF4-FFF2-40B4-BE49-F238E27FC236}">
                  <a16:creationId xmlns:a16="http://schemas.microsoft.com/office/drawing/2014/main" id="{58815111-E20D-EB20-5EA6-C0FA32BF0764}"/>
                </a:ext>
              </a:extLst>
            </p:cNvPr>
            <p:cNvSpPr/>
            <p:nvPr/>
          </p:nvSpPr>
          <p:spPr>
            <a:xfrm>
              <a:off x="6820852" y="4286727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0" name="Freeform 169">
              <a:extLst>
                <a:ext uri="{FF2B5EF4-FFF2-40B4-BE49-F238E27FC236}">
                  <a16:creationId xmlns:a16="http://schemas.microsoft.com/office/drawing/2014/main" id="{D55DD8A8-B173-378C-1BB8-7588E228B143}"/>
                </a:ext>
              </a:extLst>
            </p:cNvPr>
            <p:cNvSpPr/>
            <p:nvPr/>
          </p:nvSpPr>
          <p:spPr>
            <a:xfrm>
              <a:off x="682990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1" name="Freeform 170">
              <a:extLst>
                <a:ext uri="{FF2B5EF4-FFF2-40B4-BE49-F238E27FC236}">
                  <a16:creationId xmlns:a16="http://schemas.microsoft.com/office/drawing/2014/main" id="{06123993-0CBD-65CF-108D-05D854F0D69D}"/>
                </a:ext>
              </a:extLst>
            </p:cNvPr>
            <p:cNvSpPr/>
            <p:nvPr/>
          </p:nvSpPr>
          <p:spPr>
            <a:xfrm>
              <a:off x="6820852" y="392287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2" name="Freeform 171">
              <a:extLst>
                <a:ext uri="{FF2B5EF4-FFF2-40B4-BE49-F238E27FC236}">
                  <a16:creationId xmlns:a16="http://schemas.microsoft.com/office/drawing/2014/main" id="{733167C0-A1A3-A6B9-082F-79F2D9F7A082}"/>
                </a:ext>
              </a:extLst>
            </p:cNvPr>
            <p:cNvSpPr/>
            <p:nvPr/>
          </p:nvSpPr>
          <p:spPr>
            <a:xfrm>
              <a:off x="682990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3" name="Freeform 172">
              <a:extLst>
                <a:ext uri="{FF2B5EF4-FFF2-40B4-BE49-F238E27FC236}">
                  <a16:creationId xmlns:a16="http://schemas.microsoft.com/office/drawing/2014/main" id="{CC5BD786-5F55-8E17-363D-2045FF19262C}"/>
                </a:ext>
              </a:extLst>
            </p:cNvPr>
            <p:cNvSpPr/>
            <p:nvPr/>
          </p:nvSpPr>
          <p:spPr>
            <a:xfrm>
              <a:off x="664797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4" name="Freeform 173">
              <a:extLst>
                <a:ext uri="{FF2B5EF4-FFF2-40B4-BE49-F238E27FC236}">
                  <a16:creationId xmlns:a16="http://schemas.microsoft.com/office/drawing/2014/main" id="{724E57D4-251A-E38C-FCD0-2963870B79DA}"/>
                </a:ext>
              </a:extLst>
            </p:cNvPr>
            <p:cNvSpPr/>
            <p:nvPr/>
          </p:nvSpPr>
          <p:spPr>
            <a:xfrm>
              <a:off x="664797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5" name="Freeform 174">
              <a:extLst>
                <a:ext uri="{FF2B5EF4-FFF2-40B4-BE49-F238E27FC236}">
                  <a16:creationId xmlns:a16="http://schemas.microsoft.com/office/drawing/2014/main" id="{A8B6B04C-9EFD-9FAF-2355-6796753CAB28}"/>
                </a:ext>
              </a:extLst>
            </p:cNvPr>
            <p:cNvSpPr/>
            <p:nvPr/>
          </p:nvSpPr>
          <p:spPr>
            <a:xfrm>
              <a:off x="664797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6" name="Freeform 175">
              <a:extLst>
                <a:ext uri="{FF2B5EF4-FFF2-40B4-BE49-F238E27FC236}">
                  <a16:creationId xmlns:a16="http://schemas.microsoft.com/office/drawing/2014/main" id="{EEC3B24D-3ACE-BAEB-921A-42BC0D9AEF93}"/>
                </a:ext>
              </a:extLst>
            </p:cNvPr>
            <p:cNvSpPr/>
            <p:nvPr/>
          </p:nvSpPr>
          <p:spPr>
            <a:xfrm>
              <a:off x="719375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7" name="Freeform 176">
              <a:extLst>
                <a:ext uri="{FF2B5EF4-FFF2-40B4-BE49-F238E27FC236}">
                  <a16:creationId xmlns:a16="http://schemas.microsoft.com/office/drawing/2014/main" id="{51B36360-5FD4-CF20-7D7A-87F7E572C75F}"/>
                </a:ext>
              </a:extLst>
            </p:cNvPr>
            <p:cNvSpPr/>
            <p:nvPr/>
          </p:nvSpPr>
          <p:spPr>
            <a:xfrm>
              <a:off x="7184707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8" name="Freeform 177">
              <a:extLst>
                <a:ext uri="{FF2B5EF4-FFF2-40B4-BE49-F238E27FC236}">
                  <a16:creationId xmlns:a16="http://schemas.microsoft.com/office/drawing/2014/main" id="{D75186D1-D005-69DD-E563-50C35D513519}"/>
                </a:ext>
              </a:extLst>
            </p:cNvPr>
            <p:cNvSpPr/>
            <p:nvPr/>
          </p:nvSpPr>
          <p:spPr>
            <a:xfrm>
              <a:off x="719375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79" name="Freeform 178">
              <a:extLst>
                <a:ext uri="{FF2B5EF4-FFF2-40B4-BE49-F238E27FC236}">
                  <a16:creationId xmlns:a16="http://schemas.microsoft.com/office/drawing/2014/main" id="{158D361E-EEF4-F27E-F446-A3C9CFD7F2F9}"/>
                </a:ext>
              </a:extLst>
            </p:cNvPr>
            <p:cNvSpPr/>
            <p:nvPr/>
          </p:nvSpPr>
          <p:spPr>
            <a:xfrm>
              <a:off x="7184707" y="4286727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0" name="Freeform 179">
              <a:extLst>
                <a:ext uri="{FF2B5EF4-FFF2-40B4-BE49-F238E27FC236}">
                  <a16:creationId xmlns:a16="http://schemas.microsoft.com/office/drawing/2014/main" id="{915247A6-00ED-9B4A-CFEC-A92A0395CC3F}"/>
                </a:ext>
              </a:extLst>
            </p:cNvPr>
            <p:cNvSpPr/>
            <p:nvPr/>
          </p:nvSpPr>
          <p:spPr>
            <a:xfrm>
              <a:off x="719375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1" name="Freeform 180">
              <a:extLst>
                <a:ext uri="{FF2B5EF4-FFF2-40B4-BE49-F238E27FC236}">
                  <a16:creationId xmlns:a16="http://schemas.microsoft.com/office/drawing/2014/main" id="{B1F55156-CC30-A73C-318F-36797EE86EA2}"/>
                </a:ext>
              </a:extLst>
            </p:cNvPr>
            <p:cNvSpPr/>
            <p:nvPr/>
          </p:nvSpPr>
          <p:spPr>
            <a:xfrm>
              <a:off x="7184707" y="392287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2" name="Freeform 181">
              <a:extLst>
                <a:ext uri="{FF2B5EF4-FFF2-40B4-BE49-F238E27FC236}">
                  <a16:creationId xmlns:a16="http://schemas.microsoft.com/office/drawing/2014/main" id="{B71C251D-D0D0-4B4A-2DFA-4BDCDFE2C765}"/>
                </a:ext>
              </a:extLst>
            </p:cNvPr>
            <p:cNvSpPr/>
            <p:nvPr/>
          </p:nvSpPr>
          <p:spPr>
            <a:xfrm>
              <a:off x="719375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3" name="Freeform 182">
              <a:extLst>
                <a:ext uri="{FF2B5EF4-FFF2-40B4-BE49-F238E27FC236}">
                  <a16:creationId xmlns:a16="http://schemas.microsoft.com/office/drawing/2014/main" id="{67556AD7-C3D1-2033-9B64-7F9612EE094B}"/>
                </a:ext>
              </a:extLst>
            </p:cNvPr>
            <p:cNvSpPr/>
            <p:nvPr/>
          </p:nvSpPr>
          <p:spPr>
            <a:xfrm>
              <a:off x="701182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4" name="Freeform 183">
              <a:extLst>
                <a:ext uri="{FF2B5EF4-FFF2-40B4-BE49-F238E27FC236}">
                  <a16:creationId xmlns:a16="http://schemas.microsoft.com/office/drawing/2014/main" id="{086946AC-0E1C-9B7A-AFDC-4A768CD38058}"/>
                </a:ext>
              </a:extLst>
            </p:cNvPr>
            <p:cNvSpPr/>
            <p:nvPr/>
          </p:nvSpPr>
          <p:spPr>
            <a:xfrm>
              <a:off x="7011828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5" name="Freeform 184">
              <a:extLst>
                <a:ext uri="{FF2B5EF4-FFF2-40B4-BE49-F238E27FC236}">
                  <a16:creationId xmlns:a16="http://schemas.microsoft.com/office/drawing/2014/main" id="{5F59E8CC-9980-D9AC-9949-72FB8E21F49C}"/>
                </a:ext>
              </a:extLst>
            </p:cNvPr>
            <p:cNvSpPr/>
            <p:nvPr/>
          </p:nvSpPr>
          <p:spPr>
            <a:xfrm>
              <a:off x="7011828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6" name="Freeform 185">
              <a:extLst>
                <a:ext uri="{FF2B5EF4-FFF2-40B4-BE49-F238E27FC236}">
                  <a16:creationId xmlns:a16="http://schemas.microsoft.com/office/drawing/2014/main" id="{2531A5DD-86B9-9DD4-7FAC-7C7E8FA54B76}"/>
                </a:ext>
              </a:extLst>
            </p:cNvPr>
            <p:cNvSpPr/>
            <p:nvPr/>
          </p:nvSpPr>
          <p:spPr>
            <a:xfrm>
              <a:off x="755761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7" name="Freeform 186">
              <a:extLst>
                <a:ext uri="{FF2B5EF4-FFF2-40B4-BE49-F238E27FC236}">
                  <a16:creationId xmlns:a16="http://schemas.microsoft.com/office/drawing/2014/main" id="{AE7EB3DD-65C3-87CA-8A21-4E789610A5DC}"/>
                </a:ext>
              </a:extLst>
            </p:cNvPr>
            <p:cNvSpPr/>
            <p:nvPr/>
          </p:nvSpPr>
          <p:spPr>
            <a:xfrm>
              <a:off x="7548562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8" name="Freeform 187">
              <a:extLst>
                <a:ext uri="{FF2B5EF4-FFF2-40B4-BE49-F238E27FC236}">
                  <a16:creationId xmlns:a16="http://schemas.microsoft.com/office/drawing/2014/main" id="{912B2734-5E43-44A1-03D6-F432F0B29400}"/>
                </a:ext>
              </a:extLst>
            </p:cNvPr>
            <p:cNvSpPr/>
            <p:nvPr/>
          </p:nvSpPr>
          <p:spPr>
            <a:xfrm>
              <a:off x="755761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89" name="Freeform 188">
              <a:extLst>
                <a:ext uri="{FF2B5EF4-FFF2-40B4-BE49-F238E27FC236}">
                  <a16:creationId xmlns:a16="http://schemas.microsoft.com/office/drawing/2014/main" id="{BA249CF7-0F9F-DCB7-AFCA-26436749D446}"/>
                </a:ext>
              </a:extLst>
            </p:cNvPr>
            <p:cNvSpPr/>
            <p:nvPr/>
          </p:nvSpPr>
          <p:spPr>
            <a:xfrm>
              <a:off x="7548562" y="4286727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0" name="Freeform 189">
              <a:extLst>
                <a:ext uri="{FF2B5EF4-FFF2-40B4-BE49-F238E27FC236}">
                  <a16:creationId xmlns:a16="http://schemas.microsoft.com/office/drawing/2014/main" id="{9D932586-A8E4-FE90-E8D8-B6554310005C}"/>
                </a:ext>
              </a:extLst>
            </p:cNvPr>
            <p:cNvSpPr/>
            <p:nvPr/>
          </p:nvSpPr>
          <p:spPr>
            <a:xfrm>
              <a:off x="755761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1" name="Freeform 190">
              <a:extLst>
                <a:ext uri="{FF2B5EF4-FFF2-40B4-BE49-F238E27FC236}">
                  <a16:creationId xmlns:a16="http://schemas.microsoft.com/office/drawing/2014/main" id="{22E9320B-0E47-2A03-2633-36295DE5A2EA}"/>
                </a:ext>
              </a:extLst>
            </p:cNvPr>
            <p:cNvSpPr/>
            <p:nvPr/>
          </p:nvSpPr>
          <p:spPr>
            <a:xfrm>
              <a:off x="7548562" y="392287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2" name="Freeform 191">
              <a:extLst>
                <a:ext uri="{FF2B5EF4-FFF2-40B4-BE49-F238E27FC236}">
                  <a16:creationId xmlns:a16="http://schemas.microsoft.com/office/drawing/2014/main" id="{B73219FF-5B46-8C5E-BFE7-1075227F604F}"/>
                </a:ext>
              </a:extLst>
            </p:cNvPr>
            <p:cNvSpPr/>
            <p:nvPr/>
          </p:nvSpPr>
          <p:spPr>
            <a:xfrm>
              <a:off x="755761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3" name="Freeform 192">
              <a:extLst>
                <a:ext uri="{FF2B5EF4-FFF2-40B4-BE49-F238E27FC236}">
                  <a16:creationId xmlns:a16="http://schemas.microsoft.com/office/drawing/2014/main" id="{2BF2D77B-D3DD-3CC2-D1D4-68CEFE6CA716}"/>
                </a:ext>
              </a:extLst>
            </p:cNvPr>
            <p:cNvSpPr/>
            <p:nvPr/>
          </p:nvSpPr>
          <p:spPr>
            <a:xfrm>
              <a:off x="737568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4" name="Freeform 193">
              <a:extLst>
                <a:ext uri="{FF2B5EF4-FFF2-40B4-BE49-F238E27FC236}">
                  <a16:creationId xmlns:a16="http://schemas.microsoft.com/office/drawing/2014/main" id="{75237A5F-3940-1274-B3F0-E593C325D7CA}"/>
                </a:ext>
              </a:extLst>
            </p:cNvPr>
            <p:cNvSpPr/>
            <p:nvPr/>
          </p:nvSpPr>
          <p:spPr>
            <a:xfrm>
              <a:off x="737568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5" name="Freeform 194">
              <a:extLst>
                <a:ext uri="{FF2B5EF4-FFF2-40B4-BE49-F238E27FC236}">
                  <a16:creationId xmlns:a16="http://schemas.microsoft.com/office/drawing/2014/main" id="{8B96BFCC-83C2-A63C-B6BD-28EDE84131A2}"/>
                </a:ext>
              </a:extLst>
            </p:cNvPr>
            <p:cNvSpPr/>
            <p:nvPr/>
          </p:nvSpPr>
          <p:spPr>
            <a:xfrm>
              <a:off x="737568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6" name="Freeform 195">
              <a:extLst>
                <a:ext uri="{FF2B5EF4-FFF2-40B4-BE49-F238E27FC236}">
                  <a16:creationId xmlns:a16="http://schemas.microsoft.com/office/drawing/2014/main" id="{9E4F32C0-A8A8-7E09-FB13-79B43FCA4B23}"/>
                </a:ext>
              </a:extLst>
            </p:cNvPr>
            <p:cNvSpPr/>
            <p:nvPr/>
          </p:nvSpPr>
          <p:spPr>
            <a:xfrm>
              <a:off x="792146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7" name="Freeform 196">
              <a:extLst>
                <a:ext uri="{FF2B5EF4-FFF2-40B4-BE49-F238E27FC236}">
                  <a16:creationId xmlns:a16="http://schemas.microsoft.com/office/drawing/2014/main" id="{D4CD93AA-7332-691C-5D5E-ADDD4DCA9F93}"/>
                </a:ext>
              </a:extLst>
            </p:cNvPr>
            <p:cNvSpPr/>
            <p:nvPr/>
          </p:nvSpPr>
          <p:spPr>
            <a:xfrm>
              <a:off x="7912417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8" name="Freeform 197">
              <a:extLst>
                <a:ext uri="{FF2B5EF4-FFF2-40B4-BE49-F238E27FC236}">
                  <a16:creationId xmlns:a16="http://schemas.microsoft.com/office/drawing/2014/main" id="{DE9E7E29-7271-EEC4-6710-FEBDA97FF06D}"/>
                </a:ext>
              </a:extLst>
            </p:cNvPr>
            <p:cNvSpPr/>
            <p:nvPr/>
          </p:nvSpPr>
          <p:spPr>
            <a:xfrm>
              <a:off x="792146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199" name="Freeform 198">
              <a:extLst>
                <a:ext uri="{FF2B5EF4-FFF2-40B4-BE49-F238E27FC236}">
                  <a16:creationId xmlns:a16="http://schemas.microsoft.com/office/drawing/2014/main" id="{6E67B295-8C88-00C9-BA79-5AE265687DB9}"/>
                </a:ext>
              </a:extLst>
            </p:cNvPr>
            <p:cNvSpPr/>
            <p:nvPr/>
          </p:nvSpPr>
          <p:spPr>
            <a:xfrm>
              <a:off x="7912417" y="4286727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0" name="Freeform 199">
              <a:extLst>
                <a:ext uri="{FF2B5EF4-FFF2-40B4-BE49-F238E27FC236}">
                  <a16:creationId xmlns:a16="http://schemas.microsoft.com/office/drawing/2014/main" id="{8A57EDD1-085A-3BAB-026E-8AD9D297FF4E}"/>
                </a:ext>
              </a:extLst>
            </p:cNvPr>
            <p:cNvSpPr/>
            <p:nvPr/>
          </p:nvSpPr>
          <p:spPr>
            <a:xfrm>
              <a:off x="792146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1" name="Freeform 200">
              <a:extLst>
                <a:ext uri="{FF2B5EF4-FFF2-40B4-BE49-F238E27FC236}">
                  <a16:creationId xmlns:a16="http://schemas.microsoft.com/office/drawing/2014/main" id="{002FA079-8448-E94A-3102-BB4F5AC9B07A}"/>
                </a:ext>
              </a:extLst>
            </p:cNvPr>
            <p:cNvSpPr/>
            <p:nvPr/>
          </p:nvSpPr>
          <p:spPr>
            <a:xfrm>
              <a:off x="7912417" y="392287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2" name="Freeform 201">
              <a:extLst>
                <a:ext uri="{FF2B5EF4-FFF2-40B4-BE49-F238E27FC236}">
                  <a16:creationId xmlns:a16="http://schemas.microsoft.com/office/drawing/2014/main" id="{29D97546-0EC9-BDBC-0B90-BC5F03931B4B}"/>
                </a:ext>
              </a:extLst>
            </p:cNvPr>
            <p:cNvSpPr/>
            <p:nvPr/>
          </p:nvSpPr>
          <p:spPr>
            <a:xfrm>
              <a:off x="792146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3" name="Freeform 202">
              <a:extLst>
                <a:ext uri="{FF2B5EF4-FFF2-40B4-BE49-F238E27FC236}">
                  <a16:creationId xmlns:a16="http://schemas.microsoft.com/office/drawing/2014/main" id="{6E5042AD-845D-94AA-D84A-D5A5779A8F3E}"/>
                </a:ext>
              </a:extLst>
            </p:cNvPr>
            <p:cNvSpPr/>
            <p:nvPr/>
          </p:nvSpPr>
          <p:spPr>
            <a:xfrm>
              <a:off x="773953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4" name="Freeform 203">
              <a:extLst>
                <a:ext uri="{FF2B5EF4-FFF2-40B4-BE49-F238E27FC236}">
                  <a16:creationId xmlns:a16="http://schemas.microsoft.com/office/drawing/2014/main" id="{56A84263-D66B-EBD7-1C63-656335490351}"/>
                </a:ext>
              </a:extLst>
            </p:cNvPr>
            <p:cNvSpPr/>
            <p:nvPr/>
          </p:nvSpPr>
          <p:spPr>
            <a:xfrm>
              <a:off x="7739538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5" name="Freeform 204">
              <a:extLst>
                <a:ext uri="{FF2B5EF4-FFF2-40B4-BE49-F238E27FC236}">
                  <a16:creationId xmlns:a16="http://schemas.microsoft.com/office/drawing/2014/main" id="{2C2A0678-D4C0-FE39-6B31-763088B51FBD}"/>
                </a:ext>
              </a:extLst>
            </p:cNvPr>
            <p:cNvSpPr/>
            <p:nvPr/>
          </p:nvSpPr>
          <p:spPr>
            <a:xfrm>
              <a:off x="7739538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6" name="Freeform 205">
              <a:extLst>
                <a:ext uri="{FF2B5EF4-FFF2-40B4-BE49-F238E27FC236}">
                  <a16:creationId xmlns:a16="http://schemas.microsoft.com/office/drawing/2014/main" id="{3ABE1A11-372F-D32A-C6B6-1187C8CF52E7}"/>
                </a:ext>
              </a:extLst>
            </p:cNvPr>
            <p:cNvSpPr/>
            <p:nvPr/>
          </p:nvSpPr>
          <p:spPr>
            <a:xfrm>
              <a:off x="6820852" y="5014437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7" name="Freeform 206">
              <a:extLst>
                <a:ext uri="{FF2B5EF4-FFF2-40B4-BE49-F238E27FC236}">
                  <a16:creationId xmlns:a16="http://schemas.microsoft.com/office/drawing/2014/main" id="{F1396EE2-4733-3497-5F86-2AECB069B509}"/>
                </a:ext>
              </a:extLst>
            </p:cNvPr>
            <p:cNvSpPr/>
            <p:nvPr/>
          </p:nvSpPr>
          <p:spPr>
            <a:xfrm>
              <a:off x="664797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7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8" name="Freeform 207">
              <a:extLst>
                <a:ext uri="{FF2B5EF4-FFF2-40B4-BE49-F238E27FC236}">
                  <a16:creationId xmlns:a16="http://schemas.microsoft.com/office/drawing/2014/main" id="{46D99F88-8D1A-7DC7-38E9-E31A07C8F5C5}"/>
                </a:ext>
              </a:extLst>
            </p:cNvPr>
            <p:cNvSpPr/>
            <p:nvPr/>
          </p:nvSpPr>
          <p:spPr>
            <a:xfrm>
              <a:off x="7184707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09" name="Freeform 208">
              <a:extLst>
                <a:ext uri="{FF2B5EF4-FFF2-40B4-BE49-F238E27FC236}">
                  <a16:creationId xmlns:a16="http://schemas.microsoft.com/office/drawing/2014/main" id="{62F336EC-C218-F56B-8440-1EBD0AD8408B}"/>
                </a:ext>
              </a:extLst>
            </p:cNvPr>
            <p:cNvSpPr/>
            <p:nvPr/>
          </p:nvSpPr>
          <p:spPr>
            <a:xfrm>
              <a:off x="701182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8 w 18097"/>
                <a:gd name="connsiteY1" fmla="*/ 18097 h 18097"/>
                <a:gd name="connsiteX2" fmla="*/ 18097 w 18097"/>
                <a:gd name="connsiteY2" fmla="*/ 9048 h 18097"/>
                <a:gd name="connsiteX3" fmla="*/ 9048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0" name="Freeform 209">
              <a:extLst>
                <a:ext uri="{FF2B5EF4-FFF2-40B4-BE49-F238E27FC236}">
                  <a16:creationId xmlns:a16="http://schemas.microsoft.com/office/drawing/2014/main" id="{3D88ADCD-3278-1EA1-1CBE-455AE0A5F1E9}"/>
                </a:ext>
              </a:extLst>
            </p:cNvPr>
            <p:cNvSpPr/>
            <p:nvPr/>
          </p:nvSpPr>
          <p:spPr>
            <a:xfrm>
              <a:off x="7548562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1" name="Freeform 210">
              <a:extLst>
                <a:ext uri="{FF2B5EF4-FFF2-40B4-BE49-F238E27FC236}">
                  <a16:creationId xmlns:a16="http://schemas.microsoft.com/office/drawing/2014/main" id="{573817AD-C09F-C7E9-83D9-545BB035D907}"/>
                </a:ext>
              </a:extLst>
            </p:cNvPr>
            <p:cNvSpPr/>
            <p:nvPr/>
          </p:nvSpPr>
          <p:spPr>
            <a:xfrm>
              <a:off x="737568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2" name="Freeform 211">
              <a:extLst>
                <a:ext uri="{FF2B5EF4-FFF2-40B4-BE49-F238E27FC236}">
                  <a16:creationId xmlns:a16="http://schemas.microsoft.com/office/drawing/2014/main" id="{ADA9E5A2-ADA0-78F0-3906-55D6BFA8643A}"/>
                </a:ext>
              </a:extLst>
            </p:cNvPr>
            <p:cNvSpPr/>
            <p:nvPr/>
          </p:nvSpPr>
          <p:spPr>
            <a:xfrm>
              <a:off x="7912417" y="5014437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3" name="Freeform 212">
              <a:extLst>
                <a:ext uri="{FF2B5EF4-FFF2-40B4-BE49-F238E27FC236}">
                  <a16:creationId xmlns:a16="http://schemas.microsoft.com/office/drawing/2014/main" id="{51D90C02-3AAD-95FD-299D-CA45ED0305C2}"/>
                </a:ext>
              </a:extLst>
            </p:cNvPr>
            <p:cNvSpPr/>
            <p:nvPr/>
          </p:nvSpPr>
          <p:spPr>
            <a:xfrm>
              <a:off x="773953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4" name="Freeform 213">
              <a:extLst>
                <a:ext uri="{FF2B5EF4-FFF2-40B4-BE49-F238E27FC236}">
                  <a16:creationId xmlns:a16="http://schemas.microsoft.com/office/drawing/2014/main" id="{6C05777C-4A30-993C-5CB0-90AFF79E5F09}"/>
                </a:ext>
              </a:extLst>
            </p:cNvPr>
            <p:cNvSpPr/>
            <p:nvPr/>
          </p:nvSpPr>
          <p:spPr>
            <a:xfrm>
              <a:off x="828532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5" name="Freeform 214">
              <a:extLst>
                <a:ext uri="{FF2B5EF4-FFF2-40B4-BE49-F238E27FC236}">
                  <a16:creationId xmlns:a16="http://schemas.microsoft.com/office/drawing/2014/main" id="{21C000C4-AC79-7C18-5341-17C6B786A9FA}"/>
                </a:ext>
              </a:extLst>
            </p:cNvPr>
            <p:cNvSpPr/>
            <p:nvPr/>
          </p:nvSpPr>
          <p:spPr>
            <a:xfrm>
              <a:off x="8276272" y="465058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6" name="Freeform 215">
              <a:extLst>
                <a:ext uri="{FF2B5EF4-FFF2-40B4-BE49-F238E27FC236}">
                  <a16:creationId xmlns:a16="http://schemas.microsoft.com/office/drawing/2014/main" id="{9A75814C-3FD8-B039-1DC3-5F41C97473F5}"/>
                </a:ext>
              </a:extLst>
            </p:cNvPr>
            <p:cNvSpPr/>
            <p:nvPr/>
          </p:nvSpPr>
          <p:spPr>
            <a:xfrm>
              <a:off x="828532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7" name="Freeform 216">
              <a:extLst>
                <a:ext uri="{FF2B5EF4-FFF2-40B4-BE49-F238E27FC236}">
                  <a16:creationId xmlns:a16="http://schemas.microsoft.com/office/drawing/2014/main" id="{4381CCFD-6AD3-7140-2B77-E5E344F86C40}"/>
                </a:ext>
              </a:extLst>
            </p:cNvPr>
            <p:cNvSpPr/>
            <p:nvPr/>
          </p:nvSpPr>
          <p:spPr>
            <a:xfrm>
              <a:off x="8276272" y="4286727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8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8" name="Freeform 217">
              <a:extLst>
                <a:ext uri="{FF2B5EF4-FFF2-40B4-BE49-F238E27FC236}">
                  <a16:creationId xmlns:a16="http://schemas.microsoft.com/office/drawing/2014/main" id="{7A9A925A-E3A7-C405-7DB6-9F2797F21937}"/>
                </a:ext>
              </a:extLst>
            </p:cNvPr>
            <p:cNvSpPr/>
            <p:nvPr/>
          </p:nvSpPr>
          <p:spPr>
            <a:xfrm>
              <a:off x="828532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19" name="Freeform 218">
              <a:extLst>
                <a:ext uri="{FF2B5EF4-FFF2-40B4-BE49-F238E27FC236}">
                  <a16:creationId xmlns:a16="http://schemas.microsoft.com/office/drawing/2014/main" id="{F0223313-6359-A882-045B-273C1926C5BB}"/>
                </a:ext>
              </a:extLst>
            </p:cNvPr>
            <p:cNvSpPr/>
            <p:nvPr/>
          </p:nvSpPr>
          <p:spPr>
            <a:xfrm>
              <a:off x="8276272" y="3922872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0" name="Freeform 219">
              <a:extLst>
                <a:ext uri="{FF2B5EF4-FFF2-40B4-BE49-F238E27FC236}">
                  <a16:creationId xmlns:a16="http://schemas.microsoft.com/office/drawing/2014/main" id="{2260DCB8-69C9-E557-6D05-C0D325F0E862}"/>
                </a:ext>
              </a:extLst>
            </p:cNvPr>
            <p:cNvSpPr/>
            <p:nvPr/>
          </p:nvSpPr>
          <p:spPr>
            <a:xfrm>
              <a:off x="828532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1" name="Freeform 220">
              <a:extLst>
                <a:ext uri="{FF2B5EF4-FFF2-40B4-BE49-F238E27FC236}">
                  <a16:creationId xmlns:a16="http://schemas.microsoft.com/office/drawing/2014/main" id="{E5326584-37DD-C45E-DEEF-BC902AED34E0}"/>
                </a:ext>
              </a:extLst>
            </p:cNvPr>
            <p:cNvSpPr/>
            <p:nvPr/>
          </p:nvSpPr>
          <p:spPr>
            <a:xfrm>
              <a:off x="810339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2" name="Freeform 221">
              <a:extLst>
                <a:ext uri="{FF2B5EF4-FFF2-40B4-BE49-F238E27FC236}">
                  <a16:creationId xmlns:a16="http://schemas.microsoft.com/office/drawing/2014/main" id="{F245A55E-E97A-5BAF-4A76-27A6F7A2EF1E}"/>
                </a:ext>
              </a:extLst>
            </p:cNvPr>
            <p:cNvSpPr/>
            <p:nvPr/>
          </p:nvSpPr>
          <p:spPr>
            <a:xfrm>
              <a:off x="810339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3" name="Freeform 222">
              <a:extLst>
                <a:ext uri="{FF2B5EF4-FFF2-40B4-BE49-F238E27FC236}">
                  <a16:creationId xmlns:a16="http://schemas.microsoft.com/office/drawing/2014/main" id="{20B911CD-70B4-708A-A0C9-6ED7B28EBA40}"/>
                </a:ext>
              </a:extLst>
            </p:cNvPr>
            <p:cNvSpPr/>
            <p:nvPr/>
          </p:nvSpPr>
          <p:spPr>
            <a:xfrm>
              <a:off x="810339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4" name="Freeform 223">
              <a:extLst>
                <a:ext uri="{FF2B5EF4-FFF2-40B4-BE49-F238E27FC236}">
                  <a16:creationId xmlns:a16="http://schemas.microsoft.com/office/drawing/2014/main" id="{3394AA71-A441-8091-9892-CD84C7E0338D}"/>
                </a:ext>
              </a:extLst>
            </p:cNvPr>
            <p:cNvSpPr/>
            <p:nvPr/>
          </p:nvSpPr>
          <p:spPr>
            <a:xfrm>
              <a:off x="8649176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5" name="Freeform 224">
              <a:extLst>
                <a:ext uri="{FF2B5EF4-FFF2-40B4-BE49-F238E27FC236}">
                  <a16:creationId xmlns:a16="http://schemas.microsoft.com/office/drawing/2014/main" id="{61389E35-28B9-E0A8-8476-57FA3B5D726A}"/>
                </a:ext>
              </a:extLst>
            </p:cNvPr>
            <p:cNvSpPr/>
            <p:nvPr/>
          </p:nvSpPr>
          <p:spPr>
            <a:xfrm>
              <a:off x="8640127" y="465058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6" name="Freeform 225">
              <a:extLst>
                <a:ext uri="{FF2B5EF4-FFF2-40B4-BE49-F238E27FC236}">
                  <a16:creationId xmlns:a16="http://schemas.microsoft.com/office/drawing/2014/main" id="{A1F10965-5B96-99AD-2506-5EDFF0DC05A7}"/>
                </a:ext>
              </a:extLst>
            </p:cNvPr>
            <p:cNvSpPr/>
            <p:nvPr/>
          </p:nvSpPr>
          <p:spPr>
            <a:xfrm>
              <a:off x="8649176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7" name="Freeform 226">
              <a:extLst>
                <a:ext uri="{FF2B5EF4-FFF2-40B4-BE49-F238E27FC236}">
                  <a16:creationId xmlns:a16="http://schemas.microsoft.com/office/drawing/2014/main" id="{20AF0970-3C17-DD62-C001-AECFEC362C4A}"/>
                </a:ext>
              </a:extLst>
            </p:cNvPr>
            <p:cNvSpPr/>
            <p:nvPr/>
          </p:nvSpPr>
          <p:spPr>
            <a:xfrm>
              <a:off x="8640127" y="4286727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8" name="Freeform 227">
              <a:extLst>
                <a:ext uri="{FF2B5EF4-FFF2-40B4-BE49-F238E27FC236}">
                  <a16:creationId xmlns:a16="http://schemas.microsoft.com/office/drawing/2014/main" id="{E3DAE77D-282B-CFC1-1125-96A908E7E834}"/>
                </a:ext>
              </a:extLst>
            </p:cNvPr>
            <p:cNvSpPr/>
            <p:nvPr/>
          </p:nvSpPr>
          <p:spPr>
            <a:xfrm>
              <a:off x="8649176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29" name="Freeform 228">
              <a:extLst>
                <a:ext uri="{FF2B5EF4-FFF2-40B4-BE49-F238E27FC236}">
                  <a16:creationId xmlns:a16="http://schemas.microsoft.com/office/drawing/2014/main" id="{31873AA1-E0DD-F588-860F-C9E90331210E}"/>
                </a:ext>
              </a:extLst>
            </p:cNvPr>
            <p:cNvSpPr/>
            <p:nvPr/>
          </p:nvSpPr>
          <p:spPr>
            <a:xfrm>
              <a:off x="8640127" y="3922872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0" name="Freeform 229">
              <a:extLst>
                <a:ext uri="{FF2B5EF4-FFF2-40B4-BE49-F238E27FC236}">
                  <a16:creationId xmlns:a16="http://schemas.microsoft.com/office/drawing/2014/main" id="{254E34C1-9E6B-8E2D-0A7E-DAD932569793}"/>
                </a:ext>
              </a:extLst>
            </p:cNvPr>
            <p:cNvSpPr/>
            <p:nvPr/>
          </p:nvSpPr>
          <p:spPr>
            <a:xfrm>
              <a:off x="8649176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1" name="Freeform 230">
              <a:extLst>
                <a:ext uri="{FF2B5EF4-FFF2-40B4-BE49-F238E27FC236}">
                  <a16:creationId xmlns:a16="http://schemas.microsoft.com/office/drawing/2014/main" id="{4D0BBAA7-DFFF-33DA-321A-A399BE6DE1D3}"/>
                </a:ext>
              </a:extLst>
            </p:cNvPr>
            <p:cNvSpPr/>
            <p:nvPr/>
          </p:nvSpPr>
          <p:spPr>
            <a:xfrm>
              <a:off x="8467248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2" name="Freeform 231">
              <a:extLst>
                <a:ext uri="{FF2B5EF4-FFF2-40B4-BE49-F238E27FC236}">
                  <a16:creationId xmlns:a16="http://schemas.microsoft.com/office/drawing/2014/main" id="{567DBBC2-8133-3755-5ACF-971C0F5A0086}"/>
                </a:ext>
              </a:extLst>
            </p:cNvPr>
            <p:cNvSpPr/>
            <p:nvPr/>
          </p:nvSpPr>
          <p:spPr>
            <a:xfrm>
              <a:off x="8467248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3" name="Freeform 232">
              <a:extLst>
                <a:ext uri="{FF2B5EF4-FFF2-40B4-BE49-F238E27FC236}">
                  <a16:creationId xmlns:a16="http://schemas.microsoft.com/office/drawing/2014/main" id="{A267E6E6-961E-FFF9-AA67-ED0A971170F1}"/>
                </a:ext>
              </a:extLst>
            </p:cNvPr>
            <p:cNvSpPr/>
            <p:nvPr/>
          </p:nvSpPr>
          <p:spPr>
            <a:xfrm>
              <a:off x="8467248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4" name="Freeform 233">
              <a:extLst>
                <a:ext uri="{FF2B5EF4-FFF2-40B4-BE49-F238E27FC236}">
                  <a16:creationId xmlns:a16="http://schemas.microsoft.com/office/drawing/2014/main" id="{839596D2-CA63-98D6-8F6C-E1C09FD3F9F8}"/>
                </a:ext>
              </a:extLst>
            </p:cNvPr>
            <p:cNvSpPr/>
            <p:nvPr/>
          </p:nvSpPr>
          <p:spPr>
            <a:xfrm>
              <a:off x="9013031" y="484155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5" name="Freeform 234">
              <a:extLst>
                <a:ext uri="{FF2B5EF4-FFF2-40B4-BE49-F238E27FC236}">
                  <a16:creationId xmlns:a16="http://schemas.microsoft.com/office/drawing/2014/main" id="{92A3FF47-14DB-BC2C-844F-3216AA4F75D6}"/>
                </a:ext>
              </a:extLst>
            </p:cNvPr>
            <p:cNvSpPr/>
            <p:nvPr/>
          </p:nvSpPr>
          <p:spPr>
            <a:xfrm>
              <a:off x="9003982" y="465058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6" name="Freeform 235">
              <a:extLst>
                <a:ext uri="{FF2B5EF4-FFF2-40B4-BE49-F238E27FC236}">
                  <a16:creationId xmlns:a16="http://schemas.microsoft.com/office/drawing/2014/main" id="{8D3EA47A-2690-A58A-CC01-5F6DE45E0F6D}"/>
                </a:ext>
              </a:extLst>
            </p:cNvPr>
            <p:cNvSpPr/>
            <p:nvPr/>
          </p:nvSpPr>
          <p:spPr>
            <a:xfrm>
              <a:off x="9013031" y="447770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7" name="Freeform 236">
              <a:extLst>
                <a:ext uri="{FF2B5EF4-FFF2-40B4-BE49-F238E27FC236}">
                  <a16:creationId xmlns:a16="http://schemas.microsoft.com/office/drawing/2014/main" id="{089D2CAE-6A94-DD1A-6A7A-8EF3E150CCD7}"/>
                </a:ext>
              </a:extLst>
            </p:cNvPr>
            <p:cNvSpPr/>
            <p:nvPr/>
          </p:nvSpPr>
          <p:spPr>
            <a:xfrm>
              <a:off x="9003982" y="4286727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8" name="Freeform 237">
              <a:extLst>
                <a:ext uri="{FF2B5EF4-FFF2-40B4-BE49-F238E27FC236}">
                  <a16:creationId xmlns:a16="http://schemas.microsoft.com/office/drawing/2014/main" id="{689DC960-7CA4-43B1-8FD8-95603756D752}"/>
                </a:ext>
              </a:extLst>
            </p:cNvPr>
            <p:cNvSpPr/>
            <p:nvPr/>
          </p:nvSpPr>
          <p:spPr>
            <a:xfrm>
              <a:off x="9013031" y="411384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39" name="Freeform 238">
              <a:extLst>
                <a:ext uri="{FF2B5EF4-FFF2-40B4-BE49-F238E27FC236}">
                  <a16:creationId xmlns:a16="http://schemas.microsoft.com/office/drawing/2014/main" id="{4A44A1B7-B303-1113-3964-C34AA8D5B6F9}"/>
                </a:ext>
              </a:extLst>
            </p:cNvPr>
            <p:cNvSpPr/>
            <p:nvPr/>
          </p:nvSpPr>
          <p:spPr>
            <a:xfrm>
              <a:off x="9003982" y="3922872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0" name="Freeform 239">
              <a:extLst>
                <a:ext uri="{FF2B5EF4-FFF2-40B4-BE49-F238E27FC236}">
                  <a16:creationId xmlns:a16="http://schemas.microsoft.com/office/drawing/2014/main" id="{B90BF262-AD0B-BDD8-2A52-3B45518E2F4D}"/>
                </a:ext>
              </a:extLst>
            </p:cNvPr>
            <p:cNvSpPr/>
            <p:nvPr/>
          </p:nvSpPr>
          <p:spPr>
            <a:xfrm>
              <a:off x="9013031" y="374999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1" name="Freeform 240">
              <a:extLst>
                <a:ext uri="{FF2B5EF4-FFF2-40B4-BE49-F238E27FC236}">
                  <a16:creationId xmlns:a16="http://schemas.microsoft.com/office/drawing/2014/main" id="{18337FC7-B23E-E4F8-8B16-1E6FEE909551}"/>
                </a:ext>
              </a:extLst>
            </p:cNvPr>
            <p:cNvSpPr/>
            <p:nvPr/>
          </p:nvSpPr>
          <p:spPr>
            <a:xfrm>
              <a:off x="8831103" y="465963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2" name="Freeform 241">
              <a:extLst>
                <a:ext uri="{FF2B5EF4-FFF2-40B4-BE49-F238E27FC236}">
                  <a16:creationId xmlns:a16="http://schemas.microsoft.com/office/drawing/2014/main" id="{14F815A4-60DB-1827-EFBC-899B701C7AD2}"/>
                </a:ext>
              </a:extLst>
            </p:cNvPr>
            <p:cNvSpPr/>
            <p:nvPr/>
          </p:nvSpPr>
          <p:spPr>
            <a:xfrm>
              <a:off x="8831103" y="429577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3" name="Freeform 242">
              <a:extLst>
                <a:ext uri="{FF2B5EF4-FFF2-40B4-BE49-F238E27FC236}">
                  <a16:creationId xmlns:a16="http://schemas.microsoft.com/office/drawing/2014/main" id="{7AAB0323-B7A4-CCCE-7720-DB9779DAF2EC}"/>
                </a:ext>
              </a:extLst>
            </p:cNvPr>
            <p:cNvSpPr/>
            <p:nvPr/>
          </p:nvSpPr>
          <p:spPr>
            <a:xfrm>
              <a:off x="8831103" y="393192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4" name="Freeform 243">
              <a:extLst>
                <a:ext uri="{FF2B5EF4-FFF2-40B4-BE49-F238E27FC236}">
                  <a16:creationId xmlns:a16="http://schemas.microsoft.com/office/drawing/2014/main" id="{2FACE9CF-822C-67B6-FE00-304663663D57}"/>
                </a:ext>
              </a:extLst>
            </p:cNvPr>
            <p:cNvSpPr/>
            <p:nvPr/>
          </p:nvSpPr>
          <p:spPr>
            <a:xfrm>
              <a:off x="8276272" y="5014437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5" name="Freeform 244">
              <a:extLst>
                <a:ext uri="{FF2B5EF4-FFF2-40B4-BE49-F238E27FC236}">
                  <a16:creationId xmlns:a16="http://schemas.microsoft.com/office/drawing/2014/main" id="{F897DCF1-59B4-EE1F-D85F-D8E6551F89DC}"/>
                </a:ext>
              </a:extLst>
            </p:cNvPr>
            <p:cNvSpPr/>
            <p:nvPr/>
          </p:nvSpPr>
          <p:spPr>
            <a:xfrm>
              <a:off x="810339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8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8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6" name="Freeform 245">
              <a:extLst>
                <a:ext uri="{FF2B5EF4-FFF2-40B4-BE49-F238E27FC236}">
                  <a16:creationId xmlns:a16="http://schemas.microsoft.com/office/drawing/2014/main" id="{5B75674B-5A9B-133B-59A9-65FD97352BEB}"/>
                </a:ext>
              </a:extLst>
            </p:cNvPr>
            <p:cNvSpPr/>
            <p:nvPr/>
          </p:nvSpPr>
          <p:spPr>
            <a:xfrm>
              <a:off x="8640127" y="5014437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7" name="Freeform 246">
              <a:extLst>
                <a:ext uri="{FF2B5EF4-FFF2-40B4-BE49-F238E27FC236}">
                  <a16:creationId xmlns:a16="http://schemas.microsoft.com/office/drawing/2014/main" id="{45F11004-FE5A-7DD9-6245-BCC633C7542F}"/>
                </a:ext>
              </a:extLst>
            </p:cNvPr>
            <p:cNvSpPr/>
            <p:nvPr/>
          </p:nvSpPr>
          <p:spPr>
            <a:xfrm>
              <a:off x="8467248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9 w 18097"/>
                <a:gd name="connsiteY1" fmla="*/ 18097 h 18097"/>
                <a:gd name="connsiteX2" fmla="*/ 18097 w 18097"/>
                <a:gd name="connsiteY2" fmla="*/ 9048 h 18097"/>
                <a:gd name="connsiteX3" fmla="*/ 9049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8" name="Freeform 247">
              <a:extLst>
                <a:ext uri="{FF2B5EF4-FFF2-40B4-BE49-F238E27FC236}">
                  <a16:creationId xmlns:a16="http://schemas.microsoft.com/office/drawing/2014/main" id="{BEF65612-38C5-A824-AEB4-3DFF35A4F868}"/>
                </a:ext>
              </a:extLst>
            </p:cNvPr>
            <p:cNvSpPr/>
            <p:nvPr/>
          </p:nvSpPr>
          <p:spPr>
            <a:xfrm>
              <a:off x="9003982" y="5014437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49" name="Freeform 248">
              <a:extLst>
                <a:ext uri="{FF2B5EF4-FFF2-40B4-BE49-F238E27FC236}">
                  <a16:creationId xmlns:a16="http://schemas.microsoft.com/office/drawing/2014/main" id="{70ADA395-9314-37E2-5EAC-2D107EE3017A}"/>
                </a:ext>
              </a:extLst>
            </p:cNvPr>
            <p:cNvSpPr/>
            <p:nvPr/>
          </p:nvSpPr>
          <p:spPr>
            <a:xfrm>
              <a:off x="8831103" y="5023486"/>
              <a:ext cx="18097" cy="18097"/>
            </a:xfrm>
            <a:custGeom>
              <a:avLst/>
              <a:gdLst>
                <a:gd name="connsiteX0" fmla="*/ 0 w 18097"/>
                <a:gd name="connsiteY0" fmla="*/ 9048 h 18097"/>
                <a:gd name="connsiteX1" fmla="*/ 9048 w 18097"/>
                <a:gd name="connsiteY1" fmla="*/ 18097 h 18097"/>
                <a:gd name="connsiteX2" fmla="*/ 18097 w 18097"/>
                <a:gd name="connsiteY2" fmla="*/ 9048 h 18097"/>
                <a:gd name="connsiteX3" fmla="*/ 9048 w 18097"/>
                <a:gd name="connsiteY3" fmla="*/ 0 h 18097"/>
                <a:gd name="connsiteX4" fmla="*/ 0 w 18097"/>
                <a:gd name="connsiteY4" fmla="*/ 9048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8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8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8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0" name="Freeform 249">
              <a:extLst>
                <a:ext uri="{FF2B5EF4-FFF2-40B4-BE49-F238E27FC236}">
                  <a16:creationId xmlns:a16="http://schemas.microsoft.com/office/drawing/2014/main" id="{EE815E21-99B8-3FD0-83AF-9B1B5794AF61}"/>
                </a:ext>
              </a:extLst>
            </p:cNvPr>
            <p:cNvSpPr/>
            <p:nvPr/>
          </p:nvSpPr>
          <p:spPr>
            <a:xfrm>
              <a:off x="537448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1" name="Freeform 250">
              <a:extLst>
                <a:ext uri="{FF2B5EF4-FFF2-40B4-BE49-F238E27FC236}">
                  <a16:creationId xmlns:a16="http://schemas.microsoft.com/office/drawing/2014/main" id="{D7057549-B342-C4FC-0DBF-80D133202638}"/>
                </a:ext>
              </a:extLst>
            </p:cNvPr>
            <p:cNvSpPr/>
            <p:nvPr/>
          </p:nvSpPr>
          <p:spPr>
            <a:xfrm>
              <a:off x="537448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2" name="Freeform 251">
              <a:extLst>
                <a:ext uri="{FF2B5EF4-FFF2-40B4-BE49-F238E27FC236}">
                  <a16:creationId xmlns:a16="http://schemas.microsoft.com/office/drawing/2014/main" id="{21B21F49-57B9-B3E1-7374-512287819E67}"/>
                </a:ext>
              </a:extLst>
            </p:cNvPr>
            <p:cNvSpPr/>
            <p:nvPr/>
          </p:nvSpPr>
          <p:spPr>
            <a:xfrm>
              <a:off x="5374481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4" name="Freeform 253">
              <a:extLst>
                <a:ext uri="{FF2B5EF4-FFF2-40B4-BE49-F238E27FC236}">
                  <a16:creationId xmlns:a16="http://schemas.microsoft.com/office/drawing/2014/main" id="{16A8E209-4D8F-5884-4388-2E0E905003FA}"/>
                </a:ext>
              </a:extLst>
            </p:cNvPr>
            <p:cNvSpPr/>
            <p:nvPr/>
          </p:nvSpPr>
          <p:spPr>
            <a:xfrm>
              <a:off x="573833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5" name="Freeform 254">
              <a:extLst>
                <a:ext uri="{FF2B5EF4-FFF2-40B4-BE49-F238E27FC236}">
                  <a16:creationId xmlns:a16="http://schemas.microsoft.com/office/drawing/2014/main" id="{D797D9CD-4CE1-182F-12D1-213B27E3EA99}"/>
                </a:ext>
              </a:extLst>
            </p:cNvPr>
            <p:cNvSpPr/>
            <p:nvPr/>
          </p:nvSpPr>
          <p:spPr>
            <a:xfrm>
              <a:off x="5729287" y="319468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6" name="Freeform 255">
              <a:extLst>
                <a:ext uri="{FF2B5EF4-FFF2-40B4-BE49-F238E27FC236}">
                  <a16:creationId xmlns:a16="http://schemas.microsoft.com/office/drawing/2014/main" id="{27DF3B77-4D46-F83A-9116-3B4A3A470E4D}"/>
                </a:ext>
              </a:extLst>
            </p:cNvPr>
            <p:cNvSpPr/>
            <p:nvPr/>
          </p:nvSpPr>
          <p:spPr>
            <a:xfrm>
              <a:off x="573833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7" name="Freeform 256">
              <a:extLst>
                <a:ext uri="{FF2B5EF4-FFF2-40B4-BE49-F238E27FC236}">
                  <a16:creationId xmlns:a16="http://schemas.microsoft.com/office/drawing/2014/main" id="{FEE0A371-1C36-6EE7-8910-7C0D8FFAACCC}"/>
                </a:ext>
              </a:extLst>
            </p:cNvPr>
            <p:cNvSpPr/>
            <p:nvPr/>
          </p:nvSpPr>
          <p:spPr>
            <a:xfrm>
              <a:off x="573833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8" name="Freeform 257">
              <a:extLst>
                <a:ext uri="{FF2B5EF4-FFF2-40B4-BE49-F238E27FC236}">
                  <a16:creationId xmlns:a16="http://schemas.microsoft.com/office/drawing/2014/main" id="{610256C3-AA02-FBB0-2450-102972961006}"/>
                </a:ext>
              </a:extLst>
            </p:cNvPr>
            <p:cNvSpPr/>
            <p:nvPr/>
          </p:nvSpPr>
          <p:spPr>
            <a:xfrm>
              <a:off x="573833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59" name="Freeform 258">
              <a:extLst>
                <a:ext uri="{FF2B5EF4-FFF2-40B4-BE49-F238E27FC236}">
                  <a16:creationId xmlns:a16="http://schemas.microsoft.com/office/drawing/2014/main" id="{62708B0A-2041-1191-161F-763A99A75B9B}"/>
                </a:ext>
              </a:extLst>
            </p:cNvPr>
            <p:cNvSpPr/>
            <p:nvPr/>
          </p:nvSpPr>
          <p:spPr>
            <a:xfrm>
              <a:off x="5556408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0" name="Freeform 259">
              <a:extLst>
                <a:ext uri="{FF2B5EF4-FFF2-40B4-BE49-F238E27FC236}">
                  <a16:creationId xmlns:a16="http://schemas.microsoft.com/office/drawing/2014/main" id="{3DD7B235-5511-58DC-1C5B-BD3F42D477F4}"/>
                </a:ext>
              </a:extLst>
            </p:cNvPr>
            <p:cNvSpPr/>
            <p:nvPr/>
          </p:nvSpPr>
          <p:spPr>
            <a:xfrm>
              <a:off x="555640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1" name="Freeform 260">
              <a:extLst>
                <a:ext uri="{FF2B5EF4-FFF2-40B4-BE49-F238E27FC236}">
                  <a16:creationId xmlns:a16="http://schemas.microsoft.com/office/drawing/2014/main" id="{2C1F6F21-E327-F53A-F8F6-4988E0BA6EE3}"/>
                </a:ext>
              </a:extLst>
            </p:cNvPr>
            <p:cNvSpPr/>
            <p:nvPr/>
          </p:nvSpPr>
          <p:spPr>
            <a:xfrm>
              <a:off x="555640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2" name="Freeform 261">
              <a:extLst>
                <a:ext uri="{FF2B5EF4-FFF2-40B4-BE49-F238E27FC236}">
                  <a16:creationId xmlns:a16="http://schemas.microsoft.com/office/drawing/2014/main" id="{062C8A21-548C-7463-F163-99D5EFB7AA6B}"/>
                </a:ext>
              </a:extLst>
            </p:cNvPr>
            <p:cNvSpPr/>
            <p:nvPr/>
          </p:nvSpPr>
          <p:spPr>
            <a:xfrm>
              <a:off x="610219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3" name="Freeform 262">
              <a:extLst>
                <a:ext uri="{FF2B5EF4-FFF2-40B4-BE49-F238E27FC236}">
                  <a16:creationId xmlns:a16="http://schemas.microsoft.com/office/drawing/2014/main" id="{E5BC299F-D3FC-B417-8DE5-35A533533758}"/>
                </a:ext>
              </a:extLst>
            </p:cNvPr>
            <p:cNvSpPr/>
            <p:nvPr/>
          </p:nvSpPr>
          <p:spPr>
            <a:xfrm>
              <a:off x="6093142" y="3194685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4" name="Freeform 263">
              <a:extLst>
                <a:ext uri="{FF2B5EF4-FFF2-40B4-BE49-F238E27FC236}">
                  <a16:creationId xmlns:a16="http://schemas.microsoft.com/office/drawing/2014/main" id="{A794DF76-E106-0FA4-40FB-16503CE2732D}"/>
                </a:ext>
              </a:extLst>
            </p:cNvPr>
            <p:cNvSpPr/>
            <p:nvPr/>
          </p:nvSpPr>
          <p:spPr>
            <a:xfrm>
              <a:off x="610219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5" name="Freeform 264">
              <a:extLst>
                <a:ext uri="{FF2B5EF4-FFF2-40B4-BE49-F238E27FC236}">
                  <a16:creationId xmlns:a16="http://schemas.microsoft.com/office/drawing/2014/main" id="{7B6E561B-D038-5A77-E983-4EB27C629D4B}"/>
                </a:ext>
              </a:extLst>
            </p:cNvPr>
            <p:cNvSpPr/>
            <p:nvPr/>
          </p:nvSpPr>
          <p:spPr>
            <a:xfrm>
              <a:off x="6093142" y="283083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6" name="Freeform 265">
              <a:extLst>
                <a:ext uri="{FF2B5EF4-FFF2-40B4-BE49-F238E27FC236}">
                  <a16:creationId xmlns:a16="http://schemas.microsoft.com/office/drawing/2014/main" id="{473CFE13-91C5-D9BC-A3E9-90C94FB91A05}"/>
                </a:ext>
              </a:extLst>
            </p:cNvPr>
            <p:cNvSpPr/>
            <p:nvPr/>
          </p:nvSpPr>
          <p:spPr>
            <a:xfrm>
              <a:off x="6102191" y="2658392"/>
              <a:ext cx="18097" cy="18133"/>
            </a:xfrm>
            <a:custGeom>
              <a:avLst/>
              <a:gdLst>
                <a:gd name="connsiteX0" fmla="*/ 0 w 18097"/>
                <a:gd name="connsiteY0" fmla="*/ 9085 h 18133"/>
                <a:gd name="connsiteX1" fmla="*/ 9048 w 18097"/>
                <a:gd name="connsiteY1" fmla="*/ 18134 h 18133"/>
                <a:gd name="connsiteX2" fmla="*/ 18097 w 18097"/>
                <a:gd name="connsiteY2" fmla="*/ 9085 h 18133"/>
                <a:gd name="connsiteX3" fmla="*/ 9048 w 18097"/>
                <a:gd name="connsiteY3" fmla="*/ 36 h 18133"/>
                <a:gd name="connsiteX4" fmla="*/ 0 w 18097"/>
                <a:gd name="connsiteY4" fmla="*/ 9085 h 18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133">
                  <a:moveTo>
                    <a:pt x="0" y="9085"/>
                  </a:moveTo>
                  <a:cubicBezTo>
                    <a:pt x="0" y="14324"/>
                    <a:pt x="4286" y="18134"/>
                    <a:pt x="9048" y="18134"/>
                  </a:cubicBezTo>
                  <a:cubicBezTo>
                    <a:pt x="14288" y="18134"/>
                    <a:pt x="18097" y="13847"/>
                    <a:pt x="18097" y="9085"/>
                  </a:cubicBezTo>
                  <a:cubicBezTo>
                    <a:pt x="18097" y="3846"/>
                    <a:pt x="13811" y="36"/>
                    <a:pt x="9048" y="36"/>
                  </a:cubicBezTo>
                  <a:cubicBezTo>
                    <a:pt x="3810" y="-440"/>
                    <a:pt x="0" y="3846"/>
                    <a:pt x="0" y="9085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7" name="Freeform 266">
              <a:extLst>
                <a:ext uri="{FF2B5EF4-FFF2-40B4-BE49-F238E27FC236}">
                  <a16:creationId xmlns:a16="http://schemas.microsoft.com/office/drawing/2014/main" id="{BE2F92B4-968C-3430-BD96-DE54D3378608}"/>
                </a:ext>
              </a:extLst>
            </p:cNvPr>
            <p:cNvSpPr/>
            <p:nvPr/>
          </p:nvSpPr>
          <p:spPr>
            <a:xfrm>
              <a:off x="6093142" y="246697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8" name="Freeform 267">
              <a:extLst>
                <a:ext uri="{FF2B5EF4-FFF2-40B4-BE49-F238E27FC236}">
                  <a16:creationId xmlns:a16="http://schemas.microsoft.com/office/drawing/2014/main" id="{C08BCDE6-D634-F253-1842-7DD0AC4C9065}"/>
                </a:ext>
              </a:extLst>
            </p:cNvPr>
            <p:cNvSpPr/>
            <p:nvPr/>
          </p:nvSpPr>
          <p:spPr>
            <a:xfrm>
              <a:off x="610219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69" name="Freeform 268">
              <a:extLst>
                <a:ext uri="{FF2B5EF4-FFF2-40B4-BE49-F238E27FC236}">
                  <a16:creationId xmlns:a16="http://schemas.microsoft.com/office/drawing/2014/main" id="{2D23E9DC-9D3B-DB35-B1BC-C532CF738D91}"/>
                </a:ext>
              </a:extLst>
            </p:cNvPr>
            <p:cNvSpPr/>
            <p:nvPr/>
          </p:nvSpPr>
          <p:spPr>
            <a:xfrm>
              <a:off x="5920263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0" name="Freeform 269">
              <a:extLst>
                <a:ext uri="{FF2B5EF4-FFF2-40B4-BE49-F238E27FC236}">
                  <a16:creationId xmlns:a16="http://schemas.microsoft.com/office/drawing/2014/main" id="{A9654DE0-0D04-7E0F-08B5-EE394C0B0225}"/>
                </a:ext>
              </a:extLst>
            </p:cNvPr>
            <p:cNvSpPr/>
            <p:nvPr/>
          </p:nvSpPr>
          <p:spPr>
            <a:xfrm>
              <a:off x="5920263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1" name="Freeform 270">
              <a:extLst>
                <a:ext uri="{FF2B5EF4-FFF2-40B4-BE49-F238E27FC236}">
                  <a16:creationId xmlns:a16="http://schemas.microsoft.com/office/drawing/2014/main" id="{DC2934DA-F67C-8A62-9B6F-24E638E7165F}"/>
                </a:ext>
              </a:extLst>
            </p:cNvPr>
            <p:cNvSpPr/>
            <p:nvPr/>
          </p:nvSpPr>
          <p:spPr>
            <a:xfrm>
              <a:off x="5920263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2" name="Freeform 271">
              <a:extLst>
                <a:ext uri="{FF2B5EF4-FFF2-40B4-BE49-F238E27FC236}">
                  <a16:creationId xmlns:a16="http://schemas.microsoft.com/office/drawing/2014/main" id="{31E87925-EA1F-46E8-8CC8-5B5853D6010C}"/>
                </a:ext>
              </a:extLst>
            </p:cNvPr>
            <p:cNvSpPr/>
            <p:nvPr/>
          </p:nvSpPr>
          <p:spPr>
            <a:xfrm>
              <a:off x="646604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3" name="Freeform 272">
              <a:extLst>
                <a:ext uri="{FF2B5EF4-FFF2-40B4-BE49-F238E27FC236}">
                  <a16:creationId xmlns:a16="http://schemas.microsoft.com/office/drawing/2014/main" id="{7541E85F-E3FE-0BF0-9645-C81DBA99C11A}"/>
                </a:ext>
              </a:extLst>
            </p:cNvPr>
            <p:cNvSpPr/>
            <p:nvPr/>
          </p:nvSpPr>
          <p:spPr>
            <a:xfrm>
              <a:off x="6456997" y="3194685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4" name="Freeform 273">
              <a:extLst>
                <a:ext uri="{FF2B5EF4-FFF2-40B4-BE49-F238E27FC236}">
                  <a16:creationId xmlns:a16="http://schemas.microsoft.com/office/drawing/2014/main" id="{2D72B13F-E23A-C5CC-8932-BF1D350B0226}"/>
                </a:ext>
              </a:extLst>
            </p:cNvPr>
            <p:cNvSpPr/>
            <p:nvPr/>
          </p:nvSpPr>
          <p:spPr>
            <a:xfrm>
              <a:off x="646604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5" name="Freeform 274">
              <a:extLst>
                <a:ext uri="{FF2B5EF4-FFF2-40B4-BE49-F238E27FC236}">
                  <a16:creationId xmlns:a16="http://schemas.microsoft.com/office/drawing/2014/main" id="{F97E80F2-F203-B5FB-C2D4-E22A0903E367}"/>
                </a:ext>
              </a:extLst>
            </p:cNvPr>
            <p:cNvSpPr/>
            <p:nvPr/>
          </p:nvSpPr>
          <p:spPr>
            <a:xfrm>
              <a:off x="6456997" y="283083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6" name="Freeform 275">
              <a:extLst>
                <a:ext uri="{FF2B5EF4-FFF2-40B4-BE49-F238E27FC236}">
                  <a16:creationId xmlns:a16="http://schemas.microsoft.com/office/drawing/2014/main" id="{5B489991-7DE1-8E09-52C2-31E1884F6D1F}"/>
                </a:ext>
              </a:extLst>
            </p:cNvPr>
            <p:cNvSpPr/>
            <p:nvPr/>
          </p:nvSpPr>
          <p:spPr>
            <a:xfrm>
              <a:off x="646604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7" name="Freeform 276">
              <a:extLst>
                <a:ext uri="{FF2B5EF4-FFF2-40B4-BE49-F238E27FC236}">
                  <a16:creationId xmlns:a16="http://schemas.microsoft.com/office/drawing/2014/main" id="{B2311406-388C-B3D2-BC56-9B6D6DAE1FC2}"/>
                </a:ext>
              </a:extLst>
            </p:cNvPr>
            <p:cNvSpPr/>
            <p:nvPr/>
          </p:nvSpPr>
          <p:spPr>
            <a:xfrm>
              <a:off x="6456997" y="246697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8" name="Freeform 277">
              <a:extLst>
                <a:ext uri="{FF2B5EF4-FFF2-40B4-BE49-F238E27FC236}">
                  <a16:creationId xmlns:a16="http://schemas.microsoft.com/office/drawing/2014/main" id="{B7BF325C-994C-2C24-6718-924CC4A60310}"/>
                </a:ext>
              </a:extLst>
            </p:cNvPr>
            <p:cNvSpPr/>
            <p:nvPr/>
          </p:nvSpPr>
          <p:spPr>
            <a:xfrm>
              <a:off x="646604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79" name="Freeform 278">
              <a:extLst>
                <a:ext uri="{FF2B5EF4-FFF2-40B4-BE49-F238E27FC236}">
                  <a16:creationId xmlns:a16="http://schemas.microsoft.com/office/drawing/2014/main" id="{2965B4D6-26D2-F1D1-1A9C-106590DDD766}"/>
                </a:ext>
              </a:extLst>
            </p:cNvPr>
            <p:cNvSpPr/>
            <p:nvPr/>
          </p:nvSpPr>
          <p:spPr>
            <a:xfrm>
              <a:off x="6284118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0" name="Freeform 279">
              <a:extLst>
                <a:ext uri="{FF2B5EF4-FFF2-40B4-BE49-F238E27FC236}">
                  <a16:creationId xmlns:a16="http://schemas.microsoft.com/office/drawing/2014/main" id="{7DE1DFEB-906B-517E-A45D-84A848DE92D0}"/>
                </a:ext>
              </a:extLst>
            </p:cNvPr>
            <p:cNvSpPr/>
            <p:nvPr/>
          </p:nvSpPr>
          <p:spPr>
            <a:xfrm>
              <a:off x="628411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1" name="Freeform 280">
              <a:extLst>
                <a:ext uri="{FF2B5EF4-FFF2-40B4-BE49-F238E27FC236}">
                  <a16:creationId xmlns:a16="http://schemas.microsoft.com/office/drawing/2014/main" id="{D4E837BA-39BE-CBF8-221F-882B5494519B}"/>
                </a:ext>
              </a:extLst>
            </p:cNvPr>
            <p:cNvSpPr/>
            <p:nvPr/>
          </p:nvSpPr>
          <p:spPr>
            <a:xfrm>
              <a:off x="628411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2" name="Freeform 281">
              <a:extLst>
                <a:ext uri="{FF2B5EF4-FFF2-40B4-BE49-F238E27FC236}">
                  <a16:creationId xmlns:a16="http://schemas.microsoft.com/office/drawing/2014/main" id="{89C3A67A-9DBA-EEB2-1903-9AA5B0B96BE8}"/>
                </a:ext>
              </a:extLst>
            </p:cNvPr>
            <p:cNvSpPr/>
            <p:nvPr/>
          </p:nvSpPr>
          <p:spPr>
            <a:xfrm>
              <a:off x="5365432" y="355854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3" name="Freeform 282">
              <a:extLst>
                <a:ext uri="{FF2B5EF4-FFF2-40B4-BE49-F238E27FC236}">
                  <a16:creationId xmlns:a16="http://schemas.microsoft.com/office/drawing/2014/main" id="{045773FE-CB0E-79F3-1055-B5F132D19887}"/>
                </a:ext>
              </a:extLst>
            </p:cNvPr>
            <p:cNvSpPr/>
            <p:nvPr/>
          </p:nvSpPr>
          <p:spPr>
            <a:xfrm>
              <a:off x="519255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4" name="Freeform 283">
              <a:extLst>
                <a:ext uri="{FF2B5EF4-FFF2-40B4-BE49-F238E27FC236}">
                  <a16:creationId xmlns:a16="http://schemas.microsoft.com/office/drawing/2014/main" id="{3E4CB8EF-DA9A-246F-84C8-40001EF73DAA}"/>
                </a:ext>
              </a:extLst>
            </p:cNvPr>
            <p:cNvSpPr/>
            <p:nvPr/>
          </p:nvSpPr>
          <p:spPr>
            <a:xfrm>
              <a:off x="5729287" y="355854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5" name="Freeform 284">
              <a:extLst>
                <a:ext uri="{FF2B5EF4-FFF2-40B4-BE49-F238E27FC236}">
                  <a16:creationId xmlns:a16="http://schemas.microsoft.com/office/drawing/2014/main" id="{0F5E0549-92E1-A605-34DA-72FA6DC0B7A1}"/>
                </a:ext>
              </a:extLst>
            </p:cNvPr>
            <p:cNvSpPr/>
            <p:nvPr/>
          </p:nvSpPr>
          <p:spPr>
            <a:xfrm>
              <a:off x="5556408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6" name="Freeform 285">
              <a:extLst>
                <a:ext uri="{FF2B5EF4-FFF2-40B4-BE49-F238E27FC236}">
                  <a16:creationId xmlns:a16="http://schemas.microsoft.com/office/drawing/2014/main" id="{3B4727F6-17C8-3E8F-B591-25D34428EACF}"/>
                </a:ext>
              </a:extLst>
            </p:cNvPr>
            <p:cNvSpPr/>
            <p:nvPr/>
          </p:nvSpPr>
          <p:spPr>
            <a:xfrm>
              <a:off x="6093142" y="355854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7" name="Freeform 286">
              <a:extLst>
                <a:ext uri="{FF2B5EF4-FFF2-40B4-BE49-F238E27FC236}">
                  <a16:creationId xmlns:a16="http://schemas.microsoft.com/office/drawing/2014/main" id="{F2CF7638-296E-3DCD-E9E8-B360F97EE774}"/>
                </a:ext>
              </a:extLst>
            </p:cNvPr>
            <p:cNvSpPr/>
            <p:nvPr/>
          </p:nvSpPr>
          <p:spPr>
            <a:xfrm>
              <a:off x="592026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8" name="Freeform 287">
              <a:extLst>
                <a:ext uri="{FF2B5EF4-FFF2-40B4-BE49-F238E27FC236}">
                  <a16:creationId xmlns:a16="http://schemas.microsoft.com/office/drawing/2014/main" id="{6546346B-54D3-F60D-E2D5-7D25F80A3EF0}"/>
                </a:ext>
              </a:extLst>
            </p:cNvPr>
            <p:cNvSpPr/>
            <p:nvPr/>
          </p:nvSpPr>
          <p:spPr>
            <a:xfrm>
              <a:off x="6456997" y="355854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89" name="Freeform 288">
              <a:extLst>
                <a:ext uri="{FF2B5EF4-FFF2-40B4-BE49-F238E27FC236}">
                  <a16:creationId xmlns:a16="http://schemas.microsoft.com/office/drawing/2014/main" id="{70A4CE04-E7B9-2380-F29C-941B4895A891}"/>
                </a:ext>
              </a:extLst>
            </p:cNvPr>
            <p:cNvSpPr/>
            <p:nvPr/>
          </p:nvSpPr>
          <p:spPr>
            <a:xfrm>
              <a:off x="6284118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0" name="Freeform 289">
              <a:extLst>
                <a:ext uri="{FF2B5EF4-FFF2-40B4-BE49-F238E27FC236}">
                  <a16:creationId xmlns:a16="http://schemas.microsoft.com/office/drawing/2014/main" id="{4E536077-1EA9-360C-20E3-4D7103C513DC}"/>
                </a:ext>
              </a:extLst>
            </p:cNvPr>
            <p:cNvSpPr/>
            <p:nvPr/>
          </p:nvSpPr>
          <p:spPr>
            <a:xfrm>
              <a:off x="464677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3810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2" name="Freeform 291">
              <a:extLst>
                <a:ext uri="{FF2B5EF4-FFF2-40B4-BE49-F238E27FC236}">
                  <a16:creationId xmlns:a16="http://schemas.microsoft.com/office/drawing/2014/main" id="{7236280F-551F-9E23-D630-837CC9804CB2}"/>
                </a:ext>
              </a:extLst>
            </p:cNvPr>
            <p:cNvSpPr/>
            <p:nvPr/>
          </p:nvSpPr>
          <p:spPr>
            <a:xfrm>
              <a:off x="501062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3" name="Freeform 292">
              <a:extLst>
                <a:ext uri="{FF2B5EF4-FFF2-40B4-BE49-F238E27FC236}">
                  <a16:creationId xmlns:a16="http://schemas.microsoft.com/office/drawing/2014/main" id="{716AEC2A-0363-13D0-16F8-ED09BC3815CE}"/>
                </a:ext>
              </a:extLst>
            </p:cNvPr>
            <p:cNvSpPr/>
            <p:nvPr/>
          </p:nvSpPr>
          <p:spPr>
            <a:xfrm>
              <a:off x="501062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4" name="Freeform 293">
              <a:extLst>
                <a:ext uri="{FF2B5EF4-FFF2-40B4-BE49-F238E27FC236}">
                  <a16:creationId xmlns:a16="http://schemas.microsoft.com/office/drawing/2014/main" id="{C8C24E48-DD7A-6A8E-A312-7F60675100A9}"/>
                </a:ext>
              </a:extLst>
            </p:cNvPr>
            <p:cNvSpPr/>
            <p:nvPr/>
          </p:nvSpPr>
          <p:spPr>
            <a:xfrm>
              <a:off x="682990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5" name="Freeform 294">
              <a:extLst>
                <a:ext uri="{FF2B5EF4-FFF2-40B4-BE49-F238E27FC236}">
                  <a16:creationId xmlns:a16="http://schemas.microsoft.com/office/drawing/2014/main" id="{7F79C9A8-58CE-0F62-ED6C-EC777204E115}"/>
                </a:ext>
              </a:extLst>
            </p:cNvPr>
            <p:cNvSpPr/>
            <p:nvPr/>
          </p:nvSpPr>
          <p:spPr>
            <a:xfrm>
              <a:off x="6820852" y="3194685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7 h 36195"/>
                <a:gd name="connsiteX2" fmla="*/ 18098 w 36195"/>
                <a:gd name="connsiteY2" fmla="*/ 36195 h 36195"/>
                <a:gd name="connsiteX3" fmla="*/ 36195 w 36195"/>
                <a:gd name="connsiteY3" fmla="*/ 18097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6" name="Freeform 295">
              <a:extLst>
                <a:ext uri="{FF2B5EF4-FFF2-40B4-BE49-F238E27FC236}">
                  <a16:creationId xmlns:a16="http://schemas.microsoft.com/office/drawing/2014/main" id="{2F74D021-9BB0-1C80-24E2-C0401C49E2C0}"/>
                </a:ext>
              </a:extLst>
            </p:cNvPr>
            <p:cNvSpPr/>
            <p:nvPr/>
          </p:nvSpPr>
          <p:spPr>
            <a:xfrm>
              <a:off x="682990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7" name="Freeform 296">
              <a:extLst>
                <a:ext uri="{FF2B5EF4-FFF2-40B4-BE49-F238E27FC236}">
                  <a16:creationId xmlns:a16="http://schemas.microsoft.com/office/drawing/2014/main" id="{9C28ED82-7E66-EEE6-34E8-98D62C513976}"/>
                </a:ext>
              </a:extLst>
            </p:cNvPr>
            <p:cNvSpPr/>
            <p:nvPr/>
          </p:nvSpPr>
          <p:spPr>
            <a:xfrm>
              <a:off x="6820852" y="2830831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8" name="Freeform 297">
              <a:extLst>
                <a:ext uri="{FF2B5EF4-FFF2-40B4-BE49-F238E27FC236}">
                  <a16:creationId xmlns:a16="http://schemas.microsoft.com/office/drawing/2014/main" id="{EAEB93D3-0877-619A-A3F0-A5F0E5166FD4}"/>
                </a:ext>
              </a:extLst>
            </p:cNvPr>
            <p:cNvSpPr/>
            <p:nvPr/>
          </p:nvSpPr>
          <p:spPr>
            <a:xfrm>
              <a:off x="6829901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299" name="Freeform 298">
              <a:extLst>
                <a:ext uri="{FF2B5EF4-FFF2-40B4-BE49-F238E27FC236}">
                  <a16:creationId xmlns:a16="http://schemas.microsoft.com/office/drawing/2014/main" id="{C4D02157-B241-CCC5-96AC-AFDDB522255B}"/>
                </a:ext>
              </a:extLst>
            </p:cNvPr>
            <p:cNvSpPr/>
            <p:nvPr/>
          </p:nvSpPr>
          <p:spPr>
            <a:xfrm>
              <a:off x="6820852" y="2466976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0" name="Freeform 299">
              <a:extLst>
                <a:ext uri="{FF2B5EF4-FFF2-40B4-BE49-F238E27FC236}">
                  <a16:creationId xmlns:a16="http://schemas.microsoft.com/office/drawing/2014/main" id="{73610FFB-9FC7-0323-8E15-8D53403E5705}"/>
                </a:ext>
              </a:extLst>
            </p:cNvPr>
            <p:cNvSpPr/>
            <p:nvPr/>
          </p:nvSpPr>
          <p:spPr>
            <a:xfrm>
              <a:off x="682990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1" name="Freeform 300">
              <a:extLst>
                <a:ext uri="{FF2B5EF4-FFF2-40B4-BE49-F238E27FC236}">
                  <a16:creationId xmlns:a16="http://schemas.microsoft.com/office/drawing/2014/main" id="{8F9DD263-C84B-BC5D-CE4C-14AE2719EECC}"/>
                </a:ext>
              </a:extLst>
            </p:cNvPr>
            <p:cNvSpPr/>
            <p:nvPr/>
          </p:nvSpPr>
          <p:spPr>
            <a:xfrm>
              <a:off x="6647973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2" name="Freeform 301">
              <a:extLst>
                <a:ext uri="{FF2B5EF4-FFF2-40B4-BE49-F238E27FC236}">
                  <a16:creationId xmlns:a16="http://schemas.microsoft.com/office/drawing/2014/main" id="{17DF5B26-4769-BC52-0D0E-0E466330CD58}"/>
                </a:ext>
              </a:extLst>
            </p:cNvPr>
            <p:cNvSpPr/>
            <p:nvPr/>
          </p:nvSpPr>
          <p:spPr>
            <a:xfrm>
              <a:off x="6647973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3" name="Freeform 302">
              <a:extLst>
                <a:ext uri="{FF2B5EF4-FFF2-40B4-BE49-F238E27FC236}">
                  <a16:creationId xmlns:a16="http://schemas.microsoft.com/office/drawing/2014/main" id="{DE5DC2C3-472A-DDB8-22A3-98C2B85DEFD1}"/>
                </a:ext>
              </a:extLst>
            </p:cNvPr>
            <p:cNvSpPr/>
            <p:nvPr/>
          </p:nvSpPr>
          <p:spPr>
            <a:xfrm>
              <a:off x="6647973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4" name="Freeform 303">
              <a:extLst>
                <a:ext uri="{FF2B5EF4-FFF2-40B4-BE49-F238E27FC236}">
                  <a16:creationId xmlns:a16="http://schemas.microsoft.com/office/drawing/2014/main" id="{11C81A91-4FFB-D39B-FB3E-E3852B1E93A1}"/>
                </a:ext>
              </a:extLst>
            </p:cNvPr>
            <p:cNvSpPr/>
            <p:nvPr/>
          </p:nvSpPr>
          <p:spPr>
            <a:xfrm>
              <a:off x="719375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5" name="Freeform 304">
              <a:extLst>
                <a:ext uri="{FF2B5EF4-FFF2-40B4-BE49-F238E27FC236}">
                  <a16:creationId xmlns:a16="http://schemas.microsoft.com/office/drawing/2014/main" id="{636FCC7A-4E7A-6CE9-37D5-3D29879B0F64}"/>
                </a:ext>
              </a:extLst>
            </p:cNvPr>
            <p:cNvSpPr/>
            <p:nvPr/>
          </p:nvSpPr>
          <p:spPr>
            <a:xfrm>
              <a:off x="7184707" y="319468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6" name="Freeform 305">
              <a:extLst>
                <a:ext uri="{FF2B5EF4-FFF2-40B4-BE49-F238E27FC236}">
                  <a16:creationId xmlns:a16="http://schemas.microsoft.com/office/drawing/2014/main" id="{A9C9FBB6-6061-6CFB-6943-017AEDD07210}"/>
                </a:ext>
              </a:extLst>
            </p:cNvPr>
            <p:cNvSpPr/>
            <p:nvPr/>
          </p:nvSpPr>
          <p:spPr>
            <a:xfrm>
              <a:off x="719375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7" name="Freeform 306">
              <a:extLst>
                <a:ext uri="{FF2B5EF4-FFF2-40B4-BE49-F238E27FC236}">
                  <a16:creationId xmlns:a16="http://schemas.microsoft.com/office/drawing/2014/main" id="{CE4E23F5-5A5D-38F5-60FA-78AA1D627522}"/>
                </a:ext>
              </a:extLst>
            </p:cNvPr>
            <p:cNvSpPr/>
            <p:nvPr/>
          </p:nvSpPr>
          <p:spPr>
            <a:xfrm>
              <a:off x="7184707" y="283083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8" name="Freeform 307">
              <a:extLst>
                <a:ext uri="{FF2B5EF4-FFF2-40B4-BE49-F238E27FC236}">
                  <a16:creationId xmlns:a16="http://schemas.microsoft.com/office/drawing/2014/main" id="{D4880893-9014-C9E9-0459-01BA118DC879}"/>
                </a:ext>
              </a:extLst>
            </p:cNvPr>
            <p:cNvSpPr/>
            <p:nvPr/>
          </p:nvSpPr>
          <p:spPr>
            <a:xfrm>
              <a:off x="719375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09" name="Freeform 308">
              <a:extLst>
                <a:ext uri="{FF2B5EF4-FFF2-40B4-BE49-F238E27FC236}">
                  <a16:creationId xmlns:a16="http://schemas.microsoft.com/office/drawing/2014/main" id="{17B04B1B-B81E-0F5F-D9F8-DB63F8DC0A5A}"/>
                </a:ext>
              </a:extLst>
            </p:cNvPr>
            <p:cNvSpPr/>
            <p:nvPr/>
          </p:nvSpPr>
          <p:spPr>
            <a:xfrm>
              <a:off x="7184707" y="246697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0" name="Freeform 309">
              <a:extLst>
                <a:ext uri="{FF2B5EF4-FFF2-40B4-BE49-F238E27FC236}">
                  <a16:creationId xmlns:a16="http://schemas.microsoft.com/office/drawing/2014/main" id="{C03148F8-757A-4865-8B4C-ABF239832136}"/>
                </a:ext>
              </a:extLst>
            </p:cNvPr>
            <p:cNvSpPr/>
            <p:nvPr/>
          </p:nvSpPr>
          <p:spPr>
            <a:xfrm>
              <a:off x="719375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1" name="Freeform 310">
              <a:extLst>
                <a:ext uri="{FF2B5EF4-FFF2-40B4-BE49-F238E27FC236}">
                  <a16:creationId xmlns:a16="http://schemas.microsoft.com/office/drawing/2014/main" id="{DC3D20DE-7BB2-5D44-403F-8790287181F0}"/>
                </a:ext>
              </a:extLst>
            </p:cNvPr>
            <p:cNvSpPr/>
            <p:nvPr/>
          </p:nvSpPr>
          <p:spPr>
            <a:xfrm>
              <a:off x="7011828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2" name="Freeform 311">
              <a:extLst>
                <a:ext uri="{FF2B5EF4-FFF2-40B4-BE49-F238E27FC236}">
                  <a16:creationId xmlns:a16="http://schemas.microsoft.com/office/drawing/2014/main" id="{413544F4-6244-3D7E-3A51-2E74DC378028}"/>
                </a:ext>
              </a:extLst>
            </p:cNvPr>
            <p:cNvSpPr/>
            <p:nvPr/>
          </p:nvSpPr>
          <p:spPr>
            <a:xfrm>
              <a:off x="701182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3" name="Freeform 312">
              <a:extLst>
                <a:ext uri="{FF2B5EF4-FFF2-40B4-BE49-F238E27FC236}">
                  <a16:creationId xmlns:a16="http://schemas.microsoft.com/office/drawing/2014/main" id="{ECE798BB-36AB-40E1-DDB7-5E9CAE099305}"/>
                </a:ext>
              </a:extLst>
            </p:cNvPr>
            <p:cNvSpPr/>
            <p:nvPr/>
          </p:nvSpPr>
          <p:spPr>
            <a:xfrm>
              <a:off x="701182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4" name="Freeform 313">
              <a:extLst>
                <a:ext uri="{FF2B5EF4-FFF2-40B4-BE49-F238E27FC236}">
                  <a16:creationId xmlns:a16="http://schemas.microsoft.com/office/drawing/2014/main" id="{E778624E-7CB1-F674-FC1E-E5134295BD20}"/>
                </a:ext>
              </a:extLst>
            </p:cNvPr>
            <p:cNvSpPr/>
            <p:nvPr/>
          </p:nvSpPr>
          <p:spPr>
            <a:xfrm>
              <a:off x="755761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5" name="Freeform 314">
              <a:extLst>
                <a:ext uri="{FF2B5EF4-FFF2-40B4-BE49-F238E27FC236}">
                  <a16:creationId xmlns:a16="http://schemas.microsoft.com/office/drawing/2014/main" id="{C950D589-C965-83C5-836C-871716589F65}"/>
                </a:ext>
              </a:extLst>
            </p:cNvPr>
            <p:cNvSpPr/>
            <p:nvPr/>
          </p:nvSpPr>
          <p:spPr>
            <a:xfrm>
              <a:off x="7548562" y="319468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6" name="Freeform 315">
              <a:extLst>
                <a:ext uri="{FF2B5EF4-FFF2-40B4-BE49-F238E27FC236}">
                  <a16:creationId xmlns:a16="http://schemas.microsoft.com/office/drawing/2014/main" id="{C5CF9214-B2E6-E45C-107C-730FCA960552}"/>
                </a:ext>
              </a:extLst>
            </p:cNvPr>
            <p:cNvSpPr/>
            <p:nvPr/>
          </p:nvSpPr>
          <p:spPr>
            <a:xfrm>
              <a:off x="755761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7" name="Freeform 316">
              <a:extLst>
                <a:ext uri="{FF2B5EF4-FFF2-40B4-BE49-F238E27FC236}">
                  <a16:creationId xmlns:a16="http://schemas.microsoft.com/office/drawing/2014/main" id="{168DDD0A-30C2-5ABC-2B10-3521A91B6BB2}"/>
                </a:ext>
              </a:extLst>
            </p:cNvPr>
            <p:cNvSpPr/>
            <p:nvPr/>
          </p:nvSpPr>
          <p:spPr>
            <a:xfrm>
              <a:off x="7548562" y="283083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8" name="Freeform 317">
              <a:extLst>
                <a:ext uri="{FF2B5EF4-FFF2-40B4-BE49-F238E27FC236}">
                  <a16:creationId xmlns:a16="http://schemas.microsoft.com/office/drawing/2014/main" id="{8A8E116D-1C9C-F458-4267-0D77C0951135}"/>
                </a:ext>
              </a:extLst>
            </p:cNvPr>
            <p:cNvSpPr/>
            <p:nvPr/>
          </p:nvSpPr>
          <p:spPr>
            <a:xfrm>
              <a:off x="7557611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19" name="Freeform 318">
              <a:extLst>
                <a:ext uri="{FF2B5EF4-FFF2-40B4-BE49-F238E27FC236}">
                  <a16:creationId xmlns:a16="http://schemas.microsoft.com/office/drawing/2014/main" id="{5C35A38E-2B5E-0DB3-3EE4-D932E01F97DD}"/>
                </a:ext>
              </a:extLst>
            </p:cNvPr>
            <p:cNvSpPr/>
            <p:nvPr/>
          </p:nvSpPr>
          <p:spPr>
            <a:xfrm>
              <a:off x="7548562" y="246697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0" name="Freeform 319">
              <a:extLst>
                <a:ext uri="{FF2B5EF4-FFF2-40B4-BE49-F238E27FC236}">
                  <a16:creationId xmlns:a16="http://schemas.microsoft.com/office/drawing/2014/main" id="{69F37B10-EC74-0D78-7237-7960F87F2529}"/>
                </a:ext>
              </a:extLst>
            </p:cNvPr>
            <p:cNvSpPr/>
            <p:nvPr/>
          </p:nvSpPr>
          <p:spPr>
            <a:xfrm>
              <a:off x="755761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1" name="Freeform 320">
              <a:extLst>
                <a:ext uri="{FF2B5EF4-FFF2-40B4-BE49-F238E27FC236}">
                  <a16:creationId xmlns:a16="http://schemas.microsoft.com/office/drawing/2014/main" id="{E6B2BCEF-5473-AE5E-C4BB-21565D0F00FE}"/>
                </a:ext>
              </a:extLst>
            </p:cNvPr>
            <p:cNvSpPr/>
            <p:nvPr/>
          </p:nvSpPr>
          <p:spPr>
            <a:xfrm>
              <a:off x="7375683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2" name="Freeform 321">
              <a:extLst>
                <a:ext uri="{FF2B5EF4-FFF2-40B4-BE49-F238E27FC236}">
                  <a16:creationId xmlns:a16="http://schemas.microsoft.com/office/drawing/2014/main" id="{4A709D52-3802-47EF-E0B5-FCB949AA0244}"/>
                </a:ext>
              </a:extLst>
            </p:cNvPr>
            <p:cNvSpPr/>
            <p:nvPr/>
          </p:nvSpPr>
          <p:spPr>
            <a:xfrm>
              <a:off x="7375683" y="2840319"/>
              <a:ext cx="18097" cy="18133"/>
            </a:xfrm>
            <a:custGeom>
              <a:avLst/>
              <a:gdLst>
                <a:gd name="connsiteX0" fmla="*/ 0 w 18097"/>
                <a:gd name="connsiteY0" fmla="*/ 9085 h 18133"/>
                <a:gd name="connsiteX1" fmla="*/ 9049 w 18097"/>
                <a:gd name="connsiteY1" fmla="*/ 18134 h 18133"/>
                <a:gd name="connsiteX2" fmla="*/ 18098 w 18097"/>
                <a:gd name="connsiteY2" fmla="*/ 9085 h 18133"/>
                <a:gd name="connsiteX3" fmla="*/ 9049 w 18097"/>
                <a:gd name="connsiteY3" fmla="*/ 36 h 18133"/>
                <a:gd name="connsiteX4" fmla="*/ 0 w 18097"/>
                <a:gd name="connsiteY4" fmla="*/ 9085 h 18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133">
                  <a:moveTo>
                    <a:pt x="0" y="9085"/>
                  </a:moveTo>
                  <a:cubicBezTo>
                    <a:pt x="0" y="14324"/>
                    <a:pt x="4286" y="18134"/>
                    <a:pt x="9049" y="18134"/>
                  </a:cubicBezTo>
                  <a:cubicBezTo>
                    <a:pt x="14288" y="18134"/>
                    <a:pt x="18098" y="13847"/>
                    <a:pt x="18098" y="9085"/>
                  </a:cubicBezTo>
                  <a:cubicBezTo>
                    <a:pt x="18098" y="3846"/>
                    <a:pt x="13811" y="36"/>
                    <a:pt x="9049" y="36"/>
                  </a:cubicBezTo>
                  <a:cubicBezTo>
                    <a:pt x="4286" y="-440"/>
                    <a:pt x="0" y="3846"/>
                    <a:pt x="0" y="9085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3" name="Freeform 322">
              <a:extLst>
                <a:ext uri="{FF2B5EF4-FFF2-40B4-BE49-F238E27FC236}">
                  <a16:creationId xmlns:a16="http://schemas.microsoft.com/office/drawing/2014/main" id="{68BA5233-B8CC-769F-10A6-A7ED88FB113D}"/>
                </a:ext>
              </a:extLst>
            </p:cNvPr>
            <p:cNvSpPr/>
            <p:nvPr/>
          </p:nvSpPr>
          <p:spPr>
            <a:xfrm>
              <a:off x="7375683" y="2476464"/>
              <a:ext cx="18097" cy="18133"/>
            </a:xfrm>
            <a:custGeom>
              <a:avLst/>
              <a:gdLst>
                <a:gd name="connsiteX0" fmla="*/ 0 w 18097"/>
                <a:gd name="connsiteY0" fmla="*/ 9085 h 18133"/>
                <a:gd name="connsiteX1" fmla="*/ 9049 w 18097"/>
                <a:gd name="connsiteY1" fmla="*/ 18134 h 18133"/>
                <a:gd name="connsiteX2" fmla="*/ 18098 w 18097"/>
                <a:gd name="connsiteY2" fmla="*/ 9085 h 18133"/>
                <a:gd name="connsiteX3" fmla="*/ 9049 w 18097"/>
                <a:gd name="connsiteY3" fmla="*/ 36 h 18133"/>
                <a:gd name="connsiteX4" fmla="*/ 0 w 18097"/>
                <a:gd name="connsiteY4" fmla="*/ 9085 h 18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133">
                  <a:moveTo>
                    <a:pt x="0" y="9085"/>
                  </a:moveTo>
                  <a:cubicBezTo>
                    <a:pt x="0" y="14324"/>
                    <a:pt x="4286" y="18134"/>
                    <a:pt x="9049" y="18134"/>
                  </a:cubicBezTo>
                  <a:cubicBezTo>
                    <a:pt x="14288" y="18134"/>
                    <a:pt x="18098" y="13848"/>
                    <a:pt x="18098" y="9085"/>
                  </a:cubicBezTo>
                  <a:cubicBezTo>
                    <a:pt x="18098" y="3846"/>
                    <a:pt x="13811" y="36"/>
                    <a:pt x="9049" y="36"/>
                  </a:cubicBezTo>
                  <a:cubicBezTo>
                    <a:pt x="4286" y="-440"/>
                    <a:pt x="0" y="3846"/>
                    <a:pt x="0" y="9085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4" name="Freeform 323">
              <a:extLst>
                <a:ext uri="{FF2B5EF4-FFF2-40B4-BE49-F238E27FC236}">
                  <a16:creationId xmlns:a16="http://schemas.microsoft.com/office/drawing/2014/main" id="{FA4E1260-7B26-A3F6-18C1-0C9D7BF123EF}"/>
                </a:ext>
              </a:extLst>
            </p:cNvPr>
            <p:cNvSpPr/>
            <p:nvPr/>
          </p:nvSpPr>
          <p:spPr>
            <a:xfrm>
              <a:off x="792146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5" name="Freeform 324">
              <a:extLst>
                <a:ext uri="{FF2B5EF4-FFF2-40B4-BE49-F238E27FC236}">
                  <a16:creationId xmlns:a16="http://schemas.microsoft.com/office/drawing/2014/main" id="{C49B7A9E-9548-4C40-DFBC-A711EE488438}"/>
                </a:ext>
              </a:extLst>
            </p:cNvPr>
            <p:cNvSpPr/>
            <p:nvPr/>
          </p:nvSpPr>
          <p:spPr>
            <a:xfrm>
              <a:off x="7912417" y="3194685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6" name="Freeform 325">
              <a:extLst>
                <a:ext uri="{FF2B5EF4-FFF2-40B4-BE49-F238E27FC236}">
                  <a16:creationId xmlns:a16="http://schemas.microsoft.com/office/drawing/2014/main" id="{AAA083F0-598A-FA4C-B527-5471F1AFD14B}"/>
                </a:ext>
              </a:extLst>
            </p:cNvPr>
            <p:cNvSpPr/>
            <p:nvPr/>
          </p:nvSpPr>
          <p:spPr>
            <a:xfrm>
              <a:off x="792146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7" name="Freeform 326">
              <a:extLst>
                <a:ext uri="{FF2B5EF4-FFF2-40B4-BE49-F238E27FC236}">
                  <a16:creationId xmlns:a16="http://schemas.microsoft.com/office/drawing/2014/main" id="{A00EBA63-8E9F-F4C9-D82F-DBDAC0384935}"/>
                </a:ext>
              </a:extLst>
            </p:cNvPr>
            <p:cNvSpPr/>
            <p:nvPr/>
          </p:nvSpPr>
          <p:spPr>
            <a:xfrm>
              <a:off x="7912417" y="283083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8" name="Freeform 327">
              <a:extLst>
                <a:ext uri="{FF2B5EF4-FFF2-40B4-BE49-F238E27FC236}">
                  <a16:creationId xmlns:a16="http://schemas.microsoft.com/office/drawing/2014/main" id="{9E64C78B-B97F-CF0C-DDE8-9C7EA2BB9B5C}"/>
                </a:ext>
              </a:extLst>
            </p:cNvPr>
            <p:cNvSpPr/>
            <p:nvPr/>
          </p:nvSpPr>
          <p:spPr>
            <a:xfrm>
              <a:off x="792146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29" name="Freeform 328">
              <a:extLst>
                <a:ext uri="{FF2B5EF4-FFF2-40B4-BE49-F238E27FC236}">
                  <a16:creationId xmlns:a16="http://schemas.microsoft.com/office/drawing/2014/main" id="{ACA59787-CF4D-497D-8955-A6AEC73C66D9}"/>
                </a:ext>
              </a:extLst>
            </p:cNvPr>
            <p:cNvSpPr/>
            <p:nvPr/>
          </p:nvSpPr>
          <p:spPr>
            <a:xfrm>
              <a:off x="7912417" y="246697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0" name="Freeform 329">
              <a:extLst>
                <a:ext uri="{FF2B5EF4-FFF2-40B4-BE49-F238E27FC236}">
                  <a16:creationId xmlns:a16="http://schemas.microsoft.com/office/drawing/2014/main" id="{AED50B24-4712-08FF-5CFD-A77212311301}"/>
                </a:ext>
              </a:extLst>
            </p:cNvPr>
            <p:cNvSpPr/>
            <p:nvPr/>
          </p:nvSpPr>
          <p:spPr>
            <a:xfrm>
              <a:off x="792146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1" name="Freeform 330">
              <a:extLst>
                <a:ext uri="{FF2B5EF4-FFF2-40B4-BE49-F238E27FC236}">
                  <a16:creationId xmlns:a16="http://schemas.microsoft.com/office/drawing/2014/main" id="{61DDCE36-0F34-790B-A668-6E2E70F04E20}"/>
                </a:ext>
              </a:extLst>
            </p:cNvPr>
            <p:cNvSpPr/>
            <p:nvPr/>
          </p:nvSpPr>
          <p:spPr>
            <a:xfrm>
              <a:off x="7739538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2" name="Freeform 331">
              <a:extLst>
                <a:ext uri="{FF2B5EF4-FFF2-40B4-BE49-F238E27FC236}">
                  <a16:creationId xmlns:a16="http://schemas.microsoft.com/office/drawing/2014/main" id="{D737463E-358C-486B-8270-4ADA4C6ECB3D}"/>
                </a:ext>
              </a:extLst>
            </p:cNvPr>
            <p:cNvSpPr/>
            <p:nvPr/>
          </p:nvSpPr>
          <p:spPr>
            <a:xfrm>
              <a:off x="773953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3" name="Freeform 332">
              <a:extLst>
                <a:ext uri="{FF2B5EF4-FFF2-40B4-BE49-F238E27FC236}">
                  <a16:creationId xmlns:a16="http://schemas.microsoft.com/office/drawing/2014/main" id="{6102230E-3689-F7BC-8FC5-E1F820313535}"/>
                </a:ext>
              </a:extLst>
            </p:cNvPr>
            <p:cNvSpPr/>
            <p:nvPr/>
          </p:nvSpPr>
          <p:spPr>
            <a:xfrm>
              <a:off x="773953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4" name="Freeform 333">
              <a:extLst>
                <a:ext uri="{FF2B5EF4-FFF2-40B4-BE49-F238E27FC236}">
                  <a16:creationId xmlns:a16="http://schemas.microsoft.com/office/drawing/2014/main" id="{F1530FAC-22EF-4883-56D9-8467C1EE7AC3}"/>
                </a:ext>
              </a:extLst>
            </p:cNvPr>
            <p:cNvSpPr/>
            <p:nvPr/>
          </p:nvSpPr>
          <p:spPr>
            <a:xfrm>
              <a:off x="6820852" y="3558541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5" name="Freeform 334">
              <a:extLst>
                <a:ext uri="{FF2B5EF4-FFF2-40B4-BE49-F238E27FC236}">
                  <a16:creationId xmlns:a16="http://schemas.microsoft.com/office/drawing/2014/main" id="{591F0843-AEAE-9A52-8D36-ACD27F6F0C7A}"/>
                </a:ext>
              </a:extLst>
            </p:cNvPr>
            <p:cNvSpPr/>
            <p:nvPr/>
          </p:nvSpPr>
          <p:spPr>
            <a:xfrm>
              <a:off x="664797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6" name="Freeform 335">
              <a:extLst>
                <a:ext uri="{FF2B5EF4-FFF2-40B4-BE49-F238E27FC236}">
                  <a16:creationId xmlns:a16="http://schemas.microsoft.com/office/drawing/2014/main" id="{ACF71A94-4F9F-3B1F-A500-E150831C1B8D}"/>
                </a:ext>
              </a:extLst>
            </p:cNvPr>
            <p:cNvSpPr/>
            <p:nvPr/>
          </p:nvSpPr>
          <p:spPr>
            <a:xfrm>
              <a:off x="7184707" y="355854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7" name="Freeform 336">
              <a:extLst>
                <a:ext uri="{FF2B5EF4-FFF2-40B4-BE49-F238E27FC236}">
                  <a16:creationId xmlns:a16="http://schemas.microsoft.com/office/drawing/2014/main" id="{0A734059-9C38-9DA2-7157-2A1D1BE67E2A}"/>
                </a:ext>
              </a:extLst>
            </p:cNvPr>
            <p:cNvSpPr/>
            <p:nvPr/>
          </p:nvSpPr>
          <p:spPr>
            <a:xfrm>
              <a:off x="7011828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8" name="Freeform 337">
              <a:extLst>
                <a:ext uri="{FF2B5EF4-FFF2-40B4-BE49-F238E27FC236}">
                  <a16:creationId xmlns:a16="http://schemas.microsoft.com/office/drawing/2014/main" id="{F633B1E9-3521-D8B0-62B0-985422CCB9CB}"/>
                </a:ext>
              </a:extLst>
            </p:cNvPr>
            <p:cNvSpPr/>
            <p:nvPr/>
          </p:nvSpPr>
          <p:spPr>
            <a:xfrm>
              <a:off x="7548562" y="355854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39" name="Freeform 338">
              <a:extLst>
                <a:ext uri="{FF2B5EF4-FFF2-40B4-BE49-F238E27FC236}">
                  <a16:creationId xmlns:a16="http://schemas.microsoft.com/office/drawing/2014/main" id="{49A24A50-BB1F-1CE1-8E00-4BBDA3256260}"/>
                </a:ext>
              </a:extLst>
            </p:cNvPr>
            <p:cNvSpPr/>
            <p:nvPr/>
          </p:nvSpPr>
          <p:spPr>
            <a:xfrm>
              <a:off x="737568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40" name="Freeform 339">
              <a:extLst>
                <a:ext uri="{FF2B5EF4-FFF2-40B4-BE49-F238E27FC236}">
                  <a16:creationId xmlns:a16="http://schemas.microsoft.com/office/drawing/2014/main" id="{F8D90529-FC63-502E-FB42-134F5FE960BC}"/>
                </a:ext>
              </a:extLst>
            </p:cNvPr>
            <p:cNvSpPr/>
            <p:nvPr/>
          </p:nvSpPr>
          <p:spPr>
            <a:xfrm>
              <a:off x="7912417" y="355854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41" name="Freeform 340">
              <a:extLst>
                <a:ext uri="{FF2B5EF4-FFF2-40B4-BE49-F238E27FC236}">
                  <a16:creationId xmlns:a16="http://schemas.microsoft.com/office/drawing/2014/main" id="{7D75A10C-AAD5-F2C7-932D-78AFF282A2B9}"/>
                </a:ext>
              </a:extLst>
            </p:cNvPr>
            <p:cNvSpPr/>
            <p:nvPr/>
          </p:nvSpPr>
          <p:spPr>
            <a:xfrm>
              <a:off x="7739538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42" name="Freeform 341">
              <a:extLst>
                <a:ext uri="{FF2B5EF4-FFF2-40B4-BE49-F238E27FC236}">
                  <a16:creationId xmlns:a16="http://schemas.microsoft.com/office/drawing/2014/main" id="{63345BB0-28A3-DB1A-CF1B-F400C38262DC}"/>
                </a:ext>
              </a:extLst>
            </p:cNvPr>
            <p:cNvSpPr/>
            <p:nvPr/>
          </p:nvSpPr>
          <p:spPr>
            <a:xfrm>
              <a:off x="828532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43" name="Freeform 342">
              <a:extLst>
                <a:ext uri="{FF2B5EF4-FFF2-40B4-BE49-F238E27FC236}">
                  <a16:creationId xmlns:a16="http://schemas.microsoft.com/office/drawing/2014/main" id="{47BB569C-175A-3429-6516-2B4A5653246F}"/>
                </a:ext>
              </a:extLst>
            </p:cNvPr>
            <p:cNvSpPr/>
            <p:nvPr/>
          </p:nvSpPr>
          <p:spPr>
            <a:xfrm>
              <a:off x="8276272" y="3194685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44" name="Freeform 343">
              <a:extLst>
                <a:ext uri="{FF2B5EF4-FFF2-40B4-BE49-F238E27FC236}">
                  <a16:creationId xmlns:a16="http://schemas.microsoft.com/office/drawing/2014/main" id="{1F19FED7-31AD-8EBF-0CC2-01A0E6AC5D23}"/>
                </a:ext>
              </a:extLst>
            </p:cNvPr>
            <p:cNvSpPr/>
            <p:nvPr/>
          </p:nvSpPr>
          <p:spPr>
            <a:xfrm>
              <a:off x="828532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45" name="Freeform 344">
              <a:extLst>
                <a:ext uri="{FF2B5EF4-FFF2-40B4-BE49-F238E27FC236}">
                  <a16:creationId xmlns:a16="http://schemas.microsoft.com/office/drawing/2014/main" id="{CA485AB5-FB44-A6FE-457C-F8DA5F1EAC27}"/>
                </a:ext>
              </a:extLst>
            </p:cNvPr>
            <p:cNvSpPr/>
            <p:nvPr/>
          </p:nvSpPr>
          <p:spPr>
            <a:xfrm>
              <a:off x="8276272" y="2830831"/>
              <a:ext cx="36213" cy="36194"/>
            </a:xfrm>
            <a:custGeom>
              <a:avLst/>
              <a:gdLst>
                <a:gd name="connsiteX0" fmla="*/ 18097 w 36213"/>
                <a:gd name="connsiteY0" fmla="*/ 0 h 36194"/>
                <a:gd name="connsiteX1" fmla="*/ 0 w 36213"/>
                <a:gd name="connsiteY1" fmla="*/ 18097 h 36194"/>
                <a:gd name="connsiteX2" fmla="*/ 18097 w 36213"/>
                <a:gd name="connsiteY2" fmla="*/ 36195 h 36194"/>
                <a:gd name="connsiteX3" fmla="*/ 36195 w 36213"/>
                <a:gd name="connsiteY3" fmla="*/ 18097 h 36194"/>
                <a:gd name="connsiteX4" fmla="*/ 18097 w 36213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3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671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46" name="Freeform 345">
              <a:extLst>
                <a:ext uri="{FF2B5EF4-FFF2-40B4-BE49-F238E27FC236}">
                  <a16:creationId xmlns:a16="http://schemas.microsoft.com/office/drawing/2014/main" id="{FAD7551F-3C58-B41B-40A1-360039CC97EC}"/>
                </a:ext>
              </a:extLst>
            </p:cNvPr>
            <p:cNvSpPr/>
            <p:nvPr/>
          </p:nvSpPr>
          <p:spPr>
            <a:xfrm>
              <a:off x="8285321" y="2658392"/>
              <a:ext cx="18097" cy="18133"/>
            </a:xfrm>
            <a:custGeom>
              <a:avLst/>
              <a:gdLst>
                <a:gd name="connsiteX0" fmla="*/ 0 w 18097"/>
                <a:gd name="connsiteY0" fmla="*/ 9085 h 18133"/>
                <a:gd name="connsiteX1" fmla="*/ 9049 w 18097"/>
                <a:gd name="connsiteY1" fmla="*/ 18134 h 18133"/>
                <a:gd name="connsiteX2" fmla="*/ 18098 w 18097"/>
                <a:gd name="connsiteY2" fmla="*/ 9085 h 18133"/>
                <a:gd name="connsiteX3" fmla="*/ 9049 w 18097"/>
                <a:gd name="connsiteY3" fmla="*/ 36 h 18133"/>
                <a:gd name="connsiteX4" fmla="*/ 0 w 18097"/>
                <a:gd name="connsiteY4" fmla="*/ 9085 h 18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133">
                  <a:moveTo>
                    <a:pt x="0" y="9085"/>
                  </a:moveTo>
                  <a:cubicBezTo>
                    <a:pt x="0" y="14324"/>
                    <a:pt x="4286" y="18134"/>
                    <a:pt x="9049" y="18134"/>
                  </a:cubicBezTo>
                  <a:cubicBezTo>
                    <a:pt x="14288" y="18134"/>
                    <a:pt x="18098" y="13847"/>
                    <a:pt x="18098" y="9085"/>
                  </a:cubicBezTo>
                  <a:cubicBezTo>
                    <a:pt x="18098" y="3846"/>
                    <a:pt x="13811" y="36"/>
                    <a:pt x="9049" y="36"/>
                  </a:cubicBezTo>
                  <a:cubicBezTo>
                    <a:pt x="4286" y="-440"/>
                    <a:pt x="0" y="3846"/>
                    <a:pt x="0" y="9085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47" name="Freeform 346">
              <a:extLst>
                <a:ext uri="{FF2B5EF4-FFF2-40B4-BE49-F238E27FC236}">
                  <a16:creationId xmlns:a16="http://schemas.microsoft.com/office/drawing/2014/main" id="{F40117A7-5AB5-9905-61C3-CCBB12B73A52}"/>
                </a:ext>
              </a:extLst>
            </p:cNvPr>
            <p:cNvSpPr/>
            <p:nvPr/>
          </p:nvSpPr>
          <p:spPr>
            <a:xfrm>
              <a:off x="8276272" y="2466976"/>
              <a:ext cx="36213" cy="36194"/>
            </a:xfrm>
            <a:custGeom>
              <a:avLst/>
              <a:gdLst>
                <a:gd name="connsiteX0" fmla="*/ 18097 w 36213"/>
                <a:gd name="connsiteY0" fmla="*/ 0 h 36194"/>
                <a:gd name="connsiteX1" fmla="*/ 0 w 36213"/>
                <a:gd name="connsiteY1" fmla="*/ 18097 h 36194"/>
                <a:gd name="connsiteX2" fmla="*/ 18097 w 36213"/>
                <a:gd name="connsiteY2" fmla="*/ 36195 h 36194"/>
                <a:gd name="connsiteX3" fmla="*/ 36195 w 36213"/>
                <a:gd name="connsiteY3" fmla="*/ 18097 h 36194"/>
                <a:gd name="connsiteX4" fmla="*/ 18097 w 36213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3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671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48" name="Freeform 347">
              <a:extLst>
                <a:ext uri="{FF2B5EF4-FFF2-40B4-BE49-F238E27FC236}">
                  <a16:creationId xmlns:a16="http://schemas.microsoft.com/office/drawing/2014/main" id="{D0A2D0C4-E523-F7AA-B298-D9B9DB37A848}"/>
                </a:ext>
              </a:extLst>
            </p:cNvPr>
            <p:cNvSpPr/>
            <p:nvPr/>
          </p:nvSpPr>
          <p:spPr>
            <a:xfrm>
              <a:off x="828532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49" name="Freeform 348">
              <a:extLst>
                <a:ext uri="{FF2B5EF4-FFF2-40B4-BE49-F238E27FC236}">
                  <a16:creationId xmlns:a16="http://schemas.microsoft.com/office/drawing/2014/main" id="{15A478C1-2F8D-CBDB-D8C5-4C086D922E10}"/>
                </a:ext>
              </a:extLst>
            </p:cNvPr>
            <p:cNvSpPr/>
            <p:nvPr/>
          </p:nvSpPr>
          <p:spPr>
            <a:xfrm>
              <a:off x="8103393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0" name="Freeform 349">
              <a:extLst>
                <a:ext uri="{FF2B5EF4-FFF2-40B4-BE49-F238E27FC236}">
                  <a16:creationId xmlns:a16="http://schemas.microsoft.com/office/drawing/2014/main" id="{7F7FB154-42B9-77CC-D7B0-77EC6F3A92F3}"/>
                </a:ext>
              </a:extLst>
            </p:cNvPr>
            <p:cNvSpPr/>
            <p:nvPr/>
          </p:nvSpPr>
          <p:spPr>
            <a:xfrm>
              <a:off x="8103393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1" name="Freeform 350">
              <a:extLst>
                <a:ext uri="{FF2B5EF4-FFF2-40B4-BE49-F238E27FC236}">
                  <a16:creationId xmlns:a16="http://schemas.microsoft.com/office/drawing/2014/main" id="{0F722517-4906-CD9E-2F2F-C3648717285C}"/>
                </a:ext>
              </a:extLst>
            </p:cNvPr>
            <p:cNvSpPr/>
            <p:nvPr/>
          </p:nvSpPr>
          <p:spPr>
            <a:xfrm>
              <a:off x="8103393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2" name="Freeform 351">
              <a:extLst>
                <a:ext uri="{FF2B5EF4-FFF2-40B4-BE49-F238E27FC236}">
                  <a16:creationId xmlns:a16="http://schemas.microsoft.com/office/drawing/2014/main" id="{090AA59B-4827-90E8-CFCF-58FE225AA354}"/>
                </a:ext>
              </a:extLst>
            </p:cNvPr>
            <p:cNvSpPr/>
            <p:nvPr/>
          </p:nvSpPr>
          <p:spPr>
            <a:xfrm>
              <a:off x="8649176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3" name="Freeform 352">
              <a:extLst>
                <a:ext uri="{FF2B5EF4-FFF2-40B4-BE49-F238E27FC236}">
                  <a16:creationId xmlns:a16="http://schemas.microsoft.com/office/drawing/2014/main" id="{A4AA5E02-142A-FC81-741D-CB8EB1DDBDE5}"/>
                </a:ext>
              </a:extLst>
            </p:cNvPr>
            <p:cNvSpPr/>
            <p:nvPr/>
          </p:nvSpPr>
          <p:spPr>
            <a:xfrm>
              <a:off x="8640127" y="3194685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7 h 36195"/>
                <a:gd name="connsiteX2" fmla="*/ 18098 w 36195"/>
                <a:gd name="connsiteY2" fmla="*/ 36195 h 36195"/>
                <a:gd name="connsiteX3" fmla="*/ 36195 w 36195"/>
                <a:gd name="connsiteY3" fmla="*/ 18097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4" name="Freeform 353">
              <a:extLst>
                <a:ext uri="{FF2B5EF4-FFF2-40B4-BE49-F238E27FC236}">
                  <a16:creationId xmlns:a16="http://schemas.microsoft.com/office/drawing/2014/main" id="{7270F3B9-0D26-5A05-33AC-62D403BDBB03}"/>
                </a:ext>
              </a:extLst>
            </p:cNvPr>
            <p:cNvSpPr/>
            <p:nvPr/>
          </p:nvSpPr>
          <p:spPr>
            <a:xfrm>
              <a:off x="8649176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5" name="Freeform 354">
              <a:extLst>
                <a:ext uri="{FF2B5EF4-FFF2-40B4-BE49-F238E27FC236}">
                  <a16:creationId xmlns:a16="http://schemas.microsoft.com/office/drawing/2014/main" id="{F07DF321-DD11-41F9-DDDE-CCD64D99BE81}"/>
                </a:ext>
              </a:extLst>
            </p:cNvPr>
            <p:cNvSpPr/>
            <p:nvPr/>
          </p:nvSpPr>
          <p:spPr>
            <a:xfrm>
              <a:off x="8640127" y="2830831"/>
              <a:ext cx="36214" cy="36194"/>
            </a:xfrm>
            <a:custGeom>
              <a:avLst/>
              <a:gdLst>
                <a:gd name="connsiteX0" fmla="*/ 18098 w 36214"/>
                <a:gd name="connsiteY0" fmla="*/ 0 h 36194"/>
                <a:gd name="connsiteX1" fmla="*/ 0 w 36214"/>
                <a:gd name="connsiteY1" fmla="*/ 18097 h 36194"/>
                <a:gd name="connsiteX2" fmla="*/ 18098 w 36214"/>
                <a:gd name="connsiteY2" fmla="*/ 36195 h 36194"/>
                <a:gd name="connsiteX3" fmla="*/ 36195 w 36214"/>
                <a:gd name="connsiteY3" fmla="*/ 18097 h 36194"/>
                <a:gd name="connsiteX4" fmla="*/ 18098 w 3621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672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6" name="Freeform 355">
              <a:extLst>
                <a:ext uri="{FF2B5EF4-FFF2-40B4-BE49-F238E27FC236}">
                  <a16:creationId xmlns:a16="http://schemas.microsoft.com/office/drawing/2014/main" id="{2B813F5D-83DC-B069-ECD0-8B7C218FED6B}"/>
                </a:ext>
              </a:extLst>
            </p:cNvPr>
            <p:cNvSpPr/>
            <p:nvPr/>
          </p:nvSpPr>
          <p:spPr>
            <a:xfrm>
              <a:off x="8649176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7" name="Freeform 356">
              <a:extLst>
                <a:ext uri="{FF2B5EF4-FFF2-40B4-BE49-F238E27FC236}">
                  <a16:creationId xmlns:a16="http://schemas.microsoft.com/office/drawing/2014/main" id="{CBF8D52C-C62F-9960-5016-1FB6FB0B5B8A}"/>
                </a:ext>
              </a:extLst>
            </p:cNvPr>
            <p:cNvSpPr/>
            <p:nvPr/>
          </p:nvSpPr>
          <p:spPr>
            <a:xfrm>
              <a:off x="8640127" y="2466976"/>
              <a:ext cx="36214" cy="36194"/>
            </a:xfrm>
            <a:custGeom>
              <a:avLst/>
              <a:gdLst>
                <a:gd name="connsiteX0" fmla="*/ 18098 w 36214"/>
                <a:gd name="connsiteY0" fmla="*/ 0 h 36194"/>
                <a:gd name="connsiteX1" fmla="*/ 0 w 36214"/>
                <a:gd name="connsiteY1" fmla="*/ 18097 h 36194"/>
                <a:gd name="connsiteX2" fmla="*/ 18098 w 36214"/>
                <a:gd name="connsiteY2" fmla="*/ 36195 h 36194"/>
                <a:gd name="connsiteX3" fmla="*/ 36195 w 36214"/>
                <a:gd name="connsiteY3" fmla="*/ 18097 h 36194"/>
                <a:gd name="connsiteX4" fmla="*/ 18098 w 3621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672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8" name="Freeform 357">
              <a:extLst>
                <a:ext uri="{FF2B5EF4-FFF2-40B4-BE49-F238E27FC236}">
                  <a16:creationId xmlns:a16="http://schemas.microsoft.com/office/drawing/2014/main" id="{E5E962D9-B166-3F0D-76BF-28E5957F1705}"/>
                </a:ext>
              </a:extLst>
            </p:cNvPr>
            <p:cNvSpPr/>
            <p:nvPr/>
          </p:nvSpPr>
          <p:spPr>
            <a:xfrm>
              <a:off x="8649176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59" name="Freeform 358">
              <a:extLst>
                <a:ext uri="{FF2B5EF4-FFF2-40B4-BE49-F238E27FC236}">
                  <a16:creationId xmlns:a16="http://schemas.microsoft.com/office/drawing/2014/main" id="{1BA80F66-D93B-B619-39E1-C4ACD8B3618F}"/>
                </a:ext>
              </a:extLst>
            </p:cNvPr>
            <p:cNvSpPr/>
            <p:nvPr/>
          </p:nvSpPr>
          <p:spPr>
            <a:xfrm>
              <a:off x="8467248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0" name="Freeform 359">
              <a:extLst>
                <a:ext uri="{FF2B5EF4-FFF2-40B4-BE49-F238E27FC236}">
                  <a16:creationId xmlns:a16="http://schemas.microsoft.com/office/drawing/2014/main" id="{DE45EAB7-0DD1-8840-29BC-54A239DD4EEB}"/>
                </a:ext>
              </a:extLst>
            </p:cNvPr>
            <p:cNvSpPr/>
            <p:nvPr/>
          </p:nvSpPr>
          <p:spPr>
            <a:xfrm>
              <a:off x="8467248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1" name="Freeform 360">
              <a:extLst>
                <a:ext uri="{FF2B5EF4-FFF2-40B4-BE49-F238E27FC236}">
                  <a16:creationId xmlns:a16="http://schemas.microsoft.com/office/drawing/2014/main" id="{860B2D31-3A69-FB73-BB14-055B06DF53C5}"/>
                </a:ext>
              </a:extLst>
            </p:cNvPr>
            <p:cNvSpPr/>
            <p:nvPr/>
          </p:nvSpPr>
          <p:spPr>
            <a:xfrm>
              <a:off x="8467248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2" name="Freeform 361">
              <a:extLst>
                <a:ext uri="{FF2B5EF4-FFF2-40B4-BE49-F238E27FC236}">
                  <a16:creationId xmlns:a16="http://schemas.microsoft.com/office/drawing/2014/main" id="{44D841C2-C1E3-A5D8-D839-11FE61839ECC}"/>
                </a:ext>
              </a:extLst>
            </p:cNvPr>
            <p:cNvSpPr/>
            <p:nvPr/>
          </p:nvSpPr>
          <p:spPr>
            <a:xfrm>
              <a:off x="9013031" y="338613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3" name="Freeform 362">
              <a:extLst>
                <a:ext uri="{FF2B5EF4-FFF2-40B4-BE49-F238E27FC236}">
                  <a16:creationId xmlns:a16="http://schemas.microsoft.com/office/drawing/2014/main" id="{38ED7739-B956-1B16-394F-DD09E10F4171}"/>
                </a:ext>
              </a:extLst>
            </p:cNvPr>
            <p:cNvSpPr/>
            <p:nvPr/>
          </p:nvSpPr>
          <p:spPr>
            <a:xfrm>
              <a:off x="9003982" y="319468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4" name="Freeform 363">
              <a:extLst>
                <a:ext uri="{FF2B5EF4-FFF2-40B4-BE49-F238E27FC236}">
                  <a16:creationId xmlns:a16="http://schemas.microsoft.com/office/drawing/2014/main" id="{A454010D-6C92-C54D-DE60-A9D71CD0B0CF}"/>
                </a:ext>
              </a:extLst>
            </p:cNvPr>
            <p:cNvSpPr/>
            <p:nvPr/>
          </p:nvSpPr>
          <p:spPr>
            <a:xfrm>
              <a:off x="9013031" y="3022283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5" name="Freeform 364">
              <a:extLst>
                <a:ext uri="{FF2B5EF4-FFF2-40B4-BE49-F238E27FC236}">
                  <a16:creationId xmlns:a16="http://schemas.microsoft.com/office/drawing/2014/main" id="{53B014FB-54FB-3C83-BF9A-EDA3ADA293AD}"/>
                </a:ext>
              </a:extLst>
            </p:cNvPr>
            <p:cNvSpPr/>
            <p:nvPr/>
          </p:nvSpPr>
          <p:spPr>
            <a:xfrm>
              <a:off x="9003982" y="2830831"/>
              <a:ext cx="36214" cy="36194"/>
            </a:xfrm>
            <a:custGeom>
              <a:avLst/>
              <a:gdLst>
                <a:gd name="connsiteX0" fmla="*/ 18098 w 36214"/>
                <a:gd name="connsiteY0" fmla="*/ 0 h 36194"/>
                <a:gd name="connsiteX1" fmla="*/ 0 w 36214"/>
                <a:gd name="connsiteY1" fmla="*/ 18097 h 36194"/>
                <a:gd name="connsiteX2" fmla="*/ 18098 w 36214"/>
                <a:gd name="connsiteY2" fmla="*/ 36195 h 36194"/>
                <a:gd name="connsiteX3" fmla="*/ 36195 w 36214"/>
                <a:gd name="connsiteY3" fmla="*/ 18097 h 36194"/>
                <a:gd name="connsiteX4" fmla="*/ 18098 w 3621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672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6" name="Freeform 365">
              <a:extLst>
                <a:ext uri="{FF2B5EF4-FFF2-40B4-BE49-F238E27FC236}">
                  <a16:creationId xmlns:a16="http://schemas.microsoft.com/office/drawing/2014/main" id="{94C34D4C-9420-1DF3-EDB1-BE1888D7541A}"/>
                </a:ext>
              </a:extLst>
            </p:cNvPr>
            <p:cNvSpPr/>
            <p:nvPr/>
          </p:nvSpPr>
          <p:spPr>
            <a:xfrm>
              <a:off x="9013031" y="2658428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7" name="Freeform 366">
              <a:extLst>
                <a:ext uri="{FF2B5EF4-FFF2-40B4-BE49-F238E27FC236}">
                  <a16:creationId xmlns:a16="http://schemas.microsoft.com/office/drawing/2014/main" id="{67FF1103-2B7D-39B7-931C-509AC6B6DE68}"/>
                </a:ext>
              </a:extLst>
            </p:cNvPr>
            <p:cNvSpPr/>
            <p:nvPr/>
          </p:nvSpPr>
          <p:spPr>
            <a:xfrm>
              <a:off x="9003982" y="2466976"/>
              <a:ext cx="36214" cy="36194"/>
            </a:xfrm>
            <a:custGeom>
              <a:avLst/>
              <a:gdLst>
                <a:gd name="connsiteX0" fmla="*/ 18098 w 36214"/>
                <a:gd name="connsiteY0" fmla="*/ 0 h 36194"/>
                <a:gd name="connsiteX1" fmla="*/ 0 w 36214"/>
                <a:gd name="connsiteY1" fmla="*/ 18097 h 36194"/>
                <a:gd name="connsiteX2" fmla="*/ 18098 w 36214"/>
                <a:gd name="connsiteY2" fmla="*/ 36195 h 36194"/>
                <a:gd name="connsiteX3" fmla="*/ 36195 w 36214"/>
                <a:gd name="connsiteY3" fmla="*/ 18097 h 36194"/>
                <a:gd name="connsiteX4" fmla="*/ 18098 w 3621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672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8" name="Freeform 367">
              <a:extLst>
                <a:ext uri="{FF2B5EF4-FFF2-40B4-BE49-F238E27FC236}">
                  <a16:creationId xmlns:a16="http://schemas.microsoft.com/office/drawing/2014/main" id="{A97E7685-34AF-C7A6-2048-00F85DAC0B5F}"/>
                </a:ext>
              </a:extLst>
            </p:cNvPr>
            <p:cNvSpPr/>
            <p:nvPr/>
          </p:nvSpPr>
          <p:spPr>
            <a:xfrm>
              <a:off x="9013031" y="229409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69" name="Freeform 368">
              <a:extLst>
                <a:ext uri="{FF2B5EF4-FFF2-40B4-BE49-F238E27FC236}">
                  <a16:creationId xmlns:a16="http://schemas.microsoft.com/office/drawing/2014/main" id="{E6463B4A-D1D5-9375-3D6D-584F9C71FB05}"/>
                </a:ext>
              </a:extLst>
            </p:cNvPr>
            <p:cNvSpPr/>
            <p:nvPr/>
          </p:nvSpPr>
          <p:spPr>
            <a:xfrm>
              <a:off x="8831103" y="3204210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0" name="Freeform 369">
              <a:extLst>
                <a:ext uri="{FF2B5EF4-FFF2-40B4-BE49-F238E27FC236}">
                  <a16:creationId xmlns:a16="http://schemas.microsoft.com/office/drawing/2014/main" id="{6BA58EF8-2DD5-7D89-CE4D-AE7B1B8F19BF}"/>
                </a:ext>
              </a:extLst>
            </p:cNvPr>
            <p:cNvSpPr/>
            <p:nvPr/>
          </p:nvSpPr>
          <p:spPr>
            <a:xfrm>
              <a:off x="8831103" y="284035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1" name="Freeform 370">
              <a:extLst>
                <a:ext uri="{FF2B5EF4-FFF2-40B4-BE49-F238E27FC236}">
                  <a16:creationId xmlns:a16="http://schemas.microsoft.com/office/drawing/2014/main" id="{CDD6F7EC-6E24-8AC7-13A4-A275773B6879}"/>
                </a:ext>
              </a:extLst>
            </p:cNvPr>
            <p:cNvSpPr/>
            <p:nvPr/>
          </p:nvSpPr>
          <p:spPr>
            <a:xfrm>
              <a:off x="8831103" y="2476501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2" name="Freeform 371">
              <a:extLst>
                <a:ext uri="{FF2B5EF4-FFF2-40B4-BE49-F238E27FC236}">
                  <a16:creationId xmlns:a16="http://schemas.microsoft.com/office/drawing/2014/main" id="{15AC2C90-306F-590F-A9EA-49E9E5BC84D7}"/>
                </a:ext>
              </a:extLst>
            </p:cNvPr>
            <p:cNvSpPr/>
            <p:nvPr/>
          </p:nvSpPr>
          <p:spPr>
            <a:xfrm>
              <a:off x="8276272" y="3558541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3" name="Freeform 372">
              <a:extLst>
                <a:ext uri="{FF2B5EF4-FFF2-40B4-BE49-F238E27FC236}">
                  <a16:creationId xmlns:a16="http://schemas.microsoft.com/office/drawing/2014/main" id="{7055419D-8F8E-B6D6-DAA0-5E40704C4859}"/>
                </a:ext>
              </a:extLst>
            </p:cNvPr>
            <p:cNvSpPr/>
            <p:nvPr/>
          </p:nvSpPr>
          <p:spPr>
            <a:xfrm>
              <a:off x="810339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4" name="Freeform 373">
              <a:extLst>
                <a:ext uri="{FF2B5EF4-FFF2-40B4-BE49-F238E27FC236}">
                  <a16:creationId xmlns:a16="http://schemas.microsoft.com/office/drawing/2014/main" id="{25CA67F7-4C4A-39C8-0D51-746C6DB02ED0}"/>
                </a:ext>
              </a:extLst>
            </p:cNvPr>
            <p:cNvSpPr/>
            <p:nvPr/>
          </p:nvSpPr>
          <p:spPr>
            <a:xfrm>
              <a:off x="8640127" y="3558541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5" name="Freeform 374">
              <a:extLst>
                <a:ext uri="{FF2B5EF4-FFF2-40B4-BE49-F238E27FC236}">
                  <a16:creationId xmlns:a16="http://schemas.microsoft.com/office/drawing/2014/main" id="{CB83D144-6EB5-D567-176A-303A73AEA8A6}"/>
                </a:ext>
              </a:extLst>
            </p:cNvPr>
            <p:cNvSpPr/>
            <p:nvPr/>
          </p:nvSpPr>
          <p:spPr>
            <a:xfrm>
              <a:off x="8467248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6" name="Freeform 375">
              <a:extLst>
                <a:ext uri="{FF2B5EF4-FFF2-40B4-BE49-F238E27FC236}">
                  <a16:creationId xmlns:a16="http://schemas.microsoft.com/office/drawing/2014/main" id="{D6B6B68B-1B86-27D9-B77E-6E7995355D1E}"/>
                </a:ext>
              </a:extLst>
            </p:cNvPr>
            <p:cNvSpPr/>
            <p:nvPr/>
          </p:nvSpPr>
          <p:spPr>
            <a:xfrm>
              <a:off x="9003982" y="3558541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7" name="Freeform 376">
              <a:extLst>
                <a:ext uri="{FF2B5EF4-FFF2-40B4-BE49-F238E27FC236}">
                  <a16:creationId xmlns:a16="http://schemas.microsoft.com/office/drawing/2014/main" id="{21BAFB8E-DD51-5C3A-E0A9-67DDB9060B43}"/>
                </a:ext>
              </a:extLst>
            </p:cNvPr>
            <p:cNvSpPr/>
            <p:nvPr/>
          </p:nvSpPr>
          <p:spPr>
            <a:xfrm>
              <a:off x="8831103" y="3568066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3810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79" name="Freeform 378">
              <a:extLst>
                <a:ext uri="{FF2B5EF4-FFF2-40B4-BE49-F238E27FC236}">
                  <a16:creationId xmlns:a16="http://schemas.microsoft.com/office/drawing/2014/main" id="{2FEB6FDB-183A-2D86-72DB-58B5D8E0BC0D}"/>
                </a:ext>
              </a:extLst>
            </p:cNvPr>
            <p:cNvSpPr/>
            <p:nvPr/>
          </p:nvSpPr>
          <p:spPr>
            <a:xfrm>
              <a:off x="6102191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4288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3810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0" name="Freeform 379">
              <a:extLst>
                <a:ext uri="{FF2B5EF4-FFF2-40B4-BE49-F238E27FC236}">
                  <a16:creationId xmlns:a16="http://schemas.microsoft.com/office/drawing/2014/main" id="{372AA1D4-1036-9228-1E7E-3186FC715168}"/>
                </a:ext>
              </a:extLst>
            </p:cNvPr>
            <p:cNvSpPr/>
            <p:nvPr/>
          </p:nvSpPr>
          <p:spPr>
            <a:xfrm>
              <a:off x="5920263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1" name="Freeform 380">
              <a:extLst>
                <a:ext uri="{FF2B5EF4-FFF2-40B4-BE49-F238E27FC236}">
                  <a16:creationId xmlns:a16="http://schemas.microsoft.com/office/drawing/2014/main" id="{3956556A-C4E6-715B-5A7E-14572948E0EA}"/>
                </a:ext>
              </a:extLst>
            </p:cNvPr>
            <p:cNvSpPr/>
            <p:nvPr/>
          </p:nvSpPr>
          <p:spPr>
            <a:xfrm>
              <a:off x="6466046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2" name="Freeform 381">
              <a:extLst>
                <a:ext uri="{FF2B5EF4-FFF2-40B4-BE49-F238E27FC236}">
                  <a16:creationId xmlns:a16="http://schemas.microsoft.com/office/drawing/2014/main" id="{8770451E-CF96-5F97-7431-1A18F27C7053}"/>
                </a:ext>
              </a:extLst>
            </p:cNvPr>
            <p:cNvSpPr/>
            <p:nvPr/>
          </p:nvSpPr>
          <p:spPr>
            <a:xfrm>
              <a:off x="6456997" y="173926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3" name="Freeform 382">
              <a:extLst>
                <a:ext uri="{FF2B5EF4-FFF2-40B4-BE49-F238E27FC236}">
                  <a16:creationId xmlns:a16="http://schemas.microsoft.com/office/drawing/2014/main" id="{2B2D54AD-7107-129A-7247-6F7F6B479D39}"/>
                </a:ext>
              </a:extLst>
            </p:cNvPr>
            <p:cNvSpPr/>
            <p:nvPr/>
          </p:nvSpPr>
          <p:spPr>
            <a:xfrm>
              <a:off x="6466046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4" name="Freeform 383">
              <a:extLst>
                <a:ext uri="{FF2B5EF4-FFF2-40B4-BE49-F238E27FC236}">
                  <a16:creationId xmlns:a16="http://schemas.microsoft.com/office/drawing/2014/main" id="{EA27836F-8BE6-C618-D83D-C42DDC2471B1}"/>
                </a:ext>
              </a:extLst>
            </p:cNvPr>
            <p:cNvSpPr/>
            <p:nvPr/>
          </p:nvSpPr>
          <p:spPr>
            <a:xfrm>
              <a:off x="6284118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5" name="Freeform 384">
              <a:extLst>
                <a:ext uri="{FF2B5EF4-FFF2-40B4-BE49-F238E27FC236}">
                  <a16:creationId xmlns:a16="http://schemas.microsoft.com/office/drawing/2014/main" id="{54C5467F-FC7A-63D9-11F7-565CEC3A6FCC}"/>
                </a:ext>
              </a:extLst>
            </p:cNvPr>
            <p:cNvSpPr/>
            <p:nvPr/>
          </p:nvSpPr>
          <p:spPr>
            <a:xfrm>
              <a:off x="6284118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6" name="Freeform 385">
              <a:extLst>
                <a:ext uri="{FF2B5EF4-FFF2-40B4-BE49-F238E27FC236}">
                  <a16:creationId xmlns:a16="http://schemas.microsoft.com/office/drawing/2014/main" id="{FCBD874E-134A-53FD-476B-8329DDBF224A}"/>
                </a:ext>
              </a:extLst>
            </p:cNvPr>
            <p:cNvSpPr/>
            <p:nvPr/>
          </p:nvSpPr>
          <p:spPr>
            <a:xfrm>
              <a:off x="6284118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7" name="Freeform 386">
              <a:extLst>
                <a:ext uri="{FF2B5EF4-FFF2-40B4-BE49-F238E27FC236}">
                  <a16:creationId xmlns:a16="http://schemas.microsoft.com/office/drawing/2014/main" id="{0FFADE14-9874-E7D6-843E-584BAE318730}"/>
                </a:ext>
              </a:extLst>
            </p:cNvPr>
            <p:cNvSpPr/>
            <p:nvPr/>
          </p:nvSpPr>
          <p:spPr>
            <a:xfrm>
              <a:off x="555640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8" name="Freeform 387">
              <a:extLst>
                <a:ext uri="{FF2B5EF4-FFF2-40B4-BE49-F238E27FC236}">
                  <a16:creationId xmlns:a16="http://schemas.microsoft.com/office/drawing/2014/main" id="{159FE4BD-2DEE-E3BB-E672-201190F859A9}"/>
                </a:ext>
              </a:extLst>
            </p:cNvPr>
            <p:cNvSpPr/>
            <p:nvPr/>
          </p:nvSpPr>
          <p:spPr>
            <a:xfrm>
              <a:off x="6093142" y="210312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89" name="Freeform 388">
              <a:extLst>
                <a:ext uri="{FF2B5EF4-FFF2-40B4-BE49-F238E27FC236}">
                  <a16:creationId xmlns:a16="http://schemas.microsoft.com/office/drawing/2014/main" id="{CEB0AF6A-F5EA-4E33-1AB3-450A368F2C05}"/>
                </a:ext>
              </a:extLst>
            </p:cNvPr>
            <p:cNvSpPr/>
            <p:nvPr/>
          </p:nvSpPr>
          <p:spPr>
            <a:xfrm>
              <a:off x="592026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0" name="Freeform 389">
              <a:extLst>
                <a:ext uri="{FF2B5EF4-FFF2-40B4-BE49-F238E27FC236}">
                  <a16:creationId xmlns:a16="http://schemas.microsoft.com/office/drawing/2014/main" id="{4E3D8EE3-49A5-1C4F-E781-F1CBCCC57F82}"/>
                </a:ext>
              </a:extLst>
            </p:cNvPr>
            <p:cNvSpPr/>
            <p:nvPr/>
          </p:nvSpPr>
          <p:spPr>
            <a:xfrm>
              <a:off x="6456997" y="210312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1" name="Freeform 390">
              <a:extLst>
                <a:ext uri="{FF2B5EF4-FFF2-40B4-BE49-F238E27FC236}">
                  <a16:creationId xmlns:a16="http://schemas.microsoft.com/office/drawing/2014/main" id="{5E4E00CC-1155-4AAE-91E7-410993F3A239}"/>
                </a:ext>
              </a:extLst>
            </p:cNvPr>
            <p:cNvSpPr/>
            <p:nvPr/>
          </p:nvSpPr>
          <p:spPr>
            <a:xfrm>
              <a:off x="628411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2" name="Freeform 391">
              <a:extLst>
                <a:ext uri="{FF2B5EF4-FFF2-40B4-BE49-F238E27FC236}">
                  <a16:creationId xmlns:a16="http://schemas.microsoft.com/office/drawing/2014/main" id="{1C69E4A3-8ECB-4A2D-1F45-CC8A3CB2D5BB}"/>
                </a:ext>
              </a:extLst>
            </p:cNvPr>
            <p:cNvSpPr/>
            <p:nvPr/>
          </p:nvSpPr>
          <p:spPr>
            <a:xfrm>
              <a:off x="6829901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3" name="Freeform 392">
              <a:extLst>
                <a:ext uri="{FF2B5EF4-FFF2-40B4-BE49-F238E27FC236}">
                  <a16:creationId xmlns:a16="http://schemas.microsoft.com/office/drawing/2014/main" id="{189C7E4D-FBEC-A58B-60CA-6CFAFB143878}"/>
                </a:ext>
              </a:extLst>
            </p:cNvPr>
            <p:cNvSpPr/>
            <p:nvPr/>
          </p:nvSpPr>
          <p:spPr>
            <a:xfrm>
              <a:off x="6820852" y="1739266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4" name="Freeform 393">
              <a:extLst>
                <a:ext uri="{FF2B5EF4-FFF2-40B4-BE49-F238E27FC236}">
                  <a16:creationId xmlns:a16="http://schemas.microsoft.com/office/drawing/2014/main" id="{467BBBDC-6E37-73E6-1040-65523EA38AFA}"/>
                </a:ext>
              </a:extLst>
            </p:cNvPr>
            <p:cNvSpPr/>
            <p:nvPr/>
          </p:nvSpPr>
          <p:spPr>
            <a:xfrm>
              <a:off x="6829901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5" name="Freeform 394">
              <a:extLst>
                <a:ext uri="{FF2B5EF4-FFF2-40B4-BE49-F238E27FC236}">
                  <a16:creationId xmlns:a16="http://schemas.microsoft.com/office/drawing/2014/main" id="{AD6D2397-B116-3AF2-98D0-A17D351ED483}"/>
                </a:ext>
              </a:extLst>
            </p:cNvPr>
            <p:cNvSpPr/>
            <p:nvPr/>
          </p:nvSpPr>
          <p:spPr>
            <a:xfrm>
              <a:off x="6820852" y="1375410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6" name="Freeform 395">
              <a:extLst>
                <a:ext uri="{FF2B5EF4-FFF2-40B4-BE49-F238E27FC236}">
                  <a16:creationId xmlns:a16="http://schemas.microsoft.com/office/drawing/2014/main" id="{7B7EF180-CFF7-69A9-A24E-9C9230CE0FCB}"/>
                </a:ext>
              </a:extLst>
            </p:cNvPr>
            <p:cNvSpPr/>
            <p:nvPr/>
          </p:nvSpPr>
          <p:spPr>
            <a:xfrm>
              <a:off x="6829901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7" name="Freeform 396">
              <a:extLst>
                <a:ext uri="{FF2B5EF4-FFF2-40B4-BE49-F238E27FC236}">
                  <a16:creationId xmlns:a16="http://schemas.microsoft.com/office/drawing/2014/main" id="{D3A9B271-C047-DCFC-49E0-AF9C5153E969}"/>
                </a:ext>
              </a:extLst>
            </p:cNvPr>
            <p:cNvSpPr/>
            <p:nvPr/>
          </p:nvSpPr>
          <p:spPr>
            <a:xfrm>
              <a:off x="6820852" y="1011555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8" name="Freeform 397">
              <a:extLst>
                <a:ext uri="{FF2B5EF4-FFF2-40B4-BE49-F238E27FC236}">
                  <a16:creationId xmlns:a16="http://schemas.microsoft.com/office/drawing/2014/main" id="{46EB45C7-7A32-BE34-AD92-FE1C59D2929D}"/>
                </a:ext>
              </a:extLst>
            </p:cNvPr>
            <p:cNvSpPr/>
            <p:nvPr/>
          </p:nvSpPr>
          <p:spPr>
            <a:xfrm>
              <a:off x="6829901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399" name="Freeform 398">
              <a:extLst>
                <a:ext uri="{FF2B5EF4-FFF2-40B4-BE49-F238E27FC236}">
                  <a16:creationId xmlns:a16="http://schemas.microsoft.com/office/drawing/2014/main" id="{A9A0E0CA-ECFE-AE0A-CCCA-50477FEA8B93}"/>
                </a:ext>
              </a:extLst>
            </p:cNvPr>
            <p:cNvSpPr/>
            <p:nvPr/>
          </p:nvSpPr>
          <p:spPr>
            <a:xfrm>
              <a:off x="6647973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0" name="Freeform 399">
              <a:extLst>
                <a:ext uri="{FF2B5EF4-FFF2-40B4-BE49-F238E27FC236}">
                  <a16:creationId xmlns:a16="http://schemas.microsoft.com/office/drawing/2014/main" id="{451B1446-5B21-39F0-95F3-BFD713D7BF55}"/>
                </a:ext>
              </a:extLst>
            </p:cNvPr>
            <p:cNvSpPr/>
            <p:nvPr/>
          </p:nvSpPr>
          <p:spPr>
            <a:xfrm>
              <a:off x="6647973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1" name="Freeform 400">
              <a:extLst>
                <a:ext uri="{FF2B5EF4-FFF2-40B4-BE49-F238E27FC236}">
                  <a16:creationId xmlns:a16="http://schemas.microsoft.com/office/drawing/2014/main" id="{6F6D4CB4-5B30-B8F3-2AAB-9C168F72D5EA}"/>
                </a:ext>
              </a:extLst>
            </p:cNvPr>
            <p:cNvSpPr/>
            <p:nvPr/>
          </p:nvSpPr>
          <p:spPr>
            <a:xfrm>
              <a:off x="6647973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2" name="Freeform 401">
              <a:extLst>
                <a:ext uri="{FF2B5EF4-FFF2-40B4-BE49-F238E27FC236}">
                  <a16:creationId xmlns:a16="http://schemas.microsoft.com/office/drawing/2014/main" id="{0DF4BE07-7F02-42A8-18E2-A6E79AB56497}"/>
                </a:ext>
              </a:extLst>
            </p:cNvPr>
            <p:cNvSpPr/>
            <p:nvPr/>
          </p:nvSpPr>
          <p:spPr>
            <a:xfrm>
              <a:off x="7193756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3" name="Freeform 402">
              <a:extLst>
                <a:ext uri="{FF2B5EF4-FFF2-40B4-BE49-F238E27FC236}">
                  <a16:creationId xmlns:a16="http://schemas.microsoft.com/office/drawing/2014/main" id="{7BE78F3F-26E8-844F-234B-CA920E495A93}"/>
                </a:ext>
              </a:extLst>
            </p:cNvPr>
            <p:cNvSpPr/>
            <p:nvPr/>
          </p:nvSpPr>
          <p:spPr>
            <a:xfrm>
              <a:off x="7184707" y="173926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4" name="Freeform 403">
              <a:extLst>
                <a:ext uri="{FF2B5EF4-FFF2-40B4-BE49-F238E27FC236}">
                  <a16:creationId xmlns:a16="http://schemas.microsoft.com/office/drawing/2014/main" id="{5E0FC5DC-2DC9-2B13-2A69-9E9CCE84AC11}"/>
                </a:ext>
              </a:extLst>
            </p:cNvPr>
            <p:cNvSpPr/>
            <p:nvPr/>
          </p:nvSpPr>
          <p:spPr>
            <a:xfrm>
              <a:off x="7193756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5" name="Freeform 404">
              <a:extLst>
                <a:ext uri="{FF2B5EF4-FFF2-40B4-BE49-F238E27FC236}">
                  <a16:creationId xmlns:a16="http://schemas.microsoft.com/office/drawing/2014/main" id="{9B9CAD7B-7ADE-66AB-D465-436DC5FA8EB6}"/>
                </a:ext>
              </a:extLst>
            </p:cNvPr>
            <p:cNvSpPr/>
            <p:nvPr/>
          </p:nvSpPr>
          <p:spPr>
            <a:xfrm>
              <a:off x="7184707" y="1375410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6" name="Freeform 405">
              <a:extLst>
                <a:ext uri="{FF2B5EF4-FFF2-40B4-BE49-F238E27FC236}">
                  <a16:creationId xmlns:a16="http://schemas.microsoft.com/office/drawing/2014/main" id="{75CD0F42-B5CD-3B40-B483-ECFBC6164B05}"/>
                </a:ext>
              </a:extLst>
            </p:cNvPr>
            <p:cNvSpPr/>
            <p:nvPr/>
          </p:nvSpPr>
          <p:spPr>
            <a:xfrm>
              <a:off x="7193756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7" name="Freeform 406">
              <a:extLst>
                <a:ext uri="{FF2B5EF4-FFF2-40B4-BE49-F238E27FC236}">
                  <a16:creationId xmlns:a16="http://schemas.microsoft.com/office/drawing/2014/main" id="{89E6DC1A-6265-3049-B36B-75B3E74784FD}"/>
                </a:ext>
              </a:extLst>
            </p:cNvPr>
            <p:cNvSpPr/>
            <p:nvPr/>
          </p:nvSpPr>
          <p:spPr>
            <a:xfrm>
              <a:off x="7184707" y="101155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8" name="Freeform 407">
              <a:extLst>
                <a:ext uri="{FF2B5EF4-FFF2-40B4-BE49-F238E27FC236}">
                  <a16:creationId xmlns:a16="http://schemas.microsoft.com/office/drawing/2014/main" id="{AB2A30C1-3EA1-D6A6-0F92-C938A22FFD0F}"/>
                </a:ext>
              </a:extLst>
            </p:cNvPr>
            <p:cNvSpPr/>
            <p:nvPr/>
          </p:nvSpPr>
          <p:spPr>
            <a:xfrm>
              <a:off x="7193756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09" name="Freeform 408">
              <a:extLst>
                <a:ext uri="{FF2B5EF4-FFF2-40B4-BE49-F238E27FC236}">
                  <a16:creationId xmlns:a16="http://schemas.microsoft.com/office/drawing/2014/main" id="{388BB4EB-DE4C-8A4F-AD9E-096D6E9ACEE4}"/>
                </a:ext>
              </a:extLst>
            </p:cNvPr>
            <p:cNvSpPr/>
            <p:nvPr/>
          </p:nvSpPr>
          <p:spPr>
            <a:xfrm>
              <a:off x="7011828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0" name="Freeform 409">
              <a:extLst>
                <a:ext uri="{FF2B5EF4-FFF2-40B4-BE49-F238E27FC236}">
                  <a16:creationId xmlns:a16="http://schemas.microsoft.com/office/drawing/2014/main" id="{345A3CD1-2BC1-F279-55B4-81CEF1024E87}"/>
                </a:ext>
              </a:extLst>
            </p:cNvPr>
            <p:cNvSpPr/>
            <p:nvPr/>
          </p:nvSpPr>
          <p:spPr>
            <a:xfrm>
              <a:off x="7011828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1" name="Freeform 410">
              <a:extLst>
                <a:ext uri="{FF2B5EF4-FFF2-40B4-BE49-F238E27FC236}">
                  <a16:creationId xmlns:a16="http://schemas.microsoft.com/office/drawing/2014/main" id="{2A446F25-19C1-809F-3CCB-C82FA57386C7}"/>
                </a:ext>
              </a:extLst>
            </p:cNvPr>
            <p:cNvSpPr/>
            <p:nvPr/>
          </p:nvSpPr>
          <p:spPr>
            <a:xfrm>
              <a:off x="7011828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2" name="Freeform 411">
              <a:extLst>
                <a:ext uri="{FF2B5EF4-FFF2-40B4-BE49-F238E27FC236}">
                  <a16:creationId xmlns:a16="http://schemas.microsoft.com/office/drawing/2014/main" id="{9C5D5144-EA77-E686-A901-CB69BABA5DED}"/>
                </a:ext>
              </a:extLst>
            </p:cNvPr>
            <p:cNvSpPr/>
            <p:nvPr/>
          </p:nvSpPr>
          <p:spPr>
            <a:xfrm>
              <a:off x="7557611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3" name="Freeform 412">
              <a:extLst>
                <a:ext uri="{FF2B5EF4-FFF2-40B4-BE49-F238E27FC236}">
                  <a16:creationId xmlns:a16="http://schemas.microsoft.com/office/drawing/2014/main" id="{5B76FC96-11EF-81E6-2755-78C96AFCD174}"/>
                </a:ext>
              </a:extLst>
            </p:cNvPr>
            <p:cNvSpPr/>
            <p:nvPr/>
          </p:nvSpPr>
          <p:spPr>
            <a:xfrm>
              <a:off x="7548562" y="173926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4" name="Freeform 413">
              <a:extLst>
                <a:ext uri="{FF2B5EF4-FFF2-40B4-BE49-F238E27FC236}">
                  <a16:creationId xmlns:a16="http://schemas.microsoft.com/office/drawing/2014/main" id="{15DEBA1A-254F-FCDE-874A-78DFCC064085}"/>
                </a:ext>
              </a:extLst>
            </p:cNvPr>
            <p:cNvSpPr/>
            <p:nvPr/>
          </p:nvSpPr>
          <p:spPr>
            <a:xfrm>
              <a:off x="7557611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5" name="Freeform 414">
              <a:extLst>
                <a:ext uri="{FF2B5EF4-FFF2-40B4-BE49-F238E27FC236}">
                  <a16:creationId xmlns:a16="http://schemas.microsoft.com/office/drawing/2014/main" id="{3FA606ED-B076-7D77-5E66-27EF6B5C462B}"/>
                </a:ext>
              </a:extLst>
            </p:cNvPr>
            <p:cNvSpPr/>
            <p:nvPr/>
          </p:nvSpPr>
          <p:spPr>
            <a:xfrm>
              <a:off x="7548562" y="1375410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6" name="Freeform 415">
              <a:extLst>
                <a:ext uri="{FF2B5EF4-FFF2-40B4-BE49-F238E27FC236}">
                  <a16:creationId xmlns:a16="http://schemas.microsoft.com/office/drawing/2014/main" id="{DC7E95D0-D5D0-88E1-5055-BDF4D1C343C3}"/>
                </a:ext>
              </a:extLst>
            </p:cNvPr>
            <p:cNvSpPr/>
            <p:nvPr/>
          </p:nvSpPr>
          <p:spPr>
            <a:xfrm>
              <a:off x="7557611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7" name="Freeform 416">
              <a:extLst>
                <a:ext uri="{FF2B5EF4-FFF2-40B4-BE49-F238E27FC236}">
                  <a16:creationId xmlns:a16="http://schemas.microsoft.com/office/drawing/2014/main" id="{5414F02F-BFAC-25FC-433F-DAC676A6A8A6}"/>
                </a:ext>
              </a:extLst>
            </p:cNvPr>
            <p:cNvSpPr/>
            <p:nvPr/>
          </p:nvSpPr>
          <p:spPr>
            <a:xfrm>
              <a:off x="7548562" y="101155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8" name="Freeform 417">
              <a:extLst>
                <a:ext uri="{FF2B5EF4-FFF2-40B4-BE49-F238E27FC236}">
                  <a16:creationId xmlns:a16="http://schemas.microsoft.com/office/drawing/2014/main" id="{5575CA4F-6320-8D47-CFD9-C60CA10B7F84}"/>
                </a:ext>
              </a:extLst>
            </p:cNvPr>
            <p:cNvSpPr/>
            <p:nvPr/>
          </p:nvSpPr>
          <p:spPr>
            <a:xfrm>
              <a:off x="7557611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19" name="Freeform 418">
              <a:extLst>
                <a:ext uri="{FF2B5EF4-FFF2-40B4-BE49-F238E27FC236}">
                  <a16:creationId xmlns:a16="http://schemas.microsoft.com/office/drawing/2014/main" id="{D06DD020-B53F-D655-9AE7-3B2E89E34B13}"/>
                </a:ext>
              </a:extLst>
            </p:cNvPr>
            <p:cNvSpPr/>
            <p:nvPr/>
          </p:nvSpPr>
          <p:spPr>
            <a:xfrm>
              <a:off x="7375683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0" name="Freeform 419">
              <a:extLst>
                <a:ext uri="{FF2B5EF4-FFF2-40B4-BE49-F238E27FC236}">
                  <a16:creationId xmlns:a16="http://schemas.microsoft.com/office/drawing/2014/main" id="{9C226936-91D8-8001-8EB3-491085566728}"/>
                </a:ext>
              </a:extLst>
            </p:cNvPr>
            <p:cNvSpPr/>
            <p:nvPr/>
          </p:nvSpPr>
          <p:spPr>
            <a:xfrm>
              <a:off x="7375683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1" name="Freeform 420">
              <a:extLst>
                <a:ext uri="{FF2B5EF4-FFF2-40B4-BE49-F238E27FC236}">
                  <a16:creationId xmlns:a16="http://schemas.microsoft.com/office/drawing/2014/main" id="{74FB2784-E9E6-4B27-6E2F-A03423DF7FBC}"/>
                </a:ext>
              </a:extLst>
            </p:cNvPr>
            <p:cNvSpPr/>
            <p:nvPr/>
          </p:nvSpPr>
          <p:spPr>
            <a:xfrm>
              <a:off x="7375683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2" name="Freeform 421">
              <a:extLst>
                <a:ext uri="{FF2B5EF4-FFF2-40B4-BE49-F238E27FC236}">
                  <a16:creationId xmlns:a16="http://schemas.microsoft.com/office/drawing/2014/main" id="{17DD230E-6ABF-7400-BE11-C9FEBD438F8F}"/>
                </a:ext>
              </a:extLst>
            </p:cNvPr>
            <p:cNvSpPr/>
            <p:nvPr/>
          </p:nvSpPr>
          <p:spPr>
            <a:xfrm>
              <a:off x="7921466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3" name="Freeform 422">
              <a:extLst>
                <a:ext uri="{FF2B5EF4-FFF2-40B4-BE49-F238E27FC236}">
                  <a16:creationId xmlns:a16="http://schemas.microsoft.com/office/drawing/2014/main" id="{519A7899-5DC9-CFAC-AA19-D5E89EF1C503}"/>
                </a:ext>
              </a:extLst>
            </p:cNvPr>
            <p:cNvSpPr/>
            <p:nvPr/>
          </p:nvSpPr>
          <p:spPr>
            <a:xfrm>
              <a:off x="7912417" y="173926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4" name="Freeform 423">
              <a:extLst>
                <a:ext uri="{FF2B5EF4-FFF2-40B4-BE49-F238E27FC236}">
                  <a16:creationId xmlns:a16="http://schemas.microsoft.com/office/drawing/2014/main" id="{3DDD03F3-243B-7B5B-CC02-6603BEFB43A9}"/>
                </a:ext>
              </a:extLst>
            </p:cNvPr>
            <p:cNvSpPr/>
            <p:nvPr/>
          </p:nvSpPr>
          <p:spPr>
            <a:xfrm>
              <a:off x="7921466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5" name="Freeform 424">
              <a:extLst>
                <a:ext uri="{FF2B5EF4-FFF2-40B4-BE49-F238E27FC236}">
                  <a16:creationId xmlns:a16="http://schemas.microsoft.com/office/drawing/2014/main" id="{7266A2B6-7B2C-B8F8-B9C8-6FB5B4FB0A3D}"/>
                </a:ext>
              </a:extLst>
            </p:cNvPr>
            <p:cNvSpPr/>
            <p:nvPr/>
          </p:nvSpPr>
          <p:spPr>
            <a:xfrm>
              <a:off x="7912417" y="1375410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6" name="Freeform 425">
              <a:extLst>
                <a:ext uri="{FF2B5EF4-FFF2-40B4-BE49-F238E27FC236}">
                  <a16:creationId xmlns:a16="http://schemas.microsoft.com/office/drawing/2014/main" id="{B35ECB9F-FA2A-57E5-8233-E0C3F647699F}"/>
                </a:ext>
              </a:extLst>
            </p:cNvPr>
            <p:cNvSpPr/>
            <p:nvPr/>
          </p:nvSpPr>
          <p:spPr>
            <a:xfrm>
              <a:off x="7921466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7" name="Freeform 426">
              <a:extLst>
                <a:ext uri="{FF2B5EF4-FFF2-40B4-BE49-F238E27FC236}">
                  <a16:creationId xmlns:a16="http://schemas.microsoft.com/office/drawing/2014/main" id="{C769687B-BB17-A85E-20EB-B7C2D0AE99CA}"/>
                </a:ext>
              </a:extLst>
            </p:cNvPr>
            <p:cNvSpPr/>
            <p:nvPr/>
          </p:nvSpPr>
          <p:spPr>
            <a:xfrm>
              <a:off x="7912417" y="1011555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8" name="Freeform 427">
              <a:extLst>
                <a:ext uri="{FF2B5EF4-FFF2-40B4-BE49-F238E27FC236}">
                  <a16:creationId xmlns:a16="http://schemas.microsoft.com/office/drawing/2014/main" id="{1D9268DD-05A0-338A-AFA0-8F60230F5418}"/>
                </a:ext>
              </a:extLst>
            </p:cNvPr>
            <p:cNvSpPr/>
            <p:nvPr/>
          </p:nvSpPr>
          <p:spPr>
            <a:xfrm>
              <a:off x="7921466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29" name="Freeform 428">
              <a:extLst>
                <a:ext uri="{FF2B5EF4-FFF2-40B4-BE49-F238E27FC236}">
                  <a16:creationId xmlns:a16="http://schemas.microsoft.com/office/drawing/2014/main" id="{4051D15E-D7BF-8A0F-EB4D-0EC745AFBC46}"/>
                </a:ext>
              </a:extLst>
            </p:cNvPr>
            <p:cNvSpPr/>
            <p:nvPr/>
          </p:nvSpPr>
          <p:spPr>
            <a:xfrm>
              <a:off x="7739538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0" name="Freeform 429">
              <a:extLst>
                <a:ext uri="{FF2B5EF4-FFF2-40B4-BE49-F238E27FC236}">
                  <a16:creationId xmlns:a16="http://schemas.microsoft.com/office/drawing/2014/main" id="{C195849F-C48B-D41A-3DEE-44DBB6DB88E4}"/>
                </a:ext>
              </a:extLst>
            </p:cNvPr>
            <p:cNvSpPr/>
            <p:nvPr/>
          </p:nvSpPr>
          <p:spPr>
            <a:xfrm>
              <a:off x="7739538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1" name="Freeform 430">
              <a:extLst>
                <a:ext uri="{FF2B5EF4-FFF2-40B4-BE49-F238E27FC236}">
                  <a16:creationId xmlns:a16="http://schemas.microsoft.com/office/drawing/2014/main" id="{6A5A3B6B-8C31-5AB3-1471-35A1CC11750C}"/>
                </a:ext>
              </a:extLst>
            </p:cNvPr>
            <p:cNvSpPr/>
            <p:nvPr/>
          </p:nvSpPr>
          <p:spPr>
            <a:xfrm>
              <a:off x="7739538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2" name="Freeform 431">
              <a:extLst>
                <a:ext uri="{FF2B5EF4-FFF2-40B4-BE49-F238E27FC236}">
                  <a16:creationId xmlns:a16="http://schemas.microsoft.com/office/drawing/2014/main" id="{66FDA6B2-BD23-7D02-D072-670F459D5C10}"/>
                </a:ext>
              </a:extLst>
            </p:cNvPr>
            <p:cNvSpPr/>
            <p:nvPr/>
          </p:nvSpPr>
          <p:spPr>
            <a:xfrm>
              <a:off x="6820852" y="2103121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7 h 36195"/>
                <a:gd name="connsiteX2" fmla="*/ 18098 w 36195"/>
                <a:gd name="connsiteY2" fmla="*/ 36195 h 36195"/>
                <a:gd name="connsiteX3" fmla="*/ 36195 w 36195"/>
                <a:gd name="connsiteY3" fmla="*/ 18097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3" name="Freeform 432">
              <a:extLst>
                <a:ext uri="{FF2B5EF4-FFF2-40B4-BE49-F238E27FC236}">
                  <a16:creationId xmlns:a16="http://schemas.microsoft.com/office/drawing/2014/main" id="{C1F5EA25-9464-5A9F-53C0-B027BD43CF1C}"/>
                </a:ext>
              </a:extLst>
            </p:cNvPr>
            <p:cNvSpPr/>
            <p:nvPr/>
          </p:nvSpPr>
          <p:spPr>
            <a:xfrm>
              <a:off x="664797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4" name="Freeform 433">
              <a:extLst>
                <a:ext uri="{FF2B5EF4-FFF2-40B4-BE49-F238E27FC236}">
                  <a16:creationId xmlns:a16="http://schemas.microsoft.com/office/drawing/2014/main" id="{3F2FD466-E190-4B5C-89F4-1C026EC000A8}"/>
                </a:ext>
              </a:extLst>
            </p:cNvPr>
            <p:cNvSpPr/>
            <p:nvPr/>
          </p:nvSpPr>
          <p:spPr>
            <a:xfrm>
              <a:off x="7184707" y="210312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5" name="Freeform 434">
              <a:extLst>
                <a:ext uri="{FF2B5EF4-FFF2-40B4-BE49-F238E27FC236}">
                  <a16:creationId xmlns:a16="http://schemas.microsoft.com/office/drawing/2014/main" id="{863F5EA3-0045-1F92-238C-4EAD0B3F6918}"/>
                </a:ext>
              </a:extLst>
            </p:cNvPr>
            <p:cNvSpPr/>
            <p:nvPr/>
          </p:nvSpPr>
          <p:spPr>
            <a:xfrm>
              <a:off x="701182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6" name="Freeform 435">
              <a:extLst>
                <a:ext uri="{FF2B5EF4-FFF2-40B4-BE49-F238E27FC236}">
                  <a16:creationId xmlns:a16="http://schemas.microsoft.com/office/drawing/2014/main" id="{22C7D0F5-F735-56E2-B4D3-55CCB66D6B50}"/>
                </a:ext>
              </a:extLst>
            </p:cNvPr>
            <p:cNvSpPr/>
            <p:nvPr/>
          </p:nvSpPr>
          <p:spPr>
            <a:xfrm>
              <a:off x="7548562" y="210312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7" name="Freeform 436">
              <a:extLst>
                <a:ext uri="{FF2B5EF4-FFF2-40B4-BE49-F238E27FC236}">
                  <a16:creationId xmlns:a16="http://schemas.microsoft.com/office/drawing/2014/main" id="{F9B950D9-39EF-EDB2-EC93-288693742F6F}"/>
                </a:ext>
              </a:extLst>
            </p:cNvPr>
            <p:cNvSpPr/>
            <p:nvPr/>
          </p:nvSpPr>
          <p:spPr>
            <a:xfrm>
              <a:off x="737568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8" name="Freeform 437">
              <a:extLst>
                <a:ext uri="{FF2B5EF4-FFF2-40B4-BE49-F238E27FC236}">
                  <a16:creationId xmlns:a16="http://schemas.microsoft.com/office/drawing/2014/main" id="{E001C192-6B17-3914-8956-6E406FA1598A}"/>
                </a:ext>
              </a:extLst>
            </p:cNvPr>
            <p:cNvSpPr/>
            <p:nvPr/>
          </p:nvSpPr>
          <p:spPr>
            <a:xfrm>
              <a:off x="7912417" y="210312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7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39" name="Freeform 438">
              <a:extLst>
                <a:ext uri="{FF2B5EF4-FFF2-40B4-BE49-F238E27FC236}">
                  <a16:creationId xmlns:a16="http://schemas.microsoft.com/office/drawing/2014/main" id="{7E13DA3C-7E6B-00D7-EB08-A164DC152D3B}"/>
                </a:ext>
              </a:extLst>
            </p:cNvPr>
            <p:cNvSpPr/>
            <p:nvPr/>
          </p:nvSpPr>
          <p:spPr>
            <a:xfrm>
              <a:off x="773953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0" name="Freeform 439">
              <a:extLst>
                <a:ext uri="{FF2B5EF4-FFF2-40B4-BE49-F238E27FC236}">
                  <a16:creationId xmlns:a16="http://schemas.microsoft.com/office/drawing/2014/main" id="{FE48D586-B675-9D2D-3169-DC6754EBB8BF}"/>
                </a:ext>
              </a:extLst>
            </p:cNvPr>
            <p:cNvSpPr/>
            <p:nvPr/>
          </p:nvSpPr>
          <p:spPr>
            <a:xfrm>
              <a:off x="8285321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1" name="Freeform 440">
              <a:extLst>
                <a:ext uri="{FF2B5EF4-FFF2-40B4-BE49-F238E27FC236}">
                  <a16:creationId xmlns:a16="http://schemas.microsoft.com/office/drawing/2014/main" id="{B9AB518A-68B5-1600-D8A9-9A4C56E299A6}"/>
                </a:ext>
              </a:extLst>
            </p:cNvPr>
            <p:cNvSpPr/>
            <p:nvPr/>
          </p:nvSpPr>
          <p:spPr>
            <a:xfrm>
              <a:off x="8276272" y="1739266"/>
              <a:ext cx="36194" cy="36194"/>
            </a:xfrm>
            <a:custGeom>
              <a:avLst/>
              <a:gdLst>
                <a:gd name="connsiteX0" fmla="*/ 18097 w 36194"/>
                <a:gd name="connsiteY0" fmla="*/ 0 h 36194"/>
                <a:gd name="connsiteX1" fmla="*/ 0 w 36194"/>
                <a:gd name="connsiteY1" fmla="*/ 18097 h 36194"/>
                <a:gd name="connsiteX2" fmla="*/ 18097 w 36194"/>
                <a:gd name="connsiteY2" fmla="*/ 36195 h 36194"/>
                <a:gd name="connsiteX3" fmla="*/ 36195 w 36194"/>
                <a:gd name="connsiteY3" fmla="*/ 18097 h 36194"/>
                <a:gd name="connsiteX4" fmla="*/ 18097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2" name="Freeform 441">
              <a:extLst>
                <a:ext uri="{FF2B5EF4-FFF2-40B4-BE49-F238E27FC236}">
                  <a16:creationId xmlns:a16="http://schemas.microsoft.com/office/drawing/2014/main" id="{87F7B518-BA84-E3F6-2033-F37388D77CD6}"/>
                </a:ext>
              </a:extLst>
            </p:cNvPr>
            <p:cNvSpPr/>
            <p:nvPr/>
          </p:nvSpPr>
          <p:spPr>
            <a:xfrm>
              <a:off x="8285321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4288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3" name="Freeform 442">
              <a:extLst>
                <a:ext uri="{FF2B5EF4-FFF2-40B4-BE49-F238E27FC236}">
                  <a16:creationId xmlns:a16="http://schemas.microsoft.com/office/drawing/2014/main" id="{F0A1B09D-6022-BADB-3087-C6708B772E99}"/>
                </a:ext>
              </a:extLst>
            </p:cNvPr>
            <p:cNvSpPr/>
            <p:nvPr/>
          </p:nvSpPr>
          <p:spPr>
            <a:xfrm>
              <a:off x="8276272" y="1375410"/>
              <a:ext cx="36213" cy="36195"/>
            </a:xfrm>
            <a:custGeom>
              <a:avLst/>
              <a:gdLst>
                <a:gd name="connsiteX0" fmla="*/ 18097 w 36213"/>
                <a:gd name="connsiteY0" fmla="*/ 0 h 36195"/>
                <a:gd name="connsiteX1" fmla="*/ 0 w 36213"/>
                <a:gd name="connsiteY1" fmla="*/ 18098 h 36195"/>
                <a:gd name="connsiteX2" fmla="*/ 18097 w 36213"/>
                <a:gd name="connsiteY2" fmla="*/ 36195 h 36195"/>
                <a:gd name="connsiteX3" fmla="*/ 36195 w 36213"/>
                <a:gd name="connsiteY3" fmla="*/ 18098 h 36195"/>
                <a:gd name="connsiteX4" fmla="*/ 18097 w 36213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3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8"/>
                  </a:cubicBezTo>
                  <a:cubicBezTo>
                    <a:pt x="36671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4" name="Freeform 443">
              <a:extLst>
                <a:ext uri="{FF2B5EF4-FFF2-40B4-BE49-F238E27FC236}">
                  <a16:creationId xmlns:a16="http://schemas.microsoft.com/office/drawing/2014/main" id="{2404A8BA-C1FC-F6B9-9E09-D984934D3349}"/>
                </a:ext>
              </a:extLst>
            </p:cNvPr>
            <p:cNvSpPr/>
            <p:nvPr/>
          </p:nvSpPr>
          <p:spPr>
            <a:xfrm>
              <a:off x="8285321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5" name="Freeform 444">
              <a:extLst>
                <a:ext uri="{FF2B5EF4-FFF2-40B4-BE49-F238E27FC236}">
                  <a16:creationId xmlns:a16="http://schemas.microsoft.com/office/drawing/2014/main" id="{3F5C3D46-0CE9-14C3-C70D-D39FF9774A2D}"/>
                </a:ext>
              </a:extLst>
            </p:cNvPr>
            <p:cNvSpPr/>
            <p:nvPr/>
          </p:nvSpPr>
          <p:spPr>
            <a:xfrm>
              <a:off x="8276272" y="1011555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8 h 36195"/>
                <a:gd name="connsiteX2" fmla="*/ 18097 w 36194"/>
                <a:gd name="connsiteY2" fmla="*/ 36195 h 36195"/>
                <a:gd name="connsiteX3" fmla="*/ 36195 w 36194"/>
                <a:gd name="connsiteY3" fmla="*/ 18098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8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8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6" name="Freeform 445">
              <a:extLst>
                <a:ext uri="{FF2B5EF4-FFF2-40B4-BE49-F238E27FC236}">
                  <a16:creationId xmlns:a16="http://schemas.microsoft.com/office/drawing/2014/main" id="{60200B5E-EC58-C79B-8179-5897B55BB513}"/>
                </a:ext>
              </a:extLst>
            </p:cNvPr>
            <p:cNvSpPr/>
            <p:nvPr/>
          </p:nvSpPr>
          <p:spPr>
            <a:xfrm>
              <a:off x="8285321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4288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7" name="Freeform 446">
              <a:extLst>
                <a:ext uri="{FF2B5EF4-FFF2-40B4-BE49-F238E27FC236}">
                  <a16:creationId xmlns:a16="http://schemas.microsoft.com/office/drawing/2014/main" id="{0A382E1C-6142-33E8-9256-B4E370D9CAE0}"/>
                </a:ext>
              </a:extLst>
            </p:cNvPr>
            <p:cNvSpPr/>
            <p:nvPr/>
          </p:nvSpPr>
          <p:spPr>
            <a:xfrm>
              <a:off x="8103393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8" name="Freeform 447">
              <a:extLst>
                <a:ext uri="{FF2B5EF4-FFF2-40B4-BE49-F238E27FC236}">
                  <a16:creationId xmlns:a16="http://schemas.microsoft.com/office/drawing/2014/main" id="{6BF2A5D5-62A1-7142-E1C0-C2AEB4643DBD}"/>
                </a:ext>
              </a:extLst>
            </p:cNvPr>
            <p:cNvSpPr/>
            <p:nvPr/>
          </p:nvSpPr>
          <p:spPr>
            <a:xfrm>
              <a:off x="8103393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49" name="Freeform 448">
              <a:extLst>
                <a:ext uri="{FF2B5EF4-FFF2-40B4-BE49-F238E27FC236}">
                  <a16:creationId xmlns:a16="http://schemas.microsoft.com/office/drawing/2014/main" id="{3BDB1A80-4751-2A8E-CB47-4872DFABEA2F}"/>
                </a:ext>
              </a:extLst>
            </p:cNvPr>
            <p:cNvSpPr/>
            <p:nvPr/>
          </p:nvSpPr>
          <p:spPr>
            <a:xfrm>
              <a:off x="8103393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0" name="Freeform 449">
              <a:extLst>
                <a:ext uri="{FF2B5EF4-FFF2-40B4-BE49-F238E27FC236}">
                  <a16:creationId xmlns:a16="http://schemas.microsoft.com/office/drawing/2014/main" id="{041A9B3E-C873-4EB3-622F-AF2E6C6D455B}"/>
                </a:ext>
              </a:extLst>
            </p:cNvPr>
            <p:cNvSpPr/>
            <p:nvPr/>
          </p:nvSpPr>
          <p:spPr>
            <a:xfrm>
              <a:off x="8649176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1" name="Freeform 450">
              <a:extLst>
                <a:ext uri="{FF2B5EF4-FFF2-40B4-BE49-F238E27FC236}">
                  <a16:creationId xmlns:a16="http://schemas.microsoft.com/office/drawing/2014/main" id="{736CB7A5-01EA-BE42-F6E3-C25122A10753}"/>
                </a:ext>
              </a:extLst>
            </p:cNvPr>
            <p:cNvSpPr/>
            <p:nvPr/>
          </p:nvSpPr>
          <p:spPr>
            <a:xfrm>
              <a:off x="8640127" y="1739266"/>
              <a:ext cx="36195" cy="36194"/>
            </a:xfrm>
            <a:custGeom>
              <a:avLst/>
              <a:gdLst>
                <a:gd name="connsiteX0" fmla="*/ 18098 w 36195"/>
                <a:gd name="connsiteY0" fmla="*/ 0 h 36194"/>
                <a:gd name="connsiteX1" fmla="*/ 0 w 36195"/>
                <a:gd name="connsiteY1" fmla="*/ 18097 h 36194"/>
                <a:gd name="connsiteX2" fmla="*/ 18098 w 36195"/>
                <a:gd name="connsiteY2" fmla="*/ 36195 h 36194"/>
                <a:gd name="connsiteX3" fmla="*/ 36195 w 36195"/>
                <a:gd name="connsiteY3" fmla="*/ 18097 h 36194"/>
                <a:gd name="connsiteX4" fmla="*/ 18098 w 36195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2" name="Freeform 451">
              <a:extLst>
                <a:ext uri="{FF2B5EF4-FFF2-40B4-BE49-F238E27FC236}">
                  <a16:creationId xmlns:a16="http://schemas.microsoft.com/office/drawing/2014/main" id="{8107BBA8-549C-36B4-4B95-F72717A9CF68}"/>
                </a:ext>
              </a:extLst>
            </p:cNvPr>
            <p:cNvSpPr/>
            <p:nvPr/>
          </p:nvSpPr>
          <p:spPr>
            <a:xfrm>
              <a:off x="8649176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3" name="Freeform 452">
              <a:extLst>
                <a:ext uri="{FF2B5EF4-FFF2-40B4-BE49-F238E27FC236}">
                  <a16:creationId xmlns:a16="http://schemas.microsoft.com/office/drawing/2014/main" id="{0B5DBB76-2221-2D64-CD7A-C8070B2F0C58}"/>
                </a:ext>
              </a:extLst>
            </p:cNvPr>
            <p:cNvSpPr/>
            <p:nvPr/>
          </p:nvSpPr>
          <p:spPr>
            <a:xfrm>
              <a:off x="8640127" y="1375410"/>
              <a:ext cx="36214" cy="36195"/>
            </a:xfrm>
            <a:custGeom>
              <a:avLst/>
              <a:gdLst>
                <a:gd name="connsiteX0" fmla="*/ 18098 w 36214"/>
                <a:gd name="connsiteY0" fmla="*/ 0 h 36195"/>
                <a:gd name="connsiteX1" fmla="*/ 0 w 36214"/>
                <a:gd name="connsiteY1" fmla="*/ 18098 h 36195"/>
                <a:gd name="connsiteX2" fmla="*/ 18098 w 36214"/>
                <a:gd name="connsiteY2" fmla="*/ 36195 h 36195"/>
                <a:gd name="connsiteX3" fmla="*/ 36195 w 36214"/>
                <a:gd name="connsiteY3" fmla="*/ 18098 h 36195"/>
                <a:gd name="connsiteX4" fmla="*/ 18098 w 3621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672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4" name="Freeform 453">
              <a:extLst>
                <a:ext uri="{FF2B5EF4-FFF2-40B4-BE49-F238E27FC236}">
                  <a16:creationId xmlns:a16="http://schemas.microsoft.com/office/drawing/2014/main" id="{8374E5C2-6FBB-6478-178D-0D36CDD13028}"/>
                </a:ext>
              </a:extLst>
            </p:cNvPr>
            <p:cNvSpPr/>
            <p:nvPr/>
          </p:nvSpPr>
          <p:spPr>
            <a:xfrm>
              <a:off x="8649176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5B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5" name="Freeform 454">
              <a:extLst>
                <a:ext uri="{FF2B5EF4-FFF2-40B4-BE49-F238E27FC236}">
                  <a16:creationId xmlns:a16="http://schemas.microsoft.com/office/drawing/2014/main" id="{8F4F369E-D14A-5CF6-0483-9AD4F502EAAF}"/>
                </a:ext>
              </a:extLst>
            </p:cNvPr>
            <p:cNvSpPr/>
            <p:nvPr/>
          </p:nvSpPr>
          <p:spPr>
            <a:xfrm>
              <a:off x="8640127" y="1011555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8 h 36195"/>
                <a:gd name="connsiteX2" fmla="*/ 18098 w 36195"/>
                <a:gd name="connsiteY2" fmla="*/ 36195 h 36195"/>
                <a:gd name="connsiteX3" fmla="*/ 36195 w 36195"/>
                <a:gd name="connsiteY3" fmla="*/ 18098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6" name="Freeform 455">
              <a:extLst>
                <a:ext uri="{FF2B5EF4-FFF2-40B4-BE49-F238E27FC236}">
                  <a16:creationId xmlns:a16="http://schemas.microsoft.com/office/drawing/2014/main" id="{85C7E37F-1CA0-3C10-AC26-7F8178F5A981}"/>
                </a:ext>
              </a:extLst>
            </p:cNvPr>
            <p:cNvSpPr/>
            <p:nvPr/>
          </p:nvSpPr>
          <p:spPr>
            <a:xfrm>
              <a:off x="8649176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7" name="Freeform 456">
              <a:extLst>
                <a:ext uri="{FF2B5EF4-FFF2-40B4-BE49-F238E27FC236}">
                  <a16:creationId xmlns:a16="http://schemas.microsoft.com/office/drawing/2014/main" id="{135367D0-94E3-0CF2-364E-3A8BD7790E12}"/>
                </a:ext>
              </a:extLst>
            </p:cNvPr>
            <p:cNvSpPr/>
            <p:nvPr/>
          </p:nvSpPr>
          <p:spPr>
            <a:xfrm>
              <a:off x="8467248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FD801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8" name="Freeform 457">
              <a:extLst>
                <a:ext uri="{FF2B5EF4-FFF2-40B4-BE49-F238E27FC236}">
                  <a16:creationId xmlns:a16="http://schemas.microsoft.com/office/drawing/2014/main" id="{1863B5B3-68BF-112C-9BB0-502243E82E50}"/>
                </a:ext>
              </a:extLst>
            </p:cNvPr>
            <p:cNvSpPr/>
            <p:nvPr/>
          </p:nvSpPr>
          <p:spPr>
            <a:xfrm>
              <a:off x="8467248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59" name="Freeform 458">
              <a:extLst>
                <a:ext uri="{FF2B5EF4-FFF2-40B4-BE49-F238E27FC236}">
                  <a16:creationId xmlns:a16="http://schemas.microsoft.com/office/drawing/2014/main" id="{3AE8E463-BFDC-33C5-4AE7-327BE0484DEA}"/>
                </a:ext>
              </a:extLst>
            </p:cNvPr>
            <p:cNvSpPr/>
            <p:nvPr/>
          </p:nvSpPr>
          <p:spPr>
            <a:xfrm>
              <a:off x="8467248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0" name="Freeform 459">
              <a:extLst>
                <a:ext uri="{FF2B5EF4-FFF2-40B4-BE49-F238E27FC236}">
                  <a16:creationId xmlns:a16="http://schemas.microsoft.com/office/drawing/2014/main" id="{2317E546-4404-6AED-4904-4868FA308BE3}"/>
                </a:ext>
              </a:extLst>
            </p:cNvPr>
            <p:cNvSpPr/>
            <p:nvPr/>
          </p:nvSpPr>
          <p:spPr>
            <a:xfrm>
              <a:off x="9013031" y="193024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85C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1" name="Freeform 460">
              <a:extLst>
                <a:ext uri="{FF2B5EF4-FFF2-40B4-BE49-F238E27FC236}">
                  <a16:creationId xmlns:a16="http://schemas.microsoft.com/office/drawing/2014/main" id="{2044D617-17DD-3171-E77E-5AB69BC67161}"/>
                </a:ext>
              </a:extLst>
            </p:cNvPr>
            <p:cNvSpPr/>
            <p:nvPr/>
          </p:nvSpPr>
          <p:spPr>
            <a:xfrm>
              <a:off x="9003982" y="1739266"/>
              <a:ext cx="36194" cy="36194"/>
            </a:xfrm>
            <a:custGeom>
              <a:avLst/>
              <a:gdLst>
                <a:gd name="connsiteX0" fmla="*/ 18098 w 36194"/>
                <a:gd name="connsiteY0" fmla="*/ 0 h 36194"/>
                <a:gd name="connsiteX1" fmla="*/ 0 w 36194"/>
                <a:gd name="connsiteY1" fmla="*/ 18097 h 36194"/>
                <a:gd name="connsiteX2" fmla="*/ 18098 w 36194"/>
                <a:gd name="connsiteY2" fmla="*/ 36195 h 36194"/>
                <a:gd name="connsiteX3" fmla="*/ 36195 w 36194"/>
                <a:gd name="connsiteY3" fmla="*/ 18097 h 36194"/>
                <a:gd name="connsiteX4" fmla="*/ 18098 w 36194"/>
                <a:gd name="connsiteY4" fmla="*/ 0 h 36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4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08EA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2" name="Freeform 461">
              <a:extLst>
                <a:ext uri="{FF2B5EF4-FFF2-40B4-BE49-F238E27FC236}">
                  <a16:creationId xmlns:a16="http://schemas.microsoft.com/office/drawing/2014/main" id="{4CB09217-5883-BB4B-9957-D6D75B852873}"/>
                </a:ext>
              </a:extLst>
            </p:cNvPr>
            <p:cNvSpPr/>
            <p:nvPr/>
          </p:nvSpPr>
          <p:spPr>
            <a:xfrm>
              <a:off x="9013031" y="156638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8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9" y="18098"/>
                  </a:cubicBezTo>
                  <a:cubicBezTo>
                    <a:pt x="13811" y="18098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6A40A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3" name="Freeform 462">
              <a:extLst>
                <a:ext uri="{FF2B5EF4-FFF2-40B4-BE49-F238E27FC236}">
                  <a16:creationId xmlns:a16="http://schemas.microsoft.com/office/drawing/2014/main" id="{A46F6BB1-0356-06EB-FE79-9A95A4A4CF68}"/>
                </a:ext>
              </a:extLst>
            </p:cNvPr>
            <p:cNvSpPr/>
            <p:nvPr/>
          </p:nvSpPr>
          <p:spPr>
            <a:xfrm>
              <a:off x="9003982" y="1375410"/>
              <a:ext cx="36214" cy="36195"/>
            </a:xfrm>
            <a:custGeom>
              <a:avLst/>
              <a:gdLst>
                <a:gd name="connsiteX0" fmla="*/ 18098 w 36214"/>
                <a:gd name="connsiteY0" fmla="*/ 0 h 36195"/>
                <a:gd name="connsiteX1" fmla="*/ 0 w 36214"/>
                <a:gd name="connsiteY1" fmla="*/ 18098 h 36195"/>
                <a:gd name="connsiteX2" fmla="*/ 18098 w 36214"/>
                <a:gd name="connsiteY2" fmla="*/ 36195 h 36195"/>
                <a:gd name="connsiteX3" fmla="*/ 36195 w 36214"/>
                <a:gd name="connsiteY3" fmla="*/ 18098 h 36195"/>
                <a:gd name="connsiteX4" fmla="*/ 18098 w 3621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1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672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02893B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4" name="Freeform 463">
              <a:extLst>
                <a:ext uri="{FF2B5EF4-FFF2-40B4-BE49-F238E27FC236}">
                  <a16:creationId xmlns:a16="http://schemas.microsoft.com/office/drawing/2014/main" id="{AAC89527-AE5D-1769-2043-313A9317F51C}"/>
                </a:ext>
              </a:extLst>
            </p:cNvPr>
            <p:cNvSpPr/>
            <p:nvPr/>
          </p:nvSpPr>
          <p:spPr>
            <a:xfrm>
              <a:off x="9013031" y="1202532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5" name="Freeform 464">
              <a:extLst>
                <a:ext uri="{FF2B5EF4-FFF2-40B4-BE49-F238E27FC236}">
                  <a16:creationId xmlns:a16="http://schemas.microsoft.com/office/drawing/2014/main" id="{BCA5A241-48AB-0CEC-1966-D9C9FFA775A0}"/>
                </a:ext>
              </a:extLst>
            </p:cNvPr>
            <p:cNvSpPr/>
            <p:nvPr/>
          </p:nvSpPr>
          <p:spPr>
            <a:xfrm>
              <a:off x="9003982" y="1011555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8 h 36195"/>
                <a:gd name="connsiteX2" fmla="*/ 18098 w 36194"/>
                <a:gd name="connsiteY2" fmla="*/ 36195 h 36195"/>
                <a:gd name="connsiteX3" fmla="*/ 36195 w 36194"/>
                <a:gd name="connsiteY3" fmla="*/ 18098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8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8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6" name="Freeform 465">
              <a:extLst>
                <a:ext uri="{FF2B5EF4-FFF2-40B4-BE49-F238E27FC236}">
                  <a16:creationId xmlns:a16="http://schemas.microsoft.com/office/drawing/2014/main" id="{6BAA9D44-14CC-441C-1FE5-6BF1F9DBAE9B}"/>
                </a:ext>
              </a:extLst>
            </p:cNvPr>
            <p:cNvSpPr/>
            <p:nvPr/>
          </p:nvSpPr>
          <p:spPr>
            <a:xfrm>
              <a:off x="9013031" y="838677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7" name="Freeform 466">
              <a:extLst>
                <a:ext uri="{FF2B5EF4-FFF2-40B4-BE49-F238E27FC236}">
                  <a16:creationId xmlns:a16="http://schemas.microsoft.com/office/drawing/2014/main" id="{DA5A4ABA-D969-FC8D-8512-5043EABBFF4A}"/>
                </a:ext>
              </a:extLst>
            </p:cNvPr>
            <p:cNvSpPr/>
            <p:nvPr/>
          </p:nvSpPr>
          <p:spPr>
            <a:xfrm>
              <a:off x="8831103" y="174831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8" name="Freeform 467">
              <a:extLst>
                <a:ext uri="{FF2B5EF4-FFF2-40B4-BE49-F238E27FC236}">
                  <a16:creationId xmlns:a16="http://schemas.microsoft.com/office/drawing/2014/main" id="{91581A8C-7104-DEE2-DEF9-6565D3C3B5B1}"/>
                </a:ext>
              </a:extLst>
            </p:cNvPr>
            <p:cNvSpPr/>
            <p:nvPr/>
          </p:nvSpPr>
          <p:spPr>
            <a:xfrm>
              <a:off x="8831103" y="138445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69" name="Freeform 468">
              <a:extLst>
                <a:ext uri="{FF2B5EF4-FFF2-40B4-BE49-F238E27FC236}">
                  <a16:creationId xmlns:a16="http://schemas.microsoft.com/office/drawing/2014/main" id="{9C8CF576-F03C-63F4-9974-65C95B7E64D7}"/>
                </a:ext>
              </a:extLst>
            </p:cNvPr>
            <p:cNvSpPr/>
            <p:nvPr/>
          </p:nvSpPr>
          <p:spPr>
            <a:xfrm>
              <a:off x="8831103" y="1020604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8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8"/>
                    <a:pt x="9048" y="18098"/>
                  </a:cubicBezTo>
                  <a:cubicBezTo>
                    <a:pt x="13811" y="18098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FA9605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70" name="Freeform 469">
              <a:extLst>
                <a:ext uri="{FF2B5EF4-FFF2-40B4-BE49-F238E27FC236}">
                  <a16:creationId xmlns:a16="http://schemas.microsoft.com/office/drawing/2014/main" id="{407D3792-2FF5-4BFB-6A6B-70F7204205E8}"/>
                </a:ext>
              </a:extLst>
            </p:cNvPr>
            <p:cNvSpPr/>
            <p:nvPr/>
          </p:nvSpPr>
          <p:spPr>
            <a:xfrm>
              <a:off x="8276272" y="2103121"/>
              <a:ext cx="36194" cy="36195"/>
            </a:xfrm>
            <a:custGeom>
              <a:avLst/>
              <a:gdLst>
                <a:gd name="connsiteX0" fmla="*/ 18097 w 36194"/>
                <a:gd name="connsiteY0" fmla="*/ 0 h 36195"/>
                <a:gd name="connsiteX1" fmla="*/ 0 w 36194"/>
                <a:gd name="connsiteY1" fmla="*/ 18097 h 36195"/>
                <a:gd name="connsiteX2" fmla="*/ 18097 w 36194"/>
                <a:gd name="connsiteY2" fmla="*/ 36195 h 36195"/>
                <a:gd name="connsiteX3" fmla="*/ 36195 w 36194"/>
                <a:gd name="connsiteY3" fmla="*/ 18097 h 36195"/>
                <a:gd name="connsiteX4" fmla="*/ 18097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7" y="0"/>
                  </a:moveTo>
                  <a:cubicBezTo>
                    <a:pt x="8096" y="0"/>
                    <a:pt x="0" y="8096"/>
                    <a:pt x="0" y="18097"/>
                  </a:cubicBezTo>
                  <a:cubicBezTo>
                    <a:pt x="0" y="28099"/>
                    <a:pt x="8096" y="36195"/>
                    <a:pt x="18097" y="36195"/>
                  </a:cubicBezTo>
                  <a:cubicBezTo>
                    <a:pt x="28098" y="36195"/>
                    <a:pt x="36195" y="28099"/>
                    <a:pt x="36195" y="18097"/>
                  </a:cubicBezTo>
                  <a:cubicBezTo>
                    <a:pt x="36195" y="8096"/>
                    <a:pt x="28098" y="0"/>
                    <a:pt x="18097" y="0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71" name="Freeform 470">
              <a:extLst>
                <a:ext uri="{FF2B5EF4-FFF2-40B4-BE49-F238E27FC236}">
                  <a16:creationId xmlns:a16="http://schemas.microsoft.com/office/drawing/2014/main" id="{36EF1D59-696C-ACE3-A48E-31B3AEC7C1B0}"/>
                </a:ext>
              </a:extLst>
            </p:cNvPr>
            <p:cNvSpPr/>
            <p:nvPr/>
          </p:nvSpPr>
          <p:spPr>
            <a:xfrm>
              <a:off x="810339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8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8" y="13811"/>
                    <a:pt x="18098" y="9049"/>
                  </a:cubicBezTo>
                  <a:cubicBezTo>
                    <a:pt x="18098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6E1F5F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72" name="Freeform 471">
              <a:extLst>
                <a:ext uri="{FF2B5EF4-FFF2-40B4-BE49-F238E27FC236}">
                  <a16:creationId xmlns:a16="http://schemas.microsoft.com/office/drawing/2014/main" id="{1CF46BAF-998C-EF29-8A54-D2292F0220F5}"/>
                </a:ext>
              </a:extLst>
            </p:cNvPr>
            <p:cNvSpPr/>
            <p:nvPr/>
          </p:nvSpPr>
          <p:spPr>
            <a:xfrm>
              <a:off x="8640127" y="2103121"/>
              <a:ext cx="36195" cy="36195"/>
            </a:xfrm>
            <a:custGeom>
              <a:avLst/>
              <a:gdLst>
                <a:gd name="connsiteX0" fmla="*/ 18098 w 36195"/>
                <a:gd name="connsiteY0" fmla="*/ 0 h 36195"/>
                <a:gd name="connsiteX1" fmla="*/ 0 w 36195"/>
                <a:gd name="connsiteY1" fmla="*/ 18097 h 36195"/>
                <a:gd name="connsiteX2" fmla="*/ 18098 w 36195"/>
                <a:gd name="connsiteY2" fmla="*/ 36195 h 36195"/>
                <a:gd name="connsiteX3" fmla="*/ 36195 w 36195"/>
                <a:gd name="connsiteY3" fmla="*/ 18097 h 36195"/>
                <a:gd name="connsiteX4" fmla="*/ 18098 w 36195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5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099" y="0"/>
                    <a:pt x="18098" y="0"/>
                  </a:cubicBezTo>
                  <a:close/>
                </a:path>
              </a:pathLst>
            </a:custGeom>
            <a:solidFill>
              <a:srgbClr val="006174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73" name="Freeform 472">
              <a:extLst>
                <a:ext uri="{FF2B5EF4-FFF2-40B4-BE49-F238E27FC236}">
                  <a16:creationId xmlns:a16="http://schemas.microsoft.com/office/drawing/2014/main" id="{3014F71D-26DB-6345-A388-DC8A62F8A5A2}"/>
                </a:ext>
              </a:extLst>
            </p:cNvPr>
            <p:cNvSpPr/>
            <p:nvPr/>
          </p:nvSpPr>
          <p:spPr>
            <a:xfrm>
              <a:off x="8467248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9 w 18097"/>
                <a:gd name="connsiteY1" fmla="*/ 18097 h 18097"/>
                <a:gd name="connsiteX2" fmla="*/ 18097 w 18097"/>
                <a:gd name="connsiteY2" fmla="*/ 9049 h 18097"/>
                <a:gd name="connsiteX3" fmla="*/ 9049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9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9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C81E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74" name="Freeform 473">
              <a:extLst>
                <a:ext uri="{FF2B5EF4-FFF2-40B4-BE49-F238E27FC236}">
                  <a16:creationId xmlns:a16="http://schemas.microsoft.com/office/drawing/2014/main" id="{4019E8CD-2C0C-9D27-391B-9F778C45607A}"/>
                </a:ext>
              </a:extLst>
            </p:cNvPr>
            <p:cNvSpPr/>
            <p:nvPr/>
          </p:nvSpPr>
          <p:spPr>
            <a:xfrm>
              <a:off x="9003982" y="2103121"/>
              <a:ext cx="36194" cy="36195"/>
            </a:xfrm>
            <a:custGeom>
              <a:avLst/>
              <a:gdLst>
                <a:gd name="connsiteX0" fmla="*/ 18098 w 36194"/>
                <a:gd name="connsiteY0" fmla="*/ 0 h 36195"/>
                <a:gd name="connsiteX1" fmla="*/ 0 w 36194"/>
                <a:gd name="connsiteY1" fmla="*/ 18097 h 36195"/>
                <a:gd name="connsiteX2" fmla="*/ 18098 w 36194"/>
                <a:gd name="connsiteY2" fmla="*/ 36195 h 36195"/>
                <a:gd name="connsiteX3" fmla="*/ 36195 w 36194"/>
                <a:gd name="connsiteY3" fmla="*/ 18097 h 36195"/>
                <a:gd name="connsiteX4" fmla="*/ 18098 w 36194"/>
                <a:gd name="connsiteY4" fmla="*/ 0 h 3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4" h="36195">
                  <a:moveTo>
                    <a:pt x="18098" y="0"/>
                  </a:moveTo>
                  <a:cubicBezTo>
                    <a:pt x="8097" y="0"/>
                    <a:pt x="0" y="8096"/>
                    <a:pt x="0" y="18097"/>
                  </a:cubicBezTo>
                  <a:cubicBezTo>
                    <a:pt x="0" y="28099"/>
                    <a:pt x="8097" y="36195"/>
                    <a:pt x="18098" y="36195"/>
                  </a:cubicBezTo>
                  <a:cubicBezTo>
                    <a:pt x="28099" y="36195"/>
                    <a:pt x="36195" y="28099"/>
                    <a:pt x="36195" y="18097"/>
                  </a:cubicBezTo>
                  <a:cubicBezTo>
                    <a:pt x="36195" y="8096"/>
                    <a:pt x="28575" y="0"/>
                    <a:pt x="18098" y="0"/>
                  </a:cubicBezTo>
                  <a:close/>
                </a:path>
              </a:pathLst>
            </a:custGeom>
            <a:solidFill>
              <a:srgbClr val="96007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75" name="Freeform 474">
              <a:extLst>
                <a:ext uri="{FF2B5EF4-FFF2-40B4-BE49-F238E27FC236}">
                  <a16:creationId xmlns:a16="http://schemas.microsoft.com/office/drawing/2014/main" id="{117DEBA5-04E1-7900-A6FC-A724CEBD70DF}"/>
                </a:ext>
              </a:extLst>
            </p:cNvPr>
            <p:cNvSpPr/>
            <p:nvPr/>
          </p:nvSpPr>
          <p:spPr>
            <a:xfrm>
              <a:off x="8831103" y="2112169"/>
              <a:ext cx="18097" cy="18097"/>
            </a:xfrm>
            <a:custGeom>
              <a:avLst/>
              <a:gdLst>
                <a:gd name="connsiteX0" fmla="*/ 0 w 18097"/>
                <a:gd name="connsiteY0" fmla="*/ 9049 h 18097"/>
                <a:gd name="connsiteX1" fmla="*/ 9048 w 18097"/>
                <a:gd name="connsiteY1" fmla="*/ 18097 h 18097"/>
                <a:gd name="connsiteX2" fmla="*/ 18097 w 18097"/>
                <a:gd name="connsiteY2" fmla="*/ 9049 h 18097"/>
                <a:gd name="connsiteX3" fmla="*/ 9048 w 18097"/>
                <a:gd name="connsiteY3" fmla="*/ 0 h 18097"/>
                <a:gd name="connsiteX4" fmla="*/ 0 w 18097"/>
                <a:gd name="connsiteY4" fmla="*/ 9049 h 18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" h="18097">
                  <a:moveTo>
                    <a:pt x="0" y="9049"/>
                  </a:moveTo>
                  <a:cubicBezTo>
                    <a:pt x="0" y="14288"/>
                    <a:pt x="4286" y="18097"/>
                    <a:pt x="9048" y="18097"/>
                  </a:cubicBezTo>
                  <a:cubicBezTo>
                    <a:pt x="13811" y="18097"/>
                    <a:pt x="18097" y="13811"/>
                    <a:pt x="18097" y="9049"/>
                  </a:cubicBezTo>
                  <a:cubicBezTo>
                    <a:pt x="18097" y="3810"/>
                    <a:pt x="13811" y="0"/>
                    <a:pt x="9048" y="0"/>
                  </a:cubicBezTo>
                  <a:cubicBezTo>
                    <a:pt x="4286" y="0"/>
                    <a:pt x="0" y="4286"/>
                    <a:pt x="0" y="9049"/>
                  </a:cubicBezTo>
                  <a:close/>
                </a:path>
              </a:pathLst>
            </a:custGeom>
            <a:solidFill>
              <a:srgbClr val="910048"/>
            </a:solidFill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</p:grpSp>
      <p:sp>
        <p:nvSpPr>
          <p:cNvPr id="477" name="Subtitle 2">
            <a:extLst>
              <a:ext uri="{FF2B5EF4-FFF2-40B4-BE49-F238E27FC236}">
                <a16:creationId xmlns:a16="http://schemas.microsoft.com/office/drawing/2014/main" id="{97BD0CCD-2AF0-17E7-4379-DE54860B7D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4495804"/>
            <a:ext cx="5140960" cy="1138427"/>
          </a:xfrm>
        </p:spPr>
        <p:txBody>
          <a:bodyPr/>
          <a:lstStyle>
            <a:lvl1pPr marL="0" indent="0" algn="l">
              <a:buNone/>
              <a:defRPr sz="2667">
                <a:solidFill>
                  <a:schemeClr val="bg1"/>
                </a:solidFill>
                <a:latin typeface="Arial"/>
                <a:cs typeface="Arial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grpSp>
        <p:nvGrpSpPr>
          <p:cNvPr id="479" name="Group 478">
            <a:extLst>
              <a:ext uri="{FF2B5EF4-FFF2-40B4-BE49-F238E27FC236}">
                <a16:creationId xmlns:a16="http://schemas.microsoft.com/office/drawing/2014/main" id="{06D5C6BB-D149-04F7-E5B5-3EE42417A8D8}"/>
              </a:ext>
            </a:extLst>
          </p:cNvPr>
          <p:cNvGrpSpPr/>
          <p:nvPr userDrawn="1"/>
        </p:nvGrpSpPr>
        <p:grpSpPr>
          <a:xfrm>
            <a:off x="587129" y="614816"/>
            <a:ext cx="3595329" cy="579496"/>
            <a:chOff x="2110672" y="64594"/>
            <a:chExt cx="4495873" cy="724646"/>
          </a:xfrm>
        </p:grpSpPr>
        <p:sp>
          <p:nvSpPr>
            <p:cNvPr id="480" name="Freeform 479">
              <a:extLst>
                <a:ext uri="{FF2B5EF4-FFF2-40B4-BE49-F238E27FC236}">
                  <a16:creationId xmlns:a16="http://schemas.microsoft.com/office/drawing/2014/main" id="{CA2507A6-ACB9-4384-7166-87B6D18FBCAC}"/>
                </a:ext>
              </a:extLst>
            </p:cNvPr>
            <p:cNvSpPr/>
            <p:nvPr/>
          </p:nvSpPr>
          <p:spPr>
            <a:xfrm>
              <a:off x="2110672" y="64594"/>
              <a:ext cx="1211535" cy="667048"/>
            </a:xfrm>
            <a:custGeom>
              <a:avLst/>
              <a:gdLst>
                <a:gd name="connsiteX0" fmla="*/ 748754 w 1211535"/>
                <a:gd name="connsiteY0" fmla="*/ 13395 h 667048"/>
                <a:gd name="connsiteX1" fmla="*/ 1211535 w 1211535"/>
                <a:gd name="connsiteY1" fmla="*/ 13395 h 667048"/>
                <a:gd name="connsiteX2" fmla="*/ 1190774 w 1211535"/>
                <a:gd name="connsiteY2" fmla="*/ 120551 h 667048"/>
                <a:gd name="connsiteX3" fmla="*/ 1037406 w 1211535"/>
                <a:gd name="connsiteY3" fmla="*/ 120551 h 667048"/>
                <a:gd name="connsiteX4" fmla="*/ 1037406 w 1211535"/>
                <a:gd name="connsiteY4" fmla="*/ 655663 h 667048"/>
                <a:gd name="connsiteX5" fmla="*/ 906140 w 1211535"/>
                <a:gd name="connsiteY5" fmla="*/ 655663 h 667048"/>
                <a:gd name="connsiteX6" fmla="*/ 906140 w 1211535"/>
                <a:gd name="connsiteY6" fmla="*/ 120551 h 667048"/>
                <a:gd name="connsiteX7" fmla="*/ 748754 w 1211535"/>
                <a:gd name="connsiteY7" fmla="*/ 120551 h 667048"/>
                <a:gd name="connsiteX8" fmla="*/ 0 w 1211535"/>
                <a:gd name="connsiteY8" fmla="*/ 13395 h 667048"/>
                <a:gd name="connsiteX9" fmla="*/ 134615 w 1211535"/>
                <a:gd name="connsiteY9" fmla="*/ 13395 h 667048"/>
                <a:gd name="connsiteX10" fmla="*/ 134615 w 1211535"/>
                <a:gd name="connsiteY10" fmla="*/ 655663 h 667048"/>
                <a:gd name="connsiteX11" fmla="*/ 0 w 1211535"/>
                <a:gd name="connsiteY11" fmla="*/ 655663 h 667048"/>
                <a:gd name="connsiteX12" fmla="*/ 523056 w 1211535"/>
                <a:gd name="connsiteY12" fmla="*/ 0 h 667048"/>
                <a:gd name="connsiteX13" fmla="*/ 685800 w 1211535"/>
                <a:gd name="connsiteY13" fmla="*/ 50899 h 667048"/>
                <a:gd name="connsiteX14" fmla="*/ 627533 w 1211535"/>
                <a:gd name="connsiteY14" fmla="*/ 138633 h 667048"/>
                <a:gd name="connsiteX15" fmla="*/ 525065 w 1211535"/>
                <a:gd name="connsiteY15" fmla="*/ 102468 h 667048"/>
                <a:gd name="connsiteX16" fmla="*/ 415900 w 1211535"/>
                <a:gd name="connsiteY16" fmla="*/ 158056 h 667048"/>
                <a:gd name="connsiteX17" fmla="*/ 379734 w 1211535"/>
                <a:gd name="connsiteY17" fmla="*/ 323478 h 667048"/>
                <a:gd name="connsiteX18" fmla="*/ 406523 w 1211535"/>
                <a:gd name="connsiteY18" fmla="*/ 495598 h 667048"/>
                <a:gd name="connsiteX19" fmla="*/ 530423 w 1211535"/>
                <a:gd name="connsiteY19" fmla="*/ 567928 h 667048"/>
                <a:gd name="connsiteX20" fmla="*/ 640258 w 1211535"/>
                <a:gd name="connsiteY20" fmla="*/ 526405 h 667048"/>
                <a:gd name="connsiteX21" fmla="*/ 699194 w 1211535"/>
                <a:gd name="connsiteY21" fmla="*/ 607442 h 667048"/>
                <a:gd name="connsiteX22" fmla="*/ 521047 w 1211535"/>
                <a:gd name="connsiteY22" fmla="*/ 667048 h 667048"/>
                <a:gd name="connsiteX23" fmla="*/ 311422 w 1211535"/>
                <a:gd name="connsiteY23" fmla="*/ 578644 h 667048"/>
                <a:gd name="connsiteX24" fmla="*/ 233734 w 1211535"/>
                <a:gd name="connsiteY24" fmla="*/ 348258 h 667048"/>
                <a:gd name="connsiteX25" fmla="*/ 277266 w 1211535"/>
                <a:gd name="connsiteY25" fmla="*/ 148679 h 667048"/>
                <a:gd name="connsiteX26" fmla="*/ 523056 w 1211535"/>
                <a:gd name="connsiteY26" fmla="*/ 0 h 667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11535" h="667048">
                  <a:moveTo>
                    <a:pt x="748754" y="13395"/>
                  </a:moveTo>
                  <a:lnTo>
                    <a:pt x="1211535" y="13395"/>
                  </a:lnTo>
                  <a:lnTo>
                    <a:pt x="1190774" y="120551"/>
                  </a:lnTo>
                  <a:lnTo>
                    <a:pt x="1037406" y="120551"/>
                  </a:lnTo>
                  <a:lnTo>
                    <a:pt x="1037406" y="655663"/>
                  </a:lnTo>
                  <a:lnTo>
                    <a:pt x="906140" y="655663"/>
                  </a:lnTo>
                  <a:lnTo>
                    <a:pt x="906140" y="120551"/>
                  </a:lnTo>
                  <a:lnTo>
                    <a:pt x="748754" y="120551"/>
                  </a:lnTo>
                  <a:close/>
                  <a:moveTo>
                    <a:pt x="0" y="13395"/>
                  </a:moveTo>
                  <a:lnTo>
                    <a:pt x="134615" y="13395"/>
                  </a:lnTo>
                  <a:lnTo>
                    <a:pt x="134615" y="655663"/>
                  </a:lnTo>
                  <a:lnTo>
                    <a:pt x="0" y="655663"/>
                  </a:lnTo>
                  <a:close/>
                  <a:moveTo>
                    <a:pt x="523056" y="0"/>
                  </a:moveTo>
                  <a:cubicBezTo>
                    <a:pt x="586680" y="0"/>
                    <a:pt x="650304" y="20092"/>
                    <a:pt x="685800" y="50899"/>
                  </a:cubicBezTo>
                  <a:lnTo>
                    <a:pt x="627533" y="138633"/>
                  </a:lnTo>
                  <a:cubicBezTo>
                    <a:pt x="595386" y="114523"/>
                    <a:pt x="561230" y="102468"/>
                    <a:pt x="525065" y="102468"/>
                  </a:cubicBezTo>
                  <a:cubicBezTo>
                    <a:pt x="481533" y="102468"/>
                    <a:pt x="439340" y="123899"/>
                    <a:pt x="415900" y="158056"/>
                  </a:cubicBezTo>
                  <a:cubicBezTo>
                    <a:pt x="391120" y="194890"/>
                    <a:pt x="379734" y="248469"/>
                    <a:pt x="379734" y="323478"/>
                  </a:cubicBezTo>
                  <a:cubicBezTo>
                    <a:pt x="379734" y="411212"/>
                    <a:pt x="387101" y="460102"/>
                    <a:pt x="406523" y="495598"/>
                  </a:cubicBezTo>
                  <a:cubicBezTo>
                    <a:pt x="432643" y="542479"/>
                    <a:pt x="474836" y="567928"/>
                    <a:pt x="530423" y="567928"/>
                  </a:cubicBezTo>
                  <a:cubicBezTo>
                    <a:pt x="568597" y="567928"/>
                    <a:pt x="602753" y="556543"/>
                    <a:pt x="640258" y="526405"/>
                  </a:cubicBezTo>
                  <a:lnTo>
                    <a:pt x="699194" y="607442"/>
                  </a:lnTo>
                  <a:cubicBezTo>
                    <a:pt x="648295" y="648295"/>
                    <a:pt x="594047" y="667048"/>
                    <a:pt x="521047" y="667048"/>
                  </a:cubicBezTo>
                  <a:cubicBezTo>
                    <a:pt x="432643" y="667048"/>
                    <a:pt x="363661" y="638249"/>
                    <a:pt x="311422" y="578644"/>
                  </a:cubicBezTo>
                  <a:cubicBezTo>
                    <a:pt x="259853" y="520378"/>
                    <a:pt x="233734" y="442689"/>
                    <a:pt x="233734" y="348258"/>
                  </a:cubicBezTo>
                  <a:cubicBezTo>
                    <a:pt x="233734" y="267891"/>
                    <a:pt x="247798" y="204267"/>
                    <a:pt x="277266" y="148679"/>
                  </a:cubicBezTo>
                  <a:cubicBezTo>
                    <a:pt x="327496" y="55587"/>
                    <a:pt x="419248" y="0"/>
                    <a:pt x="523056" y="0"/>
                  </a:cubicBezTo>
                  <a:close/>
                </a:path>
              </a:pathLst>
            </a:custGeom>
            <a:solidFill>
              <a:schemeClr val="accent5"/>
            </a:solidFill>
            <a:ln w="66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  <p:sp>
          <p:nvSpPr>
            <p:cNvPr id="481" name="Freeform 480">
              <a:extLst>
                <a:ext uri="{FF2B5EF4-FFF2-40B4-BE49-F238E27FC236}">
                  <a16:creationId xmlns:a16="http://schemas.microsoft.com/office/drawing/2014/main" id="{5CB127FD-6F2F-F58C-FFDC-35AFBB5A7F03}"/>
                </a:ext>
              </a:extLst>
            </p:cNvPr>
            <p:cNvSpPr/>
            <p:nvPr/>
          </p:nvSpPr>
          <p:spPr>
            <a:xfrm>
              <a:off x="3501023" y="65935"/>
              <a:ext cx="3105522" cy="723305"/>
            </a:xfrm>
            <a:custGeom>
              <a:avLst/>
              <a:gdLst>
                <a:gd name="connsiteX0" fmla="*/ 3034531 w 3105522"/>
                <a:gd name="connsiteY0" fmla="*/ 504304 h 723305"/>
                <a:gd name="connsiteX1" fmla="*/ 3003054 w 3105522"/>
                <a:gd name="connsiteY1" fmla="*/ 521717 h 723305"/>
                <a:gd name="connsiteX2" fmla="*/ 2992339 w 3105522"/>
                <a:gd name="connsiteY2" fmla="*/ 570607 h 723305"/>
                <a:gd name="connsiteX3" fmla="*/ 2999036 w 3105522"/>
                <a:gd name="connsiteY3" fmla="*/ 614809 h 723305"/>
                <a:gd name="connsiteX4" fmla="*/ 3033192 w 3105522"/>
                <a:gd name="connsiteY4" fmla="*/ 634231 h 723305"/>
                <a:gd name="connsiteX5" fmla="*/ 3066009 w 3105522"/>
                <a:gd name="connsiteY5" fmla="*/ 623515 h 723305"/>
                <a:gd name="connsiteX6" fmla="*/ 3076055 w 3105522"/>
                <a:gd name="connsiteY6" fmla="*/ 611460 h 723305"/>
                <a:gd name="connsiteX7" fmla="*/ 3076055 w 3105522"/>
                <a:gd name="connsiteY7" fmla="*/ 521717 h 723305"/>
                <a:gd name="connsiteX8" fmla="*/ 3075385 w 3105522"/>
                <a:gd name="connsiteY8" fmla="*/ 521717 h 723305"/>
                <a:gd name="connsiteX9" fmla="*/ 3034531 w 3105522"/>
                <a:gd name="connsiteY9" fmla="*/ 504304 h 723305"/>
                <a:gd name="connsiteX10" fmla="*/ 1884611 w 3105522"/>
                <a:gd name="connsiteY10" fmla="*/ 502295 h 723305"/>
                <a:gd name="connsiteX11" fmla="*/ 1849785 w 3105522"/>
                <a:gd name="connsiteY11" fmla="*/ 520378 h 723305"/>
                <a:gd name="connsiteX12" fmla="*/ 1841749 w 3105522"/>
                <a:gd name="connsiteY12" fmla="*/ 564580 h 723305"/>
                <a:gd name="connsiteX13" fmla="*/ 1852464 w 3105522"/>
                <a:gd name="connsiteY13" fmla="*/ 619497 h 723305"/>
                <a:gd name="connsiteX14" fmla="*/ 1886620 w 3105522"/>
                <a:gd name="connsiteY14" fmla="*/ 636240 h 723305"/>
                <a:gd name="connsiteX15" fmla="*/ 1923455 w 3105522"/>
                <a:gd name="connsiteY15" fmla="*/ 610791 h 723305"/>
                <a:gd name="connsiteX16" fmla="*/ 1928813 w 3105522"/>
                <a:gd name="connsiteY16" fmla="*/ 573956 h 723305"/>
                <a:gd name="connsiteX17" fmla="*/ 1920776 w 3105522"/>
                <a:gd name="connsiteY17" fmla="*/ 523726 h 723305"/>
                <a:gd name="connsiteX18" fmla="*/ 1884611 w 3105522"/>
                <a:gd name="connsiteY18" fmla="*/ 502295 h 723305"/>
                <a:gd name="connsiteX19" fmla="*/ 219001 w 3105522"/>
                <a:gd name="connsiteY19" fmla="*/ 502295 h 723305"/>
                <a:gd name="connsiteX20" fmla="*/ 184175 w 3105522"/>
                <a:gd name="connsiteY20" fmla="*/ 520378 h 723305"/>
                <a:gd name="connsiteX21" fmla="*/ 176139 w 3105522"/>
                <a:gd name="connsiteY21" fmla="*/ 564580 h 723305"/>
                <a:gd name="connsiteX22" fmla="*/ 186854 w 3105522"/>
                <a:gd name="connsiteY22" fmla="*/ 619497 h 723305"/>
                <a:gd name="connsiteX23" fmla="*/ 221010 w 3105522"/>
                <a:gd name="connsiteY23" fmla="*/ 636240 h 723305"/>
                <a:gd name="connsiteX24" fmla="*/ 257845 w 3105522"/>
                <a:gd name="connsiteY24" fmla="*/ 610791 h 723305"/>
                <a:gd name="connsiteX25" fmla="*/ 263203 w 3105522"/>
                <a:gd name="connsiteY25" fmla="*/ 573956 h 723305"/>
                <a:gd name="connsiteX26" fmla="*/ 255166 w 3105522"/>
                <a:gd name="connsiteY26" fmla="*/ 523726 h 723305"/>
                <a:gd name="connsiteX27" fmla="*/ 219001 w 3105522"/>
                <a:gd name="connsiteY27" fmla="*/ 502295 h 723305"/>
                <a:gd name="connsiteX28" fmla="*/ 2859063 w 3105522"/>
                <a:gd name="connsiteY28" fmla="*/ 501625 h 723305"/>
                <a:gd name="connsiteX29" fmla="*/ 2820219 w 3105522"/>
                <a:gd name="connsiteY29" fmla="*/ 553864 h 723305"/>
                <a:gd name="connsiteX30" fmla="*/ 2897237 w 3105522"/>
                <a:gd name="connsiteY30" fmla="*/ 553864 h 723305"/>
                <a:gd name="connsiteX31" fmla="*/ 2889200 w 3105522"/>
                <a:gd name="connsiteY31" fmla="*/ 516359 h 723305"/>
                <a:gd name="connsiteX32" fmla="*/ 2859063 w 3105522"/>
                <a:gd name="connsiteY32" fmla="*/ 501625 h 723305"/>
                <a:gd name="connsiteX33" fmla="*/ 2425080 w 3105522"/>
                <a:gd name="connsiteY33" fmla="*/ 501625 h 723305"/>
                <a:gd name="connsiteX34" fmla="*/ 2386236 w 3105522"/>
                <a:gd name="connsiteY34" fmla="*/ 553864 h 723305"/>
                <a:gd name="connsiteX35" fmla="*/ 2463254 w 3105522"/>
                <a:gd name="connsiteY35" fmla="*/ 553864 h 723305"/>
                <a:gd name="connsiteX36" fmla="*/ 2455217 w 3105522"/>
                <a:gd name="connsiteY36" fmla="*/ 516359 h 723305"/>
                <a:gd name="connsiteX37" fmla="*/ 2425080 w 3105522"/>
                <a:gd name="connsiteY37" fmla="*/ 501625 h 723305"/>
                <a:gd name="connsiteX38" fmla="*/ 2600548 w 3105522"/>
                <a:gd name="connsiteY38" fmla="*/ 481533 h 723305"/>
                <a:gd name="connsiteX39" fmla="*/ 2646759 w 3105522"/>
                <a:gd name="connsiteY39" fmla="*/ 499615 h 723305"/>
                <a:gd name="connsiteX40" fmla="*/ 2632025 w 3105522"/>
                <a:gd name="connsiteY40" fmla="*/ 517698 h 723305"/>
                <a:gd name="connsiteX41" fmla="*/ 2599878 w 3105522"/>
                <a:gd name="connsiteY41" fmla="*/ 504304 h 723305"/>
                <a:gd name="connsiteX42" fmla="*/ 2568401 w 3105522"/>
                <a:gd name="connsiteY42" fmla="*/ 523056 h 723305"/>
                <a:gd name="connsiteX43" fmla="*/ 2559025 w 3105522"/>
                <a:gd name="connsiteY43" fmla="*/ 577974 h 723305"/>
                <a:gd name="connsiteX44" fmla="*/ 2600548 w 3105522"/>
                <a:gd name="connsiteY44" fmla="*/ 636240 h 723305"/>
                <a:gd name="connsiteX45" fmla="*/ 2636713 w 3105522"/>
                <a:gd name="connsiteY45" fmla="*/ 618157 h 723305"/>
                <a:gd name="connsiteX46" fmla="*/ 2651447 w 3105522"/>
                <a:gd name="connsiteY46" fmla="*/ 634900 h 723305"/>
                <a:gd name="connsiteX47" fmla="*/ 2599209 w 3105522"/>
                <a:gd name="connsiteY47" fmla="*/ 657671 h 723305"/>
                <a:gd name="connsiteX48" fmla="*/ 2545631 w 3105522"/>
                <a:gd name="connsiteY48" fmla="*/ 632221 h 723305"/>
                <a:gd name="connsiteX49" fmla="*/ 2529557 w 3105522"/>
                <a:gd name="connsiteY49" fmla="*/ 572616 h 723305"/>
                <a:gd name="connsiteX50" fmla="*/ 2555007 w 3105522"/>
                <a:gd name="connsiteY50" fmla="*/ 500955 h 723305"/>
                <a:gd name="connsiteX51" fmla="*/ 2600548 w 3105522"/>
                <a:gd name="connsiteY51" fmla="*/ 481533 h 723305"/>
                <a:gd name="connsiteX52" fmla="*/ 2203401 w 3105522"/>
                <a:gd name="connsiteY52" fmla="*/ 481533 h 723305"/>
                <a:gd name="connsiteX53" fmla="*/ 2209428 w 3105522"/>
                <a:gd name="connsiteY53" fmla="*/ 507652 h 723305"/>
                <a:gd name="connsiteX54" fmla="*/ 2262337 w 3105522"/>
                <a:gd name="connsiteY54" fmla="*/ 481533 h 723305"/>
                <a:gd name="connsiteX55" fmla="*/ 2303860 w 3105522"/>
                <a:gd name="connsiteY55" fmla="*/ 506313 h 723305"/>
                <a:gd name="connsiteX56" fmla="*/ 2307878 w 3105522"/>
                <a:gd name="connsiteY56" fmla="*/ 525735 h 723305"/>
                <a:gd name="connsiteX57" fmla="*/ 2307878 w 3105522"/>
                <a:gd name="connsiteY57" fmla="*/ 653653 h 723305"/>
                <a:gd name="connsiteX58" fmla="*/ 2281759 w 3105522"/>
                <a:gd name="connsiteY58" fmla="*/ 653653 h 723305"/>
                <a:gd name="connsiteX59" fmla="*/ 2281759 w 3105522"/>
                <a:gd name="connsiteY59" fmla="*/ 540469 h 723305"/>
                <a:gd name="connsiteX60" fmla="*/ 2275731 w 3105522"/>
                <a:gd name="connsiteY60" fmla="*/ 512340 h 723305"/>
                <a:gd name="connsiteX61" fmla="*/ 2256979 w 3105522"/>
                <a:gd name="connsiteY61" fmla="*/ 504973 h 723305"/>
                <a:gd name="connsiteX62" fmla="*/ 2210098 w 3105522"/>
                <a:gd name="connsiteY62" fmla="*/ 528414 h 723305"/>
                <a:gd name="connsiteX63" fmla="*/ 2210098 w 3105522"/>
                <a:gd name="connsiteY63" fmla="*/ 653653 h 723305"/>
                <a:gd name="connsiteX64" fmla="*/ 2184648 w 3105522"/>
                <a:gd name="connsiteY64" fmla="*/ 653653 h 723305"/>
                <a:gd name="connsiteX65" fmla="*/ 2184648 w 3105522"/>
                <a:gd name="connsiteY65" fmla="*/ 524395 h 723305"/>
                <a:gd name="connsiteX66" fmla="*/ 2177951 w 3105522"/>
                <a:gd name="connsiteY66" fmla="*/ 488900 h 723305"/>
                <a:gd name="connsiteX67" fmla="*/ 2023914 w 3105522"/>
                <a:gd name="connsiteY67" fmla="*/ 481533 h 723305"/>
                <a:gd name="connsiteX68" fmla="*/ 2029941 w 3105522"/>
                <a:gd name="connsiteY68" fmla="*/ 507652 h 723305"/>
                <a:gd name="connsiteX69" fmla="*/ 2082850 w 3105522"/>
                <a:gd name="connsiteY69" fmla="*/ 481533 h 723305"/>
                <a:gd name="connsiteX70" fmla="*/ 2124373 w 3105522"/>
                <a:gd name="connsiteY70" fmla="*/ 506313 h 723305"/>
                <a:gd name="connsiteX71" fmla="*/ 2128391 w 3105522"/>
                <a:gd name="connsiteY71" fmla="*/ 525735 h 723305"/>
                <a:gd name="connsiteX72" fmla="*/ 2128391 w 3105522"/>
                <a:gd name="connsiteY72" fmla="*/ 653653 h 723305"/>
                <a:gd name="connsiteX73" fmla="*/ 2102272 w 3105522"/>
                <a:gd name="connsiteY73" fmla="*/ 653653 h 723305"/>
                <a:gd name="connsiteX74" fmla="*/ 2102272 w 3105522"/>
                <a:gd name="connsiteY74" fmla="*/ 540469 h 723305"/>
                <a:gd name="connsiteX75" fmla="*/ 2096244 w 3105522"/>
                <a:gd name="connsiteY75" fmla="*/ 512340 h 723305"/>
                <a:gd name="connsiteX76" fmla="*/ 2077492 w 3105522"/>
                <a:gd name="connsiteY76" fmla="*/ 504973 h 723305"/>
                <a:gd name="connsiteX77" fmla="*/ 2030611 w 3105522"/>
                <a:gd name="connsiteY77" fmla="*/ 528414 h 723305"/>
                <a:gd name="connsiteX78" fmla="*/ 2030611 w 3105522"/>
                <a:gd name="connsiteY78" fmla="*/ 653653 h 723305"/>
                <a:gd name="connsiteX79" fmla="*/ 2005161 w 3105522"/>
                <a:gd name="connsiteY79" fmla="*/ 653653 h 723305"/>
                <a:gd name="connsiteX80" fmla="*/ 2005161 w 3105522"/>
                <a:gd name="connsiteY80" fmla="*/ 524395 h 723305"/>
                <a:gd name="connsiteX81" fmla="*/ 1998464 w 3105522"/>
                <a:gd name="connsiteY81" fmla="*/ 488900 h 723305"/>
                <a:gd name="connsiteX82" fmla="*/ 1735931 w 3105522"/>
                <a:gd name="connsiteY82" fmla="*/ 481533 h 723305"/>
                <a:gd name="connsiteX83" fmla="*/ 1782142 w 3105522"/>
                <a:gd name="connsiteY83" fmla="*/ 499615 h 723305"/>
                <a:gd name="connsiteX84" fmla="*/ 1767408 w 3105522"/>
                <a:gd name="connsiteY84" fmla="*/ 517698 h 723305"/>
                <a:gd name="connsiteX85" fmla="*/ 1735261 w 3105522"/>
                <a:gd name="connsiteY85" fmla="*/ 504304 h 723305"/>
                <a:gd name="connsiteX86" fmla="*/ 1703784 w 3105522"/>
                <a:gd name="connsiteY86" fmla="*/ 523056 h 723305"/>
                <a:gd name="connsiteX87" fmla="*/ 1694408 w 3105522"/>
                <a:gd name="connsiteY87" fmla="*/ 577974 h 723305"/>
                <a:gd name="connsiteX88" fmla="*/ 1735931 w 3105522"/>
                <a:gd name="connsiteY88" fmla="*/ 636240 h 723305"/>
                <a:gd name="connsiteX89" fmla="*/ 1772096 w 3105522"/>
                <a:gd name="connsiteY89" fmla="*/ 618157 h 723305"/>
                <a:gd name="connsiteX90" fmla="*/ 1786830 w 3105522"/>
                <a:gd name="connsiteY90" fmla="*/ 634900 h 723305"/>
                <a:gd name="connsiteX91" fmla="*/ 1734592 w 3105522"/>
                <a:gd name="connsiteY91" fmla="*/ 657671 h 723305"/>
                <a:gd name="connsiteX92" fmla="*/ 1681014 w 3105522"/>
                <a:gd name="connsiteY92" fmla="*/ 632221 h 723305"/>
                <a:gd name="connsiteX93" fmla="*/ 1664940 w 3105522"/>
                <a:gd name="connsiteY93" fmla="*/ 572616 h 723305"/>
                <a:gd name="connsiteX94" fmla="*/ 1690390 w 3105522"/>
                <a:gd name="connsiteY94" fmla="*/ 500955 h 723305"/>
                <a:gd name="connsiteX95" fmla="*/ 1735931 w 3105522"/>
                <a:gd name="connsiteY95" fmla="*/ 481533 h 723305"/>
                <a:gd name="connsiteX96" fmla="*/ 1262435 w 3105522"/>
                <a:gd name="connsiteY96" fmla="*/ 481533 h 723305"/>
                <a:gd name="connsiteX97" fmla="*/ 1262435 w 3105522"/>
                <a:gd name="connsiteY97" fmla="*/ 653653 h 723305"/>
                <a:gd name="connsiteX98" fmla="*/ 1234976 w 3105522"/>
                <a:gd name="connsiteY98" fmla="*/ 653653 h 723305"/>
                <a:gd name="connsiteX99" fmla="*/ 1234976 w 3105522"/>
                <a:gd name="connsiteY99" fmla="*/ 486221 h 723305"/>
                <a:gd name="connsiteX100" fmla="*/ 1074242 w 3105522"/>
                <a:gd name="connsiteY100" fmla="*/ 481533 h 723305"/>
                <a:gd name="connsiteX101" fmla="*/ 1080269 w 3105522"/>
                <a:gd name="connsiteY101" fmla="*/ 507652 h 723305"/>
                <a:gd name="connsiteX102" fmla="*/ 1133177 w 3105522"/>
                <a:gd name="connsiteY102" fmla="*/ 481533 h 723305"/>
                <a:gd name="connsiteX103" fmla="*/ 1174701 w 3105522"/>
                <a:gd name="connsiteY103" fmla="*/ 506313 h 723305"/>
                <a:gd name="connsiteX104" fmla="*/ 1178719 w 3105522"/>
                <a:gd name="connsiteY104" fmla="*/ 525735 h 723305"/>
                <a:gd name="connsiteX105" fmla="*/ 1178719 w 3105522"/>
                <a:gd name="connsiteY105" fmla="*/ 653653 h 723305"/>
                <a:gd name="connsiteX106" fmla="*/ 1152600 w 3105522"/>
                <a:gd name="connsiteY106" fmla="*/ 653653 h 723305"/>
                <a:gd name="connsiteX107" fmla="*/ 1152600 w 3105522"/>
                <a:gd name="connsiteY107" fmla="*/ 540469 h 723305"/>
                <a:gd name="connsiteX108" fmla="*/ 1146572 w 3105522"/>
                <a:gd name="connsiteY108" fmla="*/ 512340 h 723305"/>
                <a:gd name="connsiteX109" fmla="*/ 1127820 w 3105522"/>
                <a:gd name="connsiteY109" fmla="*/ 504973 h 723305"/>
                <a:gd name="connsiteX110" fmla="*/ 1080939 w 3105522"/>
                <a:gd name="connsiteY110" fmla="*/ 528414 h 723305"/>
                <a:gd name="connsiteX111" fmla="*/ 1080939 w 3105522"/>
                <a:gd name="connsiteY111" fmla="*/ 653653 h 723305"/>
                <a:gd name="connsiteX112" fmla="*/ 1055489 w 3105522"/>
                <a:gd name="connsiteY112" fmla="*/ 653653 h 723305"/>
                <a:gd name="connsiteX113" fmla="*/ 1055489 w 3105522"/>
                <a:gd name="connsiteY113" fmla="*/ 524395 h 723305"/>
                <a:gd name="connsiteX114" fmla="*/ 1048792 w 3105522"/>
                <a:gd name="connsiteY114" fmla="*/ 488900 h 723305"/>
                <a:gd name="connsiteX115" fmla="*/ 898104 w 3105522"/>
                <a:gd name="connsiteY115" fmla="*/ 481533 h 723305"/>
                <a:gd name="connsiteX116" fmla="*/ 898104 w 3105522"/>
                <a:gd name="connsiteY116" fmla="*/ 602754 h 723305"/>
                <a:gd name="connsiteX117" fmla="*/ 908149 w 3105522"/>
                <a:gd name="connsiteY117" fmla="*/ 630882 h 723305"/>
                <a:gd name="connsiteX118" fmla="*/ 928911 w 3105522"/>
                <a:gd name="connsiteY118" fmla="*/ 636909 h 723305"/>
                <a:gd name="connsiteX119" fmla="*/ 971773 w 3105522"/>
                <a:gd name="connsiteY119" fmla="*/ 606772 h 723305"/>
                <a:gd name="connsiteX120" fmla="*/ 971773 w 3105522"/>
                <a:gd name="connsiteY120" fmla="*/ 487560 h 723305"/>
                <a:gd name="connsiteX121" fmla="*/ 997893 w 3105522"/>
                <a:gd name="connsiteY121" fmla="*/ 482872 h 723305"/>
                <a:gd name="connsiteX122" fmla="*/ 997893 w 3105522"/>
                <a:gd name="connsiteY122" fmla="*/ 605432 h 723305"/>
                <a:gd name="connsiteX123" fmla="*/ 1009278 w 3105522"/>
                <a:gd name="connsiteY123" fmla="*/ 642937 h 723305"/>
                <a:gd name="connsiteX124" fmla="*/ 992535 w 3105522"/>
                <a:gd name="connsiteY124" fmla="*/ 661020 h 723305"/>
                <a:gd name="connsiteX125" fmla="*/ 974452 w 3105522"/>
                <a:gd name="connsiteY125" fmla="*/ 634231 h 723305"/>
                <a:gd name="connsiteX126" fmla="*/ 920874 w 3105522"/>
                <a:gd name="connsiteY126" fmla="*/ 659680 h 723305"/>
                <a:gd name="connsiteX127" fmla="*/ 876672 w 3105522"/>
                <a:gd name="connsiteY127" fmla="*/ 635570 h 723305"/>
                <a:gd name="connsiteX128" fmla="*/ 871984 w 3105522"/>
                <a:gd name="connsiteY128" fmla="*/ 610790 h 723305"/>
                <a:gd name="connsiteX129" fmla="*/ 871984 w 3105522"/>
                <a:gd name="connsiteY129" fmla="*/ 486891 h 723305"/>
                <a:gd name="connsiteX130" fmla="*/ 70991 w 3105522"/>
                <a:gd name="connsiteY130" fmla="*/ 481533 h 723305"/>
                <a:gd name="connsiteX131" fmla="*/ 117202 w 3105522"/>
                <a:gd name="connsiteY131" fmla="*/ 499615 h 723305"/>
                <a:gd name="connsiteX132" fmla="*/ 102468 w 3105522"/>
                <a:gd name="connsiteY132" fmla="*/ 517698 h 723305"/>
                <a:gd name="connsiteX133" fmla="*/ 70321 w 3105522"/>
                <a:gd name="connsiteY133" fmla="*/ 504304 h 723305"/>
                <a:gd name="connsiteX134" fmla="*/ 38844 w 3105522"/>
                <a:gd name="connsiteY134" fmla="*/ 523056 h 723305"/>
                <a:gd name="connsiteX135" fmla="*/ 29468 w 3105522"/>
                <a:gd name="connsiteY135" fmla="*/ 577974 h 723305"/>
                <a:gd name="connsiteX136" fmla="*/ 70991 w 3105522"/>
                <a:gd name="connsiteY136" fmla="*/ 636240 h 723305"/>
                <a:gd name="connsiteX137" fmla="*/ 107156 w 3105522"/>
                <a:gd name="connsiteY137" fmla="*/ 618157 h 723305"/>
                <a:gd name="connsiteX138" fmla="*/ 121890 w 3105522"/>
                <a:gd name="connsiteY138" fmla="*/ 634900 h 723305"/>
                <a:gd name="connsiteX139" fmla="*/ 69652 w 3105522"/>
                <a:gd name="connsiteY139" fmla="*/ 657671 h 723305"/>
                <a:gd name="connsiteX140" fmla="*/ 16073 w 3105522"/>
                <a:gd name="connsiteY140" fmla="*/ 632221 h 723305"/>
                <a:gd name="connsiteX141" fmla="*/ 0 w 3105522"/>
                <a:gd name="connsiteY141" fmla="*/ 572616 h 723305"/>
                <a:gd name="connsiteX142" fmla="*/ 25450 w 3105522"/>
                <a:gd name="connsiteY142" fmla="*/ 500955 h 723305"/>
                <a:gd name="connsiteX143" fmla="*/ 70991 w 3105522"/>
                <a:gd name="connsiteY143" fmla="*/ 481533 h 723305"/>
                <a:gd name="connsiteX144" fmla="*/ 1441252 w 3105522"/>
                <a:gd name="connsiteY144" fmla="*/ 480864 h 723305"/>
                <a:gd name="connsiteX145" fmla="*/ 1476078 w 3105522"/>
                <a:gd name="connsiteY145" fmla="*/ 590029 h 723305"/>
                <a:gd name="connsiteX146" fmla="*/ 1486124 w 3105522"/>
                <a:gd name="connsiteY146" fmla="*/ 632222 h 723305"/>
                <a:gd name="connsiteX147" fmla="*/ 1486794 w 3105522"/>
                <a:gd name="connsiteY147" fmla="*/ 632222 h 723305"/>
                <a:gd name="connsiteX148" fmla="*/ 1497509 w 3105522"/>
                <a:gd name="connsiteY148" fmla="*/ 596727 h 723305"/>
                <a:gd name="connsiteX149" fmla="*/ 1530996 w 3105522"/>
                <a:gd name="connsiteY149" fmla="*/ 486222 h 723305"/>
                <a:gd name="connsiteX150" fmla="*/ 1561133 w 3105522"/>
                <a:gd name="connsiteY150" fmla="*/ 486222 h 723305"/>
                <a:gd name="connsiteX151" fmla="*/ 1502197 w 3105522"/>
                <a:gd name="connsiteY151" fmla="*/ 660351 h 723305"/>
                <a:gd name="connsiteX152" fmla="*/ 1447949 w 3105522"/>
                <a:gd name="connsiteY152" fmla="*/ 723305 h 723305"/>
                <a:gd name="connsiteX153" fmla="*/ 1439913 w 3105522"/>
                <a:gd name="connsiteY153" fmla="*/ 705222 h 723305"/>
                <a:gd name="connsiteX154" fmla="*/ 1478757 w 3105522"/>
                <a:gd name="connsiteY154" fmla="*/ 653653 h 723305"/>
                <a:gd name="connsiteX155" fmla="*/ 1468041 w 3105522"/>
                <a:gd name="connsiteY155" fmla="*/ 655663 h 723305"/>
                <a:gd name="connsiteX156" fmla="*/ 1451298 w 3105522"/>
                <a:gd name="connsiteY156" fmla="*/ 595387 h 723305"/>
                <a:gd name="connsiteX157" fmla="*/ 1415133 w 3105522"/>
                <a:gd name="connsiteY157" fmla="*/ 489570 h 723305"/>
                <a:gd name="connsiteX158" fmla="*/ 680442 w 3105522"/>
                <a:gd name="connsiteY158" fmla="*/ 480864 h 723305"/>
                <a:gd name="connsiteX159" fmla="*/ 719956 w 3105522"/>
                <a:gd name="connsiteY159" fmla="*/ 508993 h 723305"/>
                <a:gd name="connsiteX160" fmla="*/ 774204 w 3105522"/>
                <a:gd name="connsiteY160" fmla="*/ 480864 h 723305"/>
                <a:gd name="connsiteX161" fmla="*/ 816397 w 3105522"/>
                <a:gd name="connsiteY161" fmla="*/ 526405 h 723305"/>
                <a:gd name="connsiteX162" fmla="*/ 816397 w 3105522"/>
                <a:gd name="connsiteY162" fmla="*/ 653653 h 723305"/>
                <a:gd name="connsiteX163" fmla="*/ 789608 w 3105522"/>
                <a:gd name="connsiteY163" fmla="*/ 653653 h 723305"/>
                <a:gd name="connsiteX164" fmla="*/ 789608 w 3105522"/>
                <a:gd name="connsiteY164" fmla="*/ 529754 h 723305"/>
                <a:gd name="connsiteX165" fmla="*/ 768176 w 3105522"/>
                <a:gd name="connsiteY165" fmla="*/ 504974 h 723305"/>
                <a:gd name="connsiteX166" fmla="*/ 723305 w 3105522"/>
                <a:gd name="connsiteY166" fmla="*/ 531093 h 723305"/>
                <a:gd name="connsiteX167" fmla="*/ 723305 w 3105522"/>
                <a:gd name="connsiteY167" fmla="*/ 654323 h 723305"/>
                <a:gd name="connsiteX168" fmla="*/ 696516 w 3105522"/>
                <a:gd name="connsiteY168" fmla="*/ 654323 h 723305"/>
                <a:gd name="connsiteX169" fmla="*/ 696516 w 3105522"/>
                <a:gd name="connsiteY169" fmla="*/ 534442 h 723305"/>
                <a:gd name="connsiteX170" fmla="*/ 691828 w 3105522"/>
                <a:gd name="connsiteY170" fmla="*/ 513011 h 723305"/>
                <a:gd name="connsiteX171" fmla="*/ 674414 w 3105522"/>
                <a:gd name="connsiteY171" fmla="*/ 506314 h 723305"/>
                <a:gd name="connsiteX172" fmla="*/ 631552 w 3105522"/>
                <a:gd name="connsiteY172" fmla="*/ 528415 h 723305"/>
                <a:gd name="connsiteX173" fmla="*/ 631552 w 3105522"/>
                <a:gd name="connsiteY173" fmla="*/ 654323 h 723305"/>
                <a:gd name="connsiteX174" fmla="*/ 606102 w 3105522"/>
                <a:gd name="connsiteY174" fmla="*/ 654323 h 723305"/>
                <a:gd name="connsiteX175" fmla="*/ 606102 w 3105522"/>
                <a:gd name="connsiteY175" fmla="*/ 523726 h 723305"/>
                <a:gd name="connsiteX176" fmla="*/ 600075 w 3105522"/>
                <a:gd name="connsiteY176" fmla="*/ 487561 h 723305"/>
                <a:gd name="connsiteX177" fmla="*/ 625525 w 3105522"/>
                <a:gd name="connsiteY177" fmla="*/ 481534 h 723305"/>
                <a:gd name="connsiteX178" fmla="*/ 631552 w 3105522"/>
                <a:gd name="connsiteY178" fmla="*/ 506314 h 723305"/>
                <a:gd name="connsiteX179" fmla="*/ 680442 w 3105522"/>
                <a:gd name="connsiteY179" fmla="*/ 480864 h 723305"/>
                <a:gd name="connsiteX180" fmla="*/ 413891 w 3105522"/>
                <a:gd name="connsiteY180" fmla="*/ 480864 h 723305"/>
                <a:gd name="connsiteX181" fmla="*/ 453405 w 3105522"/>
                <a:gd name="connsiteY181" fmla="*/ 508993 h 723305"/>
                <a:gd name="connsiteX182" fmla="*/ 507653 w 3105522"/>
                <a:gd name="connsiteY182" fmla="*/ 480864 h 723305"/>
                <a:gd name="connsiteX183" fmla="*/ 549846 w 3105522"/>
                <a:gd name="connsiteY183" fmla="*/ 526405 h 723305"/>
                <a:gd name="connsiteX184" fmla="*/ 549846 w 3105522"/>
                <a:gd name="connsiteY184" fmla="*/ 653653 h 723305"/>
                <a:gd name="connsiteX185" fmla="*/ 523057 w 3105522"/>
                <a:gd name="connsiteY185" fmla="*/ 653653 h 723305"/>
                <a:gd name="connsiteX186" fmla="*/ 523057 w 3105522"/>
                <a:gd name="connsiteY186" fmla="*/ 529754 h 723305"/>
                <a:gd name="connsiteX187" fmla="*/ 501625 w 3105522"/>
                <a:gd name="connsiteY187" fmla="*/ 504974 h 723305"/>
                <a:gd name="connsiteX188" fmla="*/ 456754 w 3105522"/>
                <a:gd name="connsiteY188" fmla="*/ 531093 h 723305"/>
                <a:gd name="connsiteX189" fmla="*/ 456754 w 3105522"/>
                <a:gd name="connsiteY189" fmla="*/ 654323 h 723305"/>
                <a:gd name="connsiteX190" fmla="*/ 429965 w 3105522"/>
                <a:gd name="connsiteY190" fmla="*/ 654323 h 723305"/>
                <a:gd name="connsiteX191" fmla="*/ 429965 w 3105522"/>
                <a:gd name="connsiteY191" fmla="*/ 534442 h 723305"/>
                <a:gd name="connsiteX192" fmla="*/ 425276 w 3105522"/>
                <a:gd name="connsiteY192" fmla="*/ 513011 h 723305"/>
                <a:gd name="connsiteX193" fmla="*/ 407863 w 3105522"/>
                <a:gd name="connsiteY193" fmla="*/ 506314 h 723305"/>
                <a:gd name="connsiteX194" fmla="*/ 365001 w 3105522"/>
                <a:gd name="connsiteY194" fmla="*/ 528415 h 723305"/>
                <a:gd name="connsiteX195" fmla="*/ 365001 w 3105522"/>
                <a:gd name="connsiteY195" fmla="*/ 654323 h 723305"/>
                <a:gd name="connsiteX196" fmla="*/ 339551 w 3105522"/>
                <a:gd name="connsiteY196" fmla="*/ 654323 h 723305"/>
                <a:gd name="connsiteX197" fmla="*/ 339551 w 3105522"/>
                <a:gd name="connsiteY197" fmla="*/ 523726 h 723305"/>
                <a:gd name="connsiteX198" fmla="*/ 333524 w 3105522"/>
                <a:gd name="connsiteY198" fmla="*/ 487561 h 723305"/>
                <a:gd name="connsiteX199" fmla="*/ 358974 w 3105522"/>
                <a:gd name="connsiteY199" fmla="*/ 481534 h 723305"/>
                <a:gd name="connsiteX200" fmla="*/ 365001 w 3105522"/>
                <a:gd name="connsiteY200" fmla="*/ 506314 h 723305"/>
                <a:gd name="connsiteX201" fmla="*/ 413891 w 3105522"/>
                <a:gd name="connsiteY201" fmla="*/ 480864 h 723305"/>
                <a:gd name="connsiteX202" fmla="*/ 2860402 w 3105522"/>
                <a:gd name="connsiteY202" fmla="*/ 480194 h 723305"/>
                <a:gd name="connsiteX203" fmla="*/ 2905944 w 3105522"/>
                <a:gd name="connsiteY203" fmla="*/ 498277 h 723305"/>
                <a:gd name="connsiteX204" fmla="*/ 2925366 w 3105522"/>
                <a:gd name="connsiteY204" fmla="*/ 569268 h 723305"/>
                <a:gd name="connsiteX205" fmla="*/ 2925366 w 3105522"/>
                <a:gd name="connsiteY205" fmla="*/ 573286 h 723305"/>
                <a:gd name="connsiteX206" fmla="*/ 2820219 w 3105522"/>
                <a:gd name="connsiteY206" fmla="*/ 573286 h 723305"/>
                <a:gd name="connsiteX207" fmla="*/ 2820219 w 3105522"/>
                <a:gd name="connsiteY207" fmla="*/ 573956 h 723305"/>
                <a:gd name="connsiteX208" fmla="*/ 2820219 w 3105522"/>
                <a:gd name="connsiteY208" fmla="*/ 577974 h 723305"/>
                <a:gd name="connsiteX209" fmla="*/ 2828255 w 3105522"/>
                <a:gd name="connsiteY209" fmla="*/ 614809 h 723305"/>
                <a:gd name="connsiteX210" fmla="*/ 2870448 w 3105522"/>
                <a:gd name="connsiteY210" fmla="*/ 635571 h 723305"/>
                <a:gd name="connsiteX211" fmla="*/ 2911971 w 3105522"/>
                <a:gd name="connsiteY211" fmla="*/ 619497 h 723305"/>
                <a:gd name="connsiteX212" fmla="*/ 2922017 w 3105522"/>
                <a:gd name="connsiteY212" fmla="*/ 636240 h 723305"/>
                <a:gd name="connsiteX213" fmla="*/ 2865090 w 3105522"/>
                <a:gd name="connsiteY213" fmla="*/ 657002 h 723305"/>
                <a:gd name="connsiteX214" fmla="*/ 2790081 w 3105522"/>
                <a:gd name="connsiteY214" fmla="*/ 567258 h 723305"/>
                <a:gd name="connsiteX215" fmla="*/ 2810173 w 3105522"/>
                <a:gd name="connsiteY215" fmla="*/ 503634 h 723305"/>
                <a:gd name="connsiteX216" fmla="*/ 2860402 w 3105522"/>
                <a:gd name="connsiteY216" fmla="*/ 480194 h 723305"/>
                <a:gd name="connsiteX217" fmla="*/ 2426419 w 3105522"/>
                <a:gd name="connsiteY217" fmla="*/ 480194 h 723305"/>
                <a:gd name="connsiteX218" fmla="*/ 2471961 w 3105522"/>
                <a:gd name="connsiteY218" fmla="*/ 498277 h 723305"/>
                <a:gd name="connsiteX219" fmla="*/ 2491383 w 3105522"/>
                <a:gd name="connsiteY219" fmla="*/ 569268 h 723305"/>
                <a:gd name="connsiteX220" fmla="*/ 2491383 w 3105522"/>
                <a:gd name="connsiteY220" fmla="*/ 573286 h 723305"/>
                <a:gd name="connsiteX221" fmla="*/ 2386236 w 3105522"/>
                <a:gd name="connsiteY221" fmla="*/ 573286 h 723305"/>
                <a:gd name="connsiteX222" fmla="*/ 2386236 w 3105522"/>
                <a:gd name="connsiteY222" fmla="*/ 573956 h 723305"/>
                <a:gd name="connsiteX223" fmla="*/ 2386236 w 3105522"/>
                <a:gd name="connsiteY223" fmla="*/ 577974 h 723305"/>
                <a:gd name="connsiteX224" fmla="*/ 2394272 w 3105522"/>
                <a:gd name="connsiteY224" fmla="*/ 614809 h 723305"/>
                <a:gd name="connsiteX225" fmla="*/ 2436465 w 3105522"/>
                <a:gd name="connsiteY225" fmla="*/ 635571 h 723305"/>
                <a:gd name="connsiteX226" fmla="*/ 2477988 w 3105522"/>
                <a:gd name="connsiteY226" fmla="*/ 619497 h 723305"/>
                <a:gd name="connsiteX227" fmla="*/ 2488034 w 3105522"/>
                <a:gd name="connsiteY227" fmla="*/ 636240 h 723305"/>
                <a:gd name="connsiteX228" fmla="*/ 2431107 w 3105522"/>
                <a:gd name="connsiteY228" fmla="*/ 657002 h 723305"/>
                <a:gd name="connsiteX229" fmla="*/ 2356098 w 3105522"/>
                <a:gd name="connsiteY229" fmla="*/ 567258 h 723305"/>
                <a:gd name="connsiteX230" fmla="*/ 2376190 w 3105522"/>
                <a:gd name="connsiteY230" fmla="*/ 503634 h 723305"/>
                <a:gd name="connsiteX231" fmla="*/ 2426419 w 3105522"/>
                <a:gd name="connsiteY231" fmla="*/ 480194 h 723305"/>
                <a:gd name="connsiteX232" fmla="*/ 1884611 w 3105522"/>
                <a:gd name="connsiteY232" fmla="*/ 480194 h 723305"/>
                <a:gd name="connsiteX233" fmla="*/ 1942208 w 3105522"/>
                <a:gd name="connsiteY233" fmla="*/ 509662 h 723305"/>
                <a:gd name="connsiteX234" fmla="*/ 1957611 w 3105522"/>
                <a:gd name="connsiteY234" fmla="*/ 571947 h 723305"/>
                <a:gd name="connsiteX235" fmla="*/ 1885950 w 3105522"/>
                <a:gd name="connsiteY235" fmla="*/ 658341 h 723305"/>
                <a:gd name="connsiteX236" fmla="*/ 1812950 w 3105522"/>
                <a:gd name="connsiteY236" fmla="*/ 568598 h 723305"/>
                <a:gd name="connsiteX237" fmla="*/ 1884611 w 3105522"/>
                <a:gd name="connsiteY237" fmla="*/ 480194 h 723305"/>
                <a:gd name="connsiteX238" fmla="*/ 219671 w 3105522"/>
                <a:gd name="connsiteY238" fmla="*/ 480194 h 723305"/>
                <a:gd name="connsiteX239" fmla="*/ 277267 w 3105522"/>
                <a:gd name="connsiteY239" fmla="*/ 509662 h 723305"/>
                <a:gd name="connsiteX240" fmla="*/ 292671 w 3105522"/>
                <a:gd name="connsiteY240" fmla="*/ 571947 h 723305"/>
                <a:gd name="connsiteX241" fmla="*/ 221010 w 3105522"/>
                <a:gd name="connsiteY241" fmla="*/ 658341 h 723305"/>
                <a:gd name="connsiteX242" fmla="*/ 148010 w 3105522"/>
                <a:gd name="connsiteY242" fmla="*/ 568598 h 723305"/>
                <a:gd name="connsiteX243" fmla="*/ 219671 w 3105522"/>
                <a:gd name="connsiteY243" fmla="*/ 480194 h 723305"/>
                <a:gd name="connsiteX244" fmla="*/ 2730476 w 3105522"/>
                <a:gd name="connsiteY244" fmla="*/ 435992 h 723305"/>
                <a:gd name="connsiteX245" fmla="*/ 2727127 w 3105522"/>
                <a:gd name="connsiteY245" fmla="*/ 484882 h 723305"/>
                <a:gd name="connsiteX246" fmla="*/ 2769320 w 3105522"/>
                <a:gd name="connsiteY246" fmla="*/ 484882 h 723305"/>
                <a:gd name="connsiteX247" fmla="*/ 2761283 w 3105522"/>
                <a:gd name="connsiteY247" fmla="*/ 505644 h 723305"/>
                <a:gd name="connsiteX248" fmla="*/ 2725788 w 3105522"/>
                <a:gd name="connsiteY248" fmla="*/ 505644 h 723305"/>
                <a:gd name="connsiteX249" fmla="*/ 2725788 w 3105522"/>
                <a:gd name="connsiteY249" fmla="*/ 614139 h 723305"/>
                <a:gd name="connsiteX250" fmla="*/ 2747219 w 3105522"/>
                <a:gd name="connsiteY250" fmla="*/ 638919 h 723305"/>
                <a:gd name="connsiteX251" fmla="*/ 2763962 w 3105522"/>
                <a:gd name="connsiteY251" fmla="*/ 635571 h 723305"/>
                <a:gd name="connsiteX252" fmla="*/ 2767981 w 3105522"/>
                <a:gd name="connsiteY252" fmla="*/ 652314 h 723305"/>
                <a:gd name="connsiteX253" fmla="*/ 2738512 w 3105522"/>
                <a:gd name="connsiteY253" fmla="*/ 659011 h 723305"/>
                <a:gd name="connsiteX254" fmla="*/ 2716411 w 3105522"/>
                <a:gd name="connsiteY254" fmla="*/ 654323 h 723305"/>
                <a:gd name="connsiteX255" fmla="*/ 2700338 w 3105522"/>
                <a:gd name="connsiteY255" fmla="*/ 620837 h 723305"/>
                <a:gd name="connsiteX256" fmla="*/ 2700338 w 3105522"/>
                <a:gd name="connsiteY256" fmla="*/ 504974 h 723305"/>
                <a:gd name="connsiteX257" fmla="*/ 2678237 w 3105522"/>
                <a:gd name="connsiteY257" fmla="*/ 504974 h 723305"/>
                <a:gd name="connsiteX258" fmla="*/ 2678237 w 3105522"/>
                <a:gd name="connsiteY258" fmla="*/ 484882 h 723305"/>
                <a:gd name="connsiteX259" fmla="*/ 2700338 w 3105522"/>
                <a:gd name="connsiteY259" fmla="*/ 484882 h 723305"/>
                <a:gd name="connsiteX260" fmla="*/ 2703017 w 3105522"/>
                <a:gd name="connsiteY260" fmla="*/ 442020 h 723305"/>
                <a:gd name="connsiteX261" fmla="*/ 1352848 w 3105522"/>
                <a:gd name="connsiteY261" fmla="*/ 435992 h 723305"/>
                <a:gd name="connsiteX262" fmla="*/ 1349499 w 3105522"/>
                <a:gd name="connsiteY262" fmla="*/ 484882 h 723305"/>
                <a:gd name="connsiteX263" fmla="*/ 1391692 w 3105522"/>
                <a:gd name="connsiteY263" fmla="*/ 484882 h 723305"/>
                <a:gd name="connsiteX264" fmla="*/ 1383655 w 3105522"/>
                <a:gd name="connsiteY264" fmla="*/ 505644 h 723305"/>
                <a:gd name="connsiteX265" fmla="*/ 1348160 w 3105522"/>
                <a:gd name="connsiteY265" fmla="*/ 505644 h 723305"/>
                <a:gd name="connsiteX266" fmla="*/ 1348160 w 3105522"/>
                <a:gd name="connsiteY266" fmla="*/ 614139 h 723305"/>
                <a:gd name="connsiteX267" fmla="*/ 1369591 w 3105522"/>
                <a:gd name="connsiteY267" fmla="*/ 638919 h 723305"/>
                <a:gd name="connsiteX268" fmla="*/ 1386334 w 3105522"/>
                <a:gd name="connsiteY268" fmla="*/ 635571 h 723305"/>
                <a:gd name="connsiteX269" fmla="*/ 1390353 w 3105522"/>
                <a:gd name="connsiteY269" fmla="*/ 652314 h 723305"/>
                <a:gd name="connsiteX270" fmla="*/ 1360884 w 3105522"/>
                <a:gd name="connsiteY270" fmla="*/ 659011 h 723305"/>
                <a:gd name="connsiteX271" fmla="*/ 1338783 w 3105522"/>
                <a:gd name="connsiteY271" fmla="*/ 654323 h 723305"/>
                <a:gd name="connsiteX272" fmla="*/ 1322710 w 3105522"/>
                <a:gd name="connsiteY272" fmla="*/ 620837 h 723305"/>
                <a:gd name="connsiteX273" fmla="*/ 1322710 w 3105522"/>
                <a:gd name="connsiteY273" fmla="*/ 504974 h 723305"/>
                <a:gd name="connsiteX274" fmla="*/ 1300609 w 3105522"/>
                <a:gd name="connsiteY274" fmla="*/ 504974 h 723305"/>
                <a:gd name="connsiteX275" fmla="*/ 1300609 w 3105522"/>
                <a:gd name="connsiteY275" fmla="*/ 484882 h 723305"/>
                <a:gd name="connsiteX276" fmla="*/ 1322710 w 3105522"/>
                <a:gd name="connsiteY276" fmla="*/ 484882 h 723305"/>
                <a:gd name="connsiteX277" fmla="*/ 1325389 w 3105522"/>
                <a:gd name="connsiteY277" fmla="*/ 442020 h 723305"/>
                <a:gd name="connsiteX278" fmla="*/ 1249041 w 3105522"/>
                <a:gd name="connsiteY278" fmla="*/ 413221 h 723305"/>
                <a:gd name="connsiteX279" fmla="*/ 1269802 w 3105522"/>
                <a:gd name="connsiteY279" fmla="*/ 433983 h 723305"/>
                <a:gd name="connsiteX280" fmla="*/ 1249041 w 3105522"/>
                <a:gd name="connsiteY280" fmla="*/ 454074 h 723305"/>
                <a:gd name="connsiteX281" fmla="*/ 1228279 w 3105522"/>
                <a:gd name="connsiteY281" fmla="*/ 433983 h 723305"/>
                <a:gd name="connsiteX282" fmla="*/ 1249041 w 3105522"/>
                <a:gd name="connsiteY282" fmla="*/ 413221 h 723305"/>
                <a:gd name="connsiteX283" fmla="*/ 3074045 w 3105522"/>
                <a:gd name="connsiteY283" fmla="*/ 406524 h 723305"/>
                <a:gd name="connsiteX284" fmla="*/ 3100165 w 3105522"/>
                <a:gd name="connsiteY284" fmla="*/ 411212 h 723305"/>
                <a:gd name="connsiteX285" fmla="*/ 3100165 w 3105522"/>
                <a:gd name="connsiteY285" fmla="*/ 599405 h 723305"/>
                <a:gd name="connsiteX286" fmla="*/ 3105522 w 3105522"/>
                <a:gd name="connsiteY286" fmla="*/ 653653 h 723305"/>
                <a:gd name="connsiteX287" fmla="*/ 3080073 w 3105522"/>
                <a:gd name="connsiteY287" fmla="*/ 653653 h 723305"/>
                <a:gd name="connsiteX288" fmla="*/ 3080073 w 3105522"/>
                <a:gd name="connsiteY288" fmla="*/ 654323 h 723305"/>
                <a:gd name="connsiteX289" fmla="*/ 3076055 w 3105522"/>
                <a:gd name="connsiteY289" fmla="*/ 636910 h 723305"/>
                <a:gd name="connsiteX290" fmla="*/ 3031183 w 3105522"/>
                <a:gd name="connsiteY290" fmla="*/ 656332 h 723305"/>
                <a:gd name="connsiteX291" fmla="*/ 2962201 w 3105522"/>
                <a:gd name="connsiteY291" fmla="*/ 571277 h 723305"/>
                <a:gd name="connsiteX292" fmla="*/ 2997027 w 3105522"/>
                <a:gd name="connsiteY292" fmla="*/ 492919 h 723305"/>
                <a:gd name="connsiteX293" fmla="*/ 3029174 w 3105522"/>
                <a:gd name="connsiteY293" fmla="*/ 482203 h 723305"/>
                <a:gd name="connsiteX294" fmla="*/ 3074715 w 3105522"/>
                <a:gd name="connsiteY294" fmla="*/ 503634 h 723305"/>
                <a:gd name="connsiteX295" fmla="*/ 3074045 w 3105522"/>
                <a:gd name="connsiteY295" fmla="*/ 477515 h 723305"/>
                <a:gd name="connsiteX296" fmla="*/ 2760613 w 3105522"/>
                <a:gd name="connsiteY296" fmla="*/ 162074 h 723305"/>
                <a:gd name="connsiteX297" fmla="*/ 2703017 w 3105522"/>
                <a:gd name="connsiteY297" fmla="*/ 202257 h 723305"/>
                <a:gd name="connsiteX298" fmla="*/ 2731815 w 3105522"/>
                <a:gd name="connsiteY298" fmla="*/ 233065 h 723305"/>
                <a:gd name="connsiteX299" fmla="*/ 2772669 w 3105522"/>
                <a:gd name="connsiteY299" fmla="*/ 206945 h 723305"/>
                <a:gd name="connsiteX300" fmla="*/ 2774008 w 3105522"/>
                <a:gd name="connsiteY300" fmla="*/ 162743 h 723305"/>
                <a:gd name="connsiteX301" fmla="*/ 2760613 w 3105522"/>
                <a:gd name="connsiteY301" fmla="*/ 162074 h 723305"/>
                <a:gd name="connsiteX302" fmla="*/ 2202061 w 3105522"/>
                <a:gd name="connsiteY302" fmla="*/ 99789 h 723305"/>
                <a:gd name="connsiteX303" fmla="*/ 2157190 w 3105522"/>
                <a:gd name="connsiteY303" fmla="*/ 123229 h 723305"/>
                <a:gd name="connsiteX304" fmla="*/ 2157190 w 3105522"/>
                <a:gd name="connsiteY304" fmla="*/ 208285 h 723305"/>
                <a:gd name="connsiteX305" fmla="*/ 2198713 w 3105522"/>
                <a:gd name="connsiteY305" fmla="*/ 230386 h 723305"/>
                <a:gd name="connsiteX306" fmla="*/ 2234208 w 3105522"/>
                <a:gd name="connsiteY306" fmla="*/ 209624 h 723305"/>
                <a:gd name="connsiteX307" fmla="*/ 2241575 w 3105522"/>
                <a:gd name="connsiteY307" fmla="*/ 166762 h 723305"/>
                <a:gd name="connsiteX308" fmla="*/ 2232869 w 3105522"/>
                <a:gd name="connsiteY308" fmla="*/ 118541 h 723305"/>
                <a:gd name="connsiteX309" fmla="*/ 2202061 w 3105522"/>
                <a:gd name="connsiteY309" fmla="*/ 99789 h 723305"/>
                <a:gd name="connsiteX310" fmla="*/ 604763 w 3105522"/>
                <a:gd name="connsiteY310" fmla="*/ 99789 h 723305"/>
                <a:gd name="connsiteX311" fmla="*/ 559891 w 3105522"/>
                <a:gd name="connsiteY311" fmla="*/ 123229 h 723305"/>
                <a:gd name="connsiteX312" fmla="*/ 559891 w 3105522"/>
                <a:gd name="connsiteY312" fmla="*/ 208285 h 723305"/>
                <a:gd name="connsiteX313" fmla="*/ 601415 w 3105522"/>
                <a:gd name="connsiteY313" fmla="*/ 230386 h 723305"/>
                <a:gd name="connsiteX314" fmla="*/ 636910 w 3105522"/>
                <a:gd name="connsiteY314" fmla="*/ 209624 h 723305"/>
                <a:gd name="connsiteX315" fmla="*/ 644277 w 3105522"/>
                <a:gd name="connsiteY315" fmla="*/ 166762 h 723305"/>
                <a:gd name="connsiteX316" fmla="*/ 635570 w 3105522"/>
                <a:gd name="connsiteY316" fmla="*/ 118541 h 723305"/>
                <a:gd name="connsiteX317" fmla="*/ 604763 w 3105522"/>
                <a:gd name="connsiteY317" fmla="*/ 99789 h 723305"/>
                <a:gd name="connsiteX318" fmla="*/ 1033388 w 3105522"/>
                <a:gd name="connsiteY318" fmla="*/ 97780 h 723305"/>
                <a:gd name="connsiteX319" fmla="*/ 1001911 w 3105522"/>
                <a:gd name="connsiteY319" fmla="*/ 132606 h 723305"/>
                <a:gd name="connsiteX320" fmla="*/ 1034058 w 3105522"/>
                <a:gd name="connsiteY320" fmla="*/ 166092 h 723305"/>
                <a:gd name="connsiteX321" fmla="*/ 1064195 w 3105522"/>
                <a:gd name="connsiteY321" fmla="*/ 131266 h 723305"/>
                <a:gd name="connsiteX322" fmla="*/ 1033388 w 3105522"/>
                <a:gd name="connsiteY322" fmla="*/ 97780 h 723305"/>
                <a:gd name="connsiteX323" fmla="*/ 1584574 w 3105522"/>
                <a:gd name="connsiteY323" fmla="*/ 95770 h 723305"/>
                <a:gd name="connsiteX324" fmla="*/ 1545730 w 3105522"/>
                <a:gd name="connsiteY324" fmla="*/ 148009 h 723305"/>
                <a:gd name="connsiteX325" fmla="*/ 1622748 w 3105522"/>
                <a:gd name="connsiteY325" fmla="*/ 148009 h 723305"/>
                <a:gd name="connsiteX326" fmla="*/ 1614711 w 3105522"/>
                <a:gd name="connsiteY326" fmla="*/ 110504 h 723305"/>
                <a:gd name="connsiteX327" fmla="*/ 1584574 w 3105522"/>
                <a:gd name="connsiteY327" fmla="*/ 95770 h 723305"/>
                <a:gd name="connsiteX328" fmla="*/ 247799 w 3105522"/>
                <a:gd name="connsiteY328" fmla="*/ 95770 h 723305"/>
                <a:gd name="connsiteX329" fmla="*/ 208955 w 3105522"/>
                <a:gd name="connsiteY329" fmla="*/ 148009 h 723305"/>
                <a:gd name="connsiteX330" fmla="*/ 285973 w 3105522"/>
                <a:gd name="connsiteY330" fmla="*/ 148009 h 723305"/>
                <a:gd name="connsiteX331" fmla="*/ 277936 w 3105522"/>
                <a:gd name="connsiteY331" fmla="*/ 110504 h 723305"/>
                <a:gd name="connsiteX332" fmla="*/ 247799 w 3105522"/>
                <a:gd name="connsiteY332" fmla="*/ 95770 h 723305"/>
                <a:gd name="connsiteX333" fmla="*/ 421259 w 3105522"/>
                <a:gd name="connsiteY333" fmla="*/ 95770 h 723305"/>
                <a:gd name="connsiteX334" fmla="*/ 382414 w 3105522"/>
                <a:gd name="connsiteY334" fmla="*/ 148009 h 723305"/>
                <a:gd name="connsiteX335" fmla="*/ 459433 w 3105522"/>
                <a:gd name="connsiteY335" fmla="*/ 148009 h 723305"/>
                <a:gd name="connsiteX336" fmla="*/ 451396 w 3105522"/>
                <a:gd name="connsiteY336" fmla="*/ 110504 h 723305"/>
                <a:gd name="connsiteX337" fmla="*/ 421259 w 3105522"/>
                <a:gd name="connsiteY337" fmla="*/ 95770 h 723305"/>
                <a:gd name="connsiteX338" fmla="*/ 2377530 w 3105522"/>
                <a:gd name="connsiteY338" fmla="*/ 95770 h 723305"/>
                <a:gd name="connsiteX339" fmla="*/ 2338686 w 3105522"/>
                <a:gd name="connsiteY339" fmla="*/ 148009 h 723305"/>
                <a:gd name="connsiteX340" fmla="*/ 2415704 w 3105522"/>
                <a:gd name="connsiteY340" fmla="*/ 148009 h 723305"/>
                <a:gd name="connsiteX341" fmla="*/ 2407668 w 3105522"/>
                <a:gd name="connsiteY341" fmla="*/ 110504 h 723305"/>
                <a:gd name="connsiteX342" fmla="*/ 2377530 w 3105522"/>
                <a:gd name="connsiteY342" fmla="*/ 95770 h 723305"/>
                <a:gd name="connsiteX343" fmla="*/ 1034058 w 3105522"/>
                <a:gd name="connsiteY343" fmla="*/ 75679 h 723305"/>
                <a:gd name="connsiteX344" fmla="*/ 1085627 w 3105522"/>
                <a:gd name="connsiteY344" fmla="*/ 85055 h 723305"/>
                <a:gd name="connsiteX345" fmla="*/ 1109067 w 3105522"/>
                <a:gd name="connsiteY345" fmla="*/ 77688 h 723305"/>
                <a:gd name="connsiteX346" fmla="*/ 1125141 w 3105522"/>
                <a:gd name="connsiteY346" fmla="*/ 93762 h 723305"/>
                <a:gd name="connsiteX347" fmla="*/ 1097012 w 3105522"/>
                <a:gd name="connsiteY347" fmla="*/ 104477 h 723305"/>
                <a:gd name="connsiteX348" fmla="*/ 1085627 w 3105522"/>
                <a:gd name="connsiteY348" fmla="*/ 102468 h 723305"/>
                <a:gd name="connsiteX349" fmla="*/ 1095672 w 3105522"/>
                <a:gd name="connsiteY349" fmla="*/ 131266 h 723305"/>
                <a:gd name="connsiteX350" fmla="*/ 1070893 w 3105522"/>
                <a:gd name="connsiteY350" fmla="*/ 177478 h 723305"/>
                <a:gd name="connsiteX351" fmla="*/ 1039415 w 3105522"/>
                <a:gd name="connsiteY351" fmla="*/ 184844 h 723305"/>
                <a:gd name="connsiteX352" fmla="*/ 1009278 w 3105522"/>
                <a:gd name="connsiteY352" fmla="*/ 204267 h 723305"/>
                <a:gd name="connsiteX353" fmla="*/ 1022672 w 3105522"/>
                <a:gd name="connsiteY353" fmla="*/ 212303 h 723305"/>
                <a:gd name="connsiteX354" fmla="*/ 1049461 w 3105522"/>
                <a:gd name="connsiteY354" fmla="*/ 212303 h 723305"/>
                <a:gd name="connsiteX355" fmla="*/ 1090315 w 3105522"/>
                <a:gd name="connsiteY355" fmla="*/ 221679 h 723305"/>
                <a:gd name="connsiteX356" fmla="*/ 1109067 w 3105522"/>
                <a:gd name="connsiteY356" fmla="*/ 257175 h 723305"/>
                <a:gd name="connsiteX357" fmla="*/ 1042094 w 3105522"/>
                <a:gd name="connsiteY357" fmla="*/ 310083 h 723305"/>
                <a:gd name="connsiteX358" fmla="*/ 969094 w 3105522"/>
                <a:gd name="connsiteY358" fmla="*/ 267221 h 723305"/>
                <a:gd name="connsiteX359" fmla="*/ 972443 w 3105522"/>
                <a:gd name="connsiteY359" fmla="*/ 249138 h 723305"/>
                <a:gd name="connsiteX360" fmla="*/ 999902 w 3105522"/>
                <a:gd name="connsiteY360" fmla="*/ 246459 h 723305"/>
                <a:gd name="connsiteX361" fmla="*/ 995214 w 3105522"/>
                <a:gd name="connsiteY361" fmla="*/ 261863 h 723305"/>
                <a:gd name="connsiteX362" fmla="*/ 1005259 w 3105522"/>
                <a:gd name="connsiteY362" fmla="*/ 281285 h 723305"/>
                <a:gd name="connsiteX363" fmla="*/ 1039415 w 3105522"/>
                <a:gd name="connsiteY363" fmla="*/ 289322 h 723305"/>
                <a:gd name="connsiteX364" fmla="*/ 1080269 w 3105522"/>
                <a:gd name="connsiteY364" fmla="*/ 259854 h 723305"/>
                <a:gd name="connsiteX365" fmla="*/ 1070893 w 3105522"/>
                <a:gd name="connsiteY365" fmla="*/ 239762 h 723305"/>
                <a:gd name="connsiteX366" fmla="*/ 1037406 w 3105522"/>
                <a:gd name="connsiteY366" fmla="*/ 233735 h 723305"/>
                <a:gd name="connsiteX367" fmla="*/ 1011287 w 3105522"/>
                <a:gd name="connsiteY367" fmla="*/ 234404 h 723305"/>
                <a:gd name="connsiteX368" fmla="*/ 979810 w 3105522"/>
                <a:gd name="connsiteY368" fmla="*/ 210294 h 723305"/>
                <a:gd name="connsiteX369" fmla="*/ 1009948 w 3105522"/>
                <a:gd name="connsiteY369" fmla="*/ 181496 h 723305"/>
                <a:gd name="connsiteX370" fmla="*/ 971773 w 3105522"/>
                <a:gd name="connsiteY370" fmla="*/ 132606 h 723305"/>
                <a:gd name="connsiteX371" fmla="*/ 1034058 w 3105522"/>
                <a:gd name="connsiteY371" fmla="*/ 75679 h 723305"/>
                <a:gd name="connsiteX372" fmla="*/ 2750568 w 3105522"/>
                <a:gd name="connsiteY372" fmla="*/ 75679 h 723305"/>
                <a:gd name="connsiteX373" fmla="*/ 2797448 w 3105522"/>
                <a:gd name="connsiteY373" fmla="*/ 101798 h 723305"/>
                <a:gd name="connsiteX374" fmla="*/ 2801467 w 3105522"/>
                <a:gd name="connsiteY374" fmla="*/ 139303 h 723305"/>
                <a:gd name="connsiteX375" fmla="*/ 2800127 w 3105522"/>
                <a:gd name="connsiteY375" fmla="*/ 194890 h 723305"/>
                <a:gd name="connsiteX376" fmla="*/ 2813522 w 3105522"/>
                <a:gd name="connsiteY376" fmla="*/ 236413 h 723305"/>
                <a:gd name="connsiteX377" fmla="*/ 2799458 w 3105522"/>
                <a:gd name="connsiteY377" fmla="*/ 254496 h 723305"/>
                <a:gd name="connsiteX378" fmla="*/ 2776687 w 3105522"/>
                <a:gd name="connsiteY378" fmla="*/ 229716 h 723305"/>
                <a:gd name="connsiteX379" fmla="*/ 2727797 w 3105522"/>
                <a:gd name="connsiteY379" fmla="*/ 252487 h 723305"/>
                <a:gd name="connsiteX380" fmla="*/ 2673549 w 3105522"/>
                <a:gd name="connsiteY380" fmla="*/ 204267 h 723305"/>
                <a:gd name="connsiteX381" fmla="*/ 2762623 w 3105522"/>
                <a:gd name="connsiteY381" fmla="*/ 143991 h 723305"/>
                <a:gd name="connsiteX382" fmla="*/ 2774678 w 3105522"/>
                <a:gd name="connsiteY382" fmla="*/ 144661 h 723305"/>
                <a:gd name="connsiteX383" fmla="*/ 2774678 w 3105522"/>
                <a:gd name="connsiteY383" fmla="*/ 132606 h 723305"/>
                <a:gd name="connsiteX384" fmla="*/ 2769320 w 3105522"/>
                <a:gd name="connsiteY384" fmla="*/ 106486 h 723305"/>
                <a:gd name="connsiteX385" fmla="*/ 2746549 w 3105522"/>
                <a:gd name="connsiteY385" fmla="*/ 97110 h 723305"/>
                <a:gd name="connsiteX386" fmla="*/ 2692971 w 3105522"/>
                <a:gd name="connsiteY386" fmla="*/ 117202 h 723305"/>
                <a:gd name="connsiteX387" fmla="*/ 2679577 w 3105522"/>
                <a:gd name="connsiteY387" fmla="*/ 98450 h 723305"/>
                <a:gd name="connsiteX388" fmla="*/ 2750568 w 3105522"/>
                <a:gd name="connsiteY388" fmla="*/ 75679 h 723305"/>
                <a:gd name="connsiteX389" fmla="*/ 2153841 w 3105522"/>
                <a:gd name="connsiteY389" fmla="*/ 75009 h 723305"/>
                <a:gd name="connsiteX390" fmla="*/ 2155850 w 3105522"/>
                <a:gd name="connsiteY390" fmla="*/ 100459 h 723305"/>
                <a:gd name="connsiteX391" fmla="*/ 2205410 w 3105522"/>
                <a:gd name="connsiteY391" fmla="*/ 75679 h 723305"/>
                <a:gd name="connsiteX392" fmla="*/ 2250282 w 3105522"/>
                <a:gd name="connsiteY392" fmla="*/ 96440 h 723305"/>
                <a:gd name="connsiteX393" fmla="*/ 2269034 w 3105522"/>
                <a:gd name="connsiteY393" fmla="*/ 162743 h 723305"/>
                <a:gd name="connsiteX394" fmla="*/ 2255640 w 3105522"/>
                <a:gd name="connsiteY394" fmla="*/ 221679 h 723305"/>
                <a:gd name="connsiteX395" fmla="*/ 2203401 w 3105522"/>
                <a:gd name="connsiteY395" fmla="*/ 252487 h 723305"/>
                <a:gd name="connsiteX396" fmla="*/ 2157190 w 3105522"/>
                <a:gd name="connsiteY396" fmla="*/ 233065 h 723305"/>
                <a:gd name="connsiteX397" fmla="*/ 2157190 w 3105522"/>
                <a:gd name="connsiteY397" fmla="*/ 313432 h 723305"/>
                <a:gd name="connsiteX398" fmla="*/ 2131070 w 3105522"/>
                <a:gd name="connsiteY398" fmla="*/ 318789 h 723305"/>
                <a:gd name="connsiteX399" fmla="*/ 2131070 w 3105522"/>
                <a:gd name="connsiteY399" fmla="*/ 115862 h 723305"/>
                <a:gd name="connsiteX400" fmla="*/ 2127052 w 3105522"/>
                <a:gd name="connsiteY400" fmla="*/ 79697 h 723305"/>
                <a:gd name="connsiteX401" fmla="*/ 746076 w 3105522"/>
                <a:gd name="connsiteY401" fmla="*/ 75009 h 723305"/>
                <a:gd name="connsiteX402" fmla="*/ 746076 w 3105522"/>
                <a:gd name="connsiteY402" fmla="*/ 247129 h 723305"/>
                <a:gd name="connsiteX403" fmla="*/ 718617 w 3105522"/>
                <a:gd name="connsiteY403" fmla="*/ 247129 h 723305"/>
                <a:gd name="connsiteX404" fmla="*/ 718617 w 3105522"/>
                <a:gd name="connsiteY404" fmla="*/ 79698 h 723305"/>
                <a:gd name="connsiteX405" fmla="*/ 555873 w 3105522"/>
                <a:gd name="connsiteY405" fmla="*/ 75009 h 723305"/>
                <a:gd name="connsiteX406" fmla="*/ 557882 w 3105522"/>
                <a:gd name="connsiteY406" fmla="*/ 100459 h 723305"/>
                <a:gd name="connsiteX407" fmla="*/ 607442 w 3105522"/>
                <a:gd name="connsiteY407" fmla="*/ 75679 h 723305"/>
                <a:gd name="connsiteX408" fmla="*/ 652314 w 3105522"/>
                <a:gd name="connsiteY408" fmla="*/ 96440 h 723305"/>
                <a:gd name="connsiteX409" fmla="*/ 671066 w 3105522"/>
                <a:gd name="connsiteY409" fmla="*/ 162743 h 723305"/>
                <a:gd name="connsiteX410" fmla="*/ 657671 w 3105522"/>
                <a:gd name="connsiteY410" fmla="*/ 221679 h 723305"/>
                <a:gd name="connsiteX411" fmla="*/ 605433 w 3105522"/>
                <a:gd name="connsiteY411" fmla="*/ 252487 h 723305"/>
                <a:gd name="connsiteX412" fmla="*/ 559222 w 3105522"/>
                <a:gd name="connsiteY412" fmla="*/ 233065 h 723305"/>
                <a:gd name="connsiteX413" fmla="*/ 559222 w 3105522"/>
                <a:gd name="connsiteY413" fmla="*/ 313432 h 723305"/>
                <a:gd name="connsiteX414" fmla="*/ 533102 w 3105522"/>
                <a:gd name="connsiteY414" fmla="*/ 318789 h 723305"/>
                <a:gd name="connsiteX415" fmla="*/ 533102 w 3105522"/>
                <a:gd name="connsiteY415" fmla="*/ 115862 h 723305"/>
                <a:gd name="connsiteX416" fmla="*/ 529084 w 3105522"/>
                <a:gd name="connsiteY416" fmla="*/ 79697 h 723305"/>
                <a:gd name="connsiteX417" fmla="*/ 2630016 w 3105522"/>
                <a:gd name="connsiteY417" fmla="*/ 75009 h 723305"/>
                <a:gd name="connsiteX418" fmla="*/ 2630016 w 3105522"/>
                <a:gd name="connsiteY418" fmla="*/ 247129 h 723305"/>
                <a:gd name="connsiteX419" fmla="*/ 2602557 w 3105522"/>
                <a:gd name="connsiteY419" fmla="*/ 247129 h 723305"/>
                <a:gd name="connsiteX420" fmla="*/ 2602557 w 3105522"/>
                <a:gd name="connsiteY420" fmla="*/ 79698 h 723305"/>
                <a:gd name="connsiteX421" fmla="*/ 2562374 w 3105522"/>
                <a:gd name="connsiteY421" fmla="*/ 74339 h 723305"/>
                <a:gd name="connsiteX422" fmla="*/ 2571750 w 3105522"/>
                <a:gd name="connsiteY422" fmla="*/ 76348 h 723305"/>
                <a:gd name="connsiteX423" fmla="*/ 2561034 w 3105522"/>
                <a:gd name="connsiteY423" fmla="*/ 105146 h 723305"/>
                <a:gd name="connsiteX424" fmla="*/ 2553667 w 3105522"/>
                <a:gd name="connsiteY424" fmla="*/ 103807 h 723305"/>
                <a:gd name="connsiteX425" fmla="*/ 2525539 w 3105522"/>
                <a:gd name="connsiteY425" fmla="*/ 115862 h 723305"/>
                <a:gd name="connsiteX426" fmla="*/ 2515493 w 3105522"/>
                <a:gd name="connsiteY426" fmla="*/ 142651 h 723305"/>
                <a:gd name="connsiteX427" fmla="*/ 2515493 w 3105522"/>
                <a:gd name="connsiteY427" fmla="*/ 248468 h 723305"/>
                <a:gd name="connsiteX428" fmla="*/ 2489373 w 3105522"/>
                <a:gd name="connsiteY428" fmla="*/ 248468 h 723305"/>
                <a:gd name="connsiteX429" fmla="*/ 2489373 w 3105522"/>
                <a:gd name="connsiteY429" fmla="*/ 118541 h 723305"/>
                <a:gd name="connsiteX430" fmla="*/ 2483346 w 3105522"/>
                <a:gd name="connsiteY430" fmla="*/ 82376 h 723305"/>
                <a:gd name="connsiteX431" fmla="*/ 2509465 w 3105522"/>
                <a:gd name="connsiteY431" fmla="*/ 75009 h 723305"/>
                <a:gd name="connsiteX432" fmla="*/ 2514823 w 3105522"/>
                <a:gd name="connsiteY432" fmla="*/ 102468 h 723305"/>
                <a:gd name="connsiteX433" fmla="*/ 2562374 w 3105522"/>
                <a:gd name="connsiteY433" fmla="*/ 74339 h 723305"/>
                <a:gd name="connsiteX434" fmla="*/ 1585913 w 3105522"/>
                <a:gd name="connsiteY434" fmla="*/ 74339 h 723305"/>
                <a:gd name="connsiteX435" fmla="*/ 1631455 w 3105522"/>
                <a:gd name="connsiteY435" fmla="*/ 92422 h 723305"/>
                <a:gd name="connsiteX436" fmla="*/ 1650877 w 3105522"/>
                <a:gd name="connsiteY436" fmla="*/ 163413 h 723305"/>
                <a:gd name="connsiteX437" fmla="*/ 1650877 w 3105522"/>
                <a:gd name="connsiteY437" fmla="*/ 167431 h 723305"/>
                <a:gd name="connsiteX438" fmla="*/ 1545730 w 3105522"/>
                <a:gd name="connsiteY438" fmla="*/ 167431 h 723305"/>
                <a:gd name="connsiteX439" fmla="*/ 1545730 w 3105522"/>
                <a:gd name="connsiteY439" fmla="*/ 168101 h 723305"/>
                <a:gd name="connsiteX440" fmla="*/ 1545730 w 3105522"/>
                <a:gd name="connsiteY440" fmla="*/ 172119 h 723305"/>
                <a:gd name="connsiteX441" fmla="*/ 1553766 w 3105522"/>
                <a:gd name="connsiteY441" fmla="*/ 208954 h 723305"/>
                <a:gd name="connsiteX442" fmla="*/ 1595959 w 3105522"/>
                <a:gd name="connsiteY442" fmla="*/ 229716 h 723305"/>
                <a:gd name="connsiteX443" fmla="*/ 1637482 w 3105522"/>
                <a:gd name="connsiteY443" fmla="*/ 213642 h 723305"/>
                <a:gd name="connsiteX444" fmla="*/ 1647528 w 3105522"/>
                <a:gd name="connsiteY444" fmla="*/ 230385 h 723305"/>
                <a:gd name="connsiteX445" fmla="*/ 1590601 w 3105522"/>
                <a:gd name="connsiteY445" fmla="*/ 251147 h 723305"/>
                <a:gd name="connsiteX446" fmla="*/ 1515592 w 3105522"/>
                <a:gd name="connsiteY446" fmla="*/ 161403 h 723305"/>
                <a:gd name="connsiteX447" fmla="*/ 1535684 w 3105522"/>
                <a:gd name="connsiteY447" fmla="*/ 97779 h 723305"/>
                <a:gd name="connsiteX448" fmla="*/ 1585913 w 3105522"/>
                <a:gd name="connsiteY448" fmla="*/ 74339 h 723305"/>
                <a:gd name="connsiteX449" fmla="*/ 249138 w 3105522"/>
                <a:gd name="connsiteY449" fmla="*/ 74339 h 723305"/>
                <a:gd name="connsiteX450" fmla="*/ 294680 w 3105522"/>
                <a:gd name="connsiteY450" fmla="*/ 92422 h 723305"/>
                <a:gd name="connsiteX451" fmla="*/ 314102 w 3105522"/>
                <a:gd name="connsiteY451" fmla="*/ 163413 h 723305"/>
                <a:gd name="connsiteX452" fmla="*/ 314102 w 3105522"/>
                <a:gd name="connsiteY452" fmla="*/ 167431 h 723305"/>
                <a:gd name="connsiteX453" fmla="*/ 208955 w 3105522"/>
                <a:gd name="connsiteY453" fmla="*/ 167431 h 723305"/>
                <a:gd name="connsiteX454" fmla="*/ 208955 w 3105522"/>
                <a:gd name="connsiteY454" fmla="*/ 168101 h 723305"/>
                <a:gd name="connsiteX455" fmla="*/ 208955 w 3105522"/>
                <a:gd name="connsiteY455" fmla="*/ 172119 h 723305"/>
                <a:gd name="connsiteX456" fmla="*/ 216991 w 3105522"/>
                <a:gd name="connsiteY456" fmla="*/ 208954 h 723305"/>
                <a:gd name="connsiteX457" fmla="*/ 259184 w 3105522"/>
                <a:gd name="connsiteY457" fmla="*/ 229716 h 723305"/>
                <a:gd name="connsiteX458" fmla="*/ 300707 w 3105522"/>
                <a:gd name="connsiteY458" fmla="*/ 213642 h 723305"/>
                <a:gd name="connsiteX459" fmla="*/ 310753 w 3105522"/>
                <a:gd name="connsiteY459" fmla="*/ 230385 h 723305"/>
                <a:gd name="connsiteX460" fmla="*/ 253826 w 3105522"/>
                <a:gd name="connsiteY460" fmla="*/ 251147 h 723305"/>
                <a:gd name="connsiteX461" fmla="*/ 178817 w 3105522"/>
                <a:gd name="connsiteY461" fmla="*/ 161403 h 723305"/>
                <a:gd name="connsiteX462" fmla="*/ 198909 w 3105522"/>
                <a:gd name="connsiteY462" fmla="*/ 97779 h 723305"/>
                <a:gd name="connsiteX463" fmla="*/ 249138 w 3105522"/>
                <a:gd name="connsiteY463" fmla="*/ 74339 h 723305"/>
                <a:gd name="connsiteX464" fmla="*/ 821755 w 3105522"/>
                <a:gd name="connsiteY464" fmla="*/ 74339 h 723305"/>
                <a:gd name="connsiteX465" fmla="*/ 827782 w 3105522"/>
                <a:gd name="connsiteY465" fmla="*/ 100459 h 723305"/>
                <a:gd name="connsiteX466" fmla="*/ 880691 w 3105522"/>
                <a:gd name="connsiteY466" fmla="*/ 74339 h 723305"/>
                <a:gd name="connsiteX467" fmla="*/ 922214 w 3105522"/>
                <a:gd name="connsiteY467" fmla="*/ 99119 h 723305"/>
                <a:gd name="connsiteX468" fmla="*/ 926232 w 3105522"/>
                <a:gd name="connsiteY468" fmla="*/ 118541 h 723305"/>
                <a:gd name="connsiteX469" fmla="*/ 926232 w 3105522"/>
                <a:gd name="connsiteY469" fmla="*/ 246459 h 723305"/>
                <a:gd name="connsiteX470" fmla="*/ 900113 w 3105522"/>
                <a:gd name="connsiteY470" fmla="*/ 246459 h 723305"/>
                <a:gd name="connsiteX471" fmla="*/ 900113 w 3105522"/>
                <a:gd name="connsiteY471" fmla="*/ 133945 h 723305"/>
                <a:gd name="connsiteX472" fmla="*/ 894085 w 3105522"/>
                <a:gd name="connsiteY472" fmla="*/ 105816 h 723305"/>
                <a:gd name="connsiteX473" fmla="*/ 875333 w 3105522"/>
                <a:gd name="connsiteY473" fmla="*/ 98449 h 723305"/>
                <a:gd name="connsiteX474" fmla="*/ 828452 w 3105522"/>
                <a:gd name="connsiteY474" fmla="*/ 121890 h 723305"/>
                <a:gd name="connsiteX475" fmla="*/ 828452 w 3105522"/>
                <a:gd name="connsiteY475" fmla="*/ 247129 h 723305"/>
                <a:gd name="connsiteX476" fmla="*/ 803002 w 3105522"/>
                <a:gd name="connsiteY476" fmla="*/ 247129 h 723305"/>
                <a:gd name="connsiteX477" fmla="*/ 803002 w 3105522"/>
                <a:gd name="connsiteY477" fmla="*/ 117202 h 723305"/>
                <a:gd name="connsiteX478" fmla="*/ 796305 w 3105522"/>
                <a:gd name="connsiteY478" fmla="*/ 81706 h 723305"/>
                <a:gd name="connsiteX479" fmla="*/ 421928 w 3105522"/>
                <a:gd name="connsiteY479" fmla="*/ 74339 h 723305"/>
                <a:gd name="connsiteX480" fmla="*/ 467470 w 3105522"/>
                <a:gd name="connsiteY480" fmla="*/ 92422 h 723305"/>
                <a:gd name="connsiteX481" fmla="*/ 486892 w 3105522"/>
                <a:gd name="connsiteY481" fmla="*/ 163413 h 723305"/>
                <a:gd name="connsiteX482" fmla="*/ 486892 w 3105522"/>
                <a:gd name="connsiteY482" fmla="*/ 167431 h 723305"/>
                <a:gd name="connsiteX483" fmla="*/ 381745 w 3105522"/>
                <a:gd name="connsiteY483" fmla="*/ 167431 h 723305"/>
                <a:gd name="connsiteX484" fmla="*/ 381745 w 3105522"/>
                <a:gd name="connsiteY484" fmla="*/ 168101 h 723305"/>
                <a:gd name="connsiteX485" fmla="*/ 381745 w 3105522"/>
                <a:gd name="connsiteY485" fmla="*/ 172119 h 723305"/>
                <a:gd name="connsiteX486" fmla="*/ 389781 w 3105522"/>
                <a:gd name="connsiteY486" fmla="*/ 208954 h 723305"/>
                <a:gd name="connsiteX487" fmla="*/ 431974 w 3105522"/>
                <a:gd name="connsiteY487" fmla="*/ 229716 h 723305"/>
                <a:gd name="connsiteX488" fmla="*/ 473497 w 3105522"/>
                <a:gd name="connsiteY488" fmla="*/ 213642 h 723305"/>
                <a:gd name="connsiteX489" fmla="*/ 483543 w 3105522"/>
                <a:gd name="connsiteY489" fmla="*/ 230385 h 723305"/>
                <a:gd name="connsiteX490" fmla="*/ 426616 w 3105522"/>
                <a:gd name="connsiteY490" fmla="*/ 251147 h 723305"/>
                <a:gd name="connsiteX491" fmla="*/ 351607 w 3105522"/>
                <a:gd name="connsiteY491" fmla="*/ 161403 h 723305"/>
                <a:gd name="connsiteX492" fmla="*/ 371699 w 3105522"/>
                <a:gd name="connsiteY492" fmla="*/ 97779 h 723305"/>
                <a:gd name="connsiteX493" fmla="*/ 421928 w 3105522"/>
                <a:gd name="connsiteY493" fmla="*/ 74339 h 723305"/>
                <a:gd name="connsiteX494" fmla="*/ 2378869 w 3105522"/>
                <a:gd name="connsiteY494" fmla="*/ 74339 h 723305"/>
                <a:gd name="connsiteX495" fmla="*/ 2424411 w 3105522"/>
                <a:gd name="connsiteY495" fmla="*/ 92422 h 723305"/>
                <a:gd name="connsiteX496" fmla="*/ 2443833 w 3105522"/>
                <a:gd name="connsiteY496" fmla="*/ 163413 h 723305"/>
                <a:gd name="connsiteX497" fmla="*/ 2443833 w 3105522"/>
                <a:gd name="connsiteY497" fmla="*/ 167431 h 723305"/>
                <a:gd name="connsiteX498" fmla="*/ 2338686 w 3105522"/>
                <a:gd name="connsiteY498" fmla="*/ 167431 h 723305"/>
                <a:gd name="connsiteX499" fmla="*/ 2338686 w 3105522"/>
                <a:gd name="connsiteY499" fmla="*/ 168101 h 723305"/>
                <a:gd name="connsiteX500" fmla="*/ 2338686 w 3105522"/>
                <a:gd name="connsiteY500" fmla="*/ 172119 h 723305"/>
                <a:gd name="connsiteX501" fmla="*/ 2346722 w 3105522"/>
                <a:gd name="connsiteY501" fmla="*/ 208954 h 723305"/>
                <a:gd name="connsiteX502" fmla="*/ 2388915 w 3105522"/>
                <a:gd name="connsiteY502" fmla="*/ 229716 h 723305"/>
                <a:gd name="connsiteX503" fmla="*/ 2430438 w 3105522"/>
                <a:gd name="connsiteY503" fmla="*/ 213642 h 723305"/>
                <a:gd name="connsiteX504" fmla="*/ 2440484 w 3105522"/>
                <a:gd name="connsiteY504" fmla="*/ 230385 h 723305"/>
                <a:gd name="connsiteX505" fmla="*/ 2383557 w 3105522"/>
                <a:gd name="connsiteY505" fmla="*/ 251147 h 723305"/>
                <a:gd name="connsiteX506" fmla="*/ 2308548 w 3105522"/>
                <a:gd name="connsiteY506" fmla="*/ 161403 h 723305"/>
                <a:gd name="connsiteX507" fmla="*/ 2328640 w 3105522"/>
                <a:gd name="connsiteY507" fmla="*/ 97779 h 723305"/>
                <a:gd name="connsiteX508" fmla="*/ 2378869 w 3105522"/>
                <a:gd name="connsiteY508" fmla="*/ 74339 h 723305"/>
                <a:gd name="connsiteX509" fmla="*/ 1938189 w 3105522"/>
                <a:gd name="connsiteY509" fmla="*/ 74339 h 723305"/>
                <a:gd name="connsiteX510" fmla="*/ 1977703 w 3105522"/>
                <a:gd name="connsiteY510" fmla="*/ 102468 h 723305"/>
                <a:gd name="connsiteX511" fmla="*/ 2031951 w 3105522"/>
                <a:gd name="connsiteY511" fmla="*/ 74339 h 723305"/>
                <a:gd name="connsiteX512" fmla="*/ 2074144 w 3105522"/>
                <a:gd name="connsiteY512" fmla="*/ 119881 h 723305"/>
                <a:gd name="connsiteX513" fmla="*/ 2074144 w 3105522"/>
                <a:gd name="connsiteY513" fmla="*/ 247129 h 723305"/>
                <a:gd name="connsiteX514" fmla="*/ 2047355 w 3105522"/>
                <a:gd name="connsiteY514" fmla="*/ 247129 h 723305"/>
                <a:gd name="connsiteX515" fmla="*/ 2047355 w 3105522"/>
                <a:gd name="connsiteY515" fmla="*/ 123229 h 723305"/>
                <a:gd name="connsiteX516" fmla="*/ 2025924 w 3105522"/>
                <a:gd name="connsiteY516" fmla="*/ 98449 h 723305"/>
                <a:gd name="connsiteX517" fmla="*/ 1981052 w 3105522"/>
                <a:gd name="connsiteY517" fmla="*/ 124568 h 723305"/>
                <a:gd name="connsiteX518" fmla="*/ 1981052 w 3105522"/>
                <a:gd name="connsiteY518" fmla="*/ 247798 h 723305"/>
                <a:gd name="connsiteX519" fmla="*/ 1954263 w 3105522"/>
                <a:gd name="connsiteY519" fmla="*/ 247798 h 723305"/>
                <a:gd name="connsiteX520" fmla="*/ 1954263 w 3105522"/>
                <a:gd name="connsiteY520" fmla="*/ 127917 h 723305"/>
                <a:gd name="connsiteX521" fmla="*/ 1949575 w 3105522"/>
                <a:gd name="connsiteY521" fmla="*/ 106486 h 723305"/>
                <a:gd name="connsiteX522" fmla="*/ 1932162 w 3105522"/>
                <a:gd name="connsiteY522" fmla="*/ 99789 h 723305"/>
                <a:gd name="connsiteX523" fmla="*/ 1889299 w 3105522"/>
                <a:gd name="connsiteY523" fmla="*/ 121890 h 723305"/>
                <a:gd name="connsiteX524" fmla="*/ 1889299 w 3105522"/>
                <a:gd name="connsiteY524" fmla="*/ 247798 h 723305"/>
                <a:gd name="connsiteX525" fmla="*/ 1863850 w 3105522"/>
                <a:gd name="connsiteY525" fmla="*/ 247798 h 723305"/>
                <a:gd name="connsiteX526" fmla="*/ 1863850 w 3105522"/>
                <a:gd name="connsiteY526" fmla="*/ 117202 h 723305"/>
                <a:gd name="connsiteX527" fmla="*/ 1857822 w 3105522"/>
                <a:gd name="connsiteY527" fmla="*/ 81036 h 723305"/>
                <a:gd name="connsiteX528" fmla="*/ 1883272 w 3105522"/>
                <a:gd name="connsiteY528" fmla="*/ 75009 h 723305"/>
                <a:gd name="connsiteX529" fmla="*/ 1889299 w 3105522"/>
                <a:gd name="connsiteY529" fmla="*/ 99789 h 723305"/>
                <a:gd name="connsiteX530" fmla="*/ 1938189 w 3105522"/>
                <a:gd name="connsiteY530" fmla="*/ 74339 h 723305"/>
                <a:gd name="connsiteX531" fmla="*/ 1265114 w 3105522"/>
                <a:gd name="connsiteY531" fmla="*/ 30138 h 723305"/>
                <a:gd name="connsiteX532" fmla="*/ 1261765 w 3105522"/>
                <a:gd name="connsiteY532" fmla="*/ 79028 h 723305"/>
                <a:gd name="connsiteX533" fmla="*/ 1303958 w 3105522"/>
                <a:gd name="connsiteY533" fmla="*/ 79028 h 723305"/>
                <a:gd name="connsiteX534" fmla="*/ 1295921 w 3105522"/>
                <a:gd name="connsiteY534" fmla="*/ 99790 h 723305"/>
                <a:gd name="connsiteX535" fmla="*/ 1260425 w 3105522"/>
                <a:gd name="connsiteY535" fmla="*/ 99790 h 723305"/>
                <a:gd name="connsiteX536" fmla="*/ 1260425 w 3105522"/>
                <a:gd name="connsiteY536" fmla="*/ 208285 h 723305"/>
                <a:gd name="connsiteX537" fmla="*/ 1281857 w 3105522"/>
                <a:gd name="connsiteY537" fmla="*/ 233065 h 723305"/>
                <a:gd name="connsiteX538" fmla="*/ 1298600 w 3105522"/>
                <a:gd name="connsiteY538" fmla="*/ 229716 h 723305"/>
                <a:gd name="connsiteX539" fmla="*/ 1302619 w 3105522"/>
                <a:gd name="connsiteY539" fmla="*/ 246460 h 723305"/>
                <a:gd name="connsiteX540" fmla="*/ 1273150 w 3105522"/>
                <a:gd name="connsiteY540" fmla="*/ 253157 h 723305"/>
                <a:gd name="connsiteX541" fmla="*/ 1251049 w 3105522"/>
                <a:gd name="connsiteY541" fmla="*/ 248469 h 723305"/>
                <a:gd name="connsiteX542" fmla="*/ 1234976 w 3105522"/>
                <a:gd name="connsiteY542" fmla="*/ 214982 h 723305"/>
                <a:gd name="connsiteX543" fmla="*/ 1234976 w 3105522"/>
                <a:gd name="connsiteY543" fmla="*/ 99120 h 723305"/>
                <a:gd name="connsiteX544" fmla="*/ 1212875 w 3105522"/>
                <a:gd name="connsiteY544" fmla="*/ 99120 h 723305"/>
                <a:gd name="connsiteX545" fmla="*/ 1212875 w 3105522"/>
                <a:gd name="connsiteY545" fmla="*/ 79028 h 723305"/>
                <a:gd name="connsiteX546" fmla="*/ 1234976 w 3105522"/>
                <a:gd name="connsiteY546" fmla="*/ 79028 h 723305"/>
                <a:gd name="connsiteX547" fmla="*/ 1237655 w 3105522"/>
                <a:gd name="connsiteY547" fmla="*/ 36165 h 723305"/>
                <a:gd name="connsiteX548" fmla="*/ 127918 w 3105522"/>
                <a:gd name="connsiteY548" fmla="*/ 16744 h 723305"/>
                <a:gd name="connsiteX549" fmla="*/ 163413 w 3105522"/>
                <a:gd name="connsiteY549" fmla="*/ 16744 h 723305"/>
                <a:gd name="connsiteX550" fmla="*/ 70321 w 3105522"/>
                <a:gd name="connsiteY550" fmla="*/ 125239 h 723305"/>
                <a:gd name="connsiteX551" fmla="*/ 162744 w 3105522"/>
                <a:gd name="connsiteY551" fmla="*/ 248469 h 723305"/>
                <a:gd name="connsiteX552" fmla="*/ 127248 w 3105522"/>
                <a:gd name="connsiteY552" fmla="*/ 248469 h 723305"/>
                <a:gd name="connsiteX553" fmla="*/ 38844 w 3105522"/>
                <a:gd name="connsiteY553" fmla="*/ 125909 h 723305"/>
                <a:gd name="connsiteX554" fmla="*/ 9376 w 3105522"/>
                <a:gd name="connsiteY554" fmla="*/ 15404 h 723305"/>
                <a:gd name="connsiteX555" fmla="*/ 37505 w 3105522"/>
                <a:gd name="connsiteY555" fmla="*/ 15404 h 723305"/>
                <a:gd name="connsiteX556" fmla="*/ 37505 w 3105522"/>
                <a:gd name="connsiteY556" fmla="*/ 247799 h 723305"/>
                <a:gd name="connsiteX557" fmla="*/ 9376 w 3105522"/>
                <a:gd name="connsiteY557" fmla="*/ 247799 h 723305"/>
                <a:gd name="connsiteX558" fmla="*/ 1778794 w 3105522"/>
                <a:gd name="connsiteY558" fmla="*/ 15404 h 723305"/>
                <a:gd name="connsiteX559" fmla="*/ 1805583 w 3105522"/>
                <a:gd name="connsiteY559" fmla="*/ 15404 h 723305"/>
                <a:gd name="connsiteX560" fmla="*/ 1805583 w 3105522"/>
                <a:gd name="connsiteY560" fmla="*/ 247799 h 723305"/>
                <a:gd name="connsiteX561" fmla="*/ 1778794 w 3105522"/>
                <a:gd name="connsiteY561" fmla="*/ 247799 h 723305"/>
                <a:gd name="connsiteX562" fmla="*/ 732681 w 3105522"/>
                <a:gd name="connsiteY562" fmla="*/ 7367 h 723305"/>
                <a:gd name="connsiteX563" fmla="*/ 753443 w 3105522"/>
                <a:gd name="connsiteY563" fmla="*/ 28129 h 723305"/>
                <a:gd name="connsiteX564" fmla="*/ 732681 w 3105522"/>
                <a:gd name="connsiteY564" fmla="*/ 48220 h 723305"/>
                <a:gd name="connsiteX565" fmla="*/ 711920 w 3105522"/>
                <a:gd name="connsiteY565" fmla="*/ 28129 h 723305"/>
                <a:gd name="connsiteX566" fmla="*/ 732681 w 3105522"/>
                <a:gd name="connsiteY566" fmla="*/ 7367 h 723305"/>
                <a:gd name="connsiteX567" fmla="*/ 2616621 w 3105522"/>
                <a:gd name="connsiteY567" fmla="*/ 7367 h 723305"/>
                <a:gd name="connsiteX568" fmla="*/ 2637383 w 3105522"/>
                <a:gd name="connsiteY568" fmla="*/ 28129 h 723305"/>
                <a:gd name="connsiteX569" fmla="*/ 2616621 w 3105522"/>
                <a:gd name="connsiteY569" fmla="*/ 48220 h 723305"/>
                <a:gd name="connsiteX570" fmla="*/ 2595860 w 3105522"/>
                <a:gd name="connsiteY570" fmla="*/ 28129 h 723305"/>
                <a:gd name="connsiteX571" fmla="*/ 2616621 w 3105522"/>
                <a:gd name="connsiteY571" fmla="*/ 7367 h 723305"/>
                <a:gd name="connsiteX572" fmla="*/ 2878486 w 3105522"/>
                <a:gd name="connsiteY572" fmla="*/ 1339 h 723305"/>
                <a:gd name="connsiteX573" fmla="*/ 2883174 w 3105522"/>
                <a:gd name="connsiteY573" fmla="*/ 41523 h 723305"/>
                <a:gd name="connsiteX574" fmla="*/ 2883174 w 3105522"/>
                <a:gd name="connsiteY574" fmla="*/ 213642 h 723305"/>
                <a:gd name="connsiteX575" fmla="*/ 2892550 w 3105522"/>
                <a:gd name="connsiteY575" fmla="*/ 230386 h 723305"/>
                <a:gd name="connsiteX576" fmla="*/ 2895898 w 3105522"/>
                <a:gd name="connsiteY576" fmla="*/ 229716 h 723305"/>
                <a:gd name="connsiteX577" fmla="*/ 2901256 w 3105522"/>
                <a:gd name="connsiteY577" fmla="*/ 247129 h 723305"/>
                <a:gd name="connsiteX578" fmla="*/ 2884513 w 3105522"/>
                <a:gd name="connsiteY578" fmla="*/ 251817 h 723305"/>
                <a:gd name="connsiteX579" fmla="*/ 2864421 w 3105522"/>
                <a:gd name="connsiteY579" fmla="*/ 244450 h 723305"/>
                <a:gd name="connsiteX580" fmla="*/ 2856385 w 3105522"/>
                <a:gd name="connsiteY580" fmla="*/ 220340 h 723305"/>
                <a:gd name="connsiteX581" fmla="*/ 2856385 w 3105522"/>
                <a:gd name="connsiteY581" fmla="*/ 41523 h 723305"/>
                <a:gd name="connsiteX582" fmla="*/ 2852366 w 3105522"/>
                <a:gd name="connsiteY582" fmla="*/ 6697 h 723305"/>
                <a:gd name="connsiteX583" fmla="*/ 1362224 w 3105522"/>
                <a:gd name="connsiteY583" fmla="*/ 0 h 723305"/>
                <a:gd name="connsiteX584" fmla="*/ 1366912 w 3105522"/>
                <a:gd name="connsiteY584" fmla="*/ 40184 h 723305"/>
                <a:gd name="connsiteX585" fmla="*/ 1366912 w 3105522"/>
                <a:gd name="connsiteY585" fmla="*/ 79697 h 723305"/>
                <a:gd name="connsiteX586" fmla="*/ 1365573 w 3105522"/>
                <a:gd name="connsiteY586" fmla="*/ 102468 h 723305"/>
                <a:gd name="connsiteX587" fmla="*/ 1421830 w 3105522"/>
                <a:gd name="connsiteY587" fmla="*/ 75679 h 723305"/>
                <a:gd name="connsiteX588" fmla="*/ 1465362 w 3105522"/>
                <a:gd name="connsiteY588" fmla="*/ 102468 h 723305"/>
                <a:gd name="connsiteX589" fmla="*/ 1468041 w 3105522"/>
                <a:gd name="connsiteY589" fmla="*/ 126578 h 723305"/>
                <a:gd name="connsiteX590" fmla="*/ 1468041 w 3105522"/>
                <a:gd name="connsiteY590" fmla="*/ 247129 h 723305"/>
                <a:gd name="connsiteX591" fmla="*/ 1441922 w 3105522"/>
                <a:gd name="connsiteY591" fmla="*/ 247129 h 723305"/>
                <a:gd name="connsiteX592" fmla="*/ 1441922 w 3105522"/>
                <a:gd name="connsiteY592" fmla="*/ 131266 h 723305"/>
                <a:gd name="connsiteX593" fmla="*/ 1435224 w 3105522"/>
                <a:gd name="connsiteY593" fmla="*/ 106486 h 723305"/>
                <a:gd name="connsiteX594" fmla="*/ 1415802 w 3105522"/>
                <a:gd name="connsiteY594" fmla="*/ 99789 h 723305"/>
                <a:gd name="connsiteX595" fmla="*/ 1366912 w 3105522"/>
                <a:gd name="connsiteY595" fmla="*/ 127918 h 723305"/>
                <a:gd name="connsiteX596" fmla="*/ 1366912 w 3105522"/>
                <a:gd name="connsiteY596" fmla="*/ 247799 h 723305"/>
                <a:gd name="connsiteX597" fmla="*/ 1340793 w 3105522"/>
                <a:gd name="connsiteY597" fmla="*/ 247799 h 723305"/>
                <a:gd name="connsiteX598" fmla="*/ 1340793 w 3105522"/>
                <a:gd name="connsiteY598" fmla="*/ 40184 h 723305"/>
                <a:gd name="connsiteX599" fmla="*/ 1336105 w 3105522"/>
                <a:gd name="connsiteY599" fmla="*/ 5358 h 723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</a:cxnLst>
              <a:rect l="l" t="t" r="r" b="b"/>
              <a:pathLst>
                <a:path w="3105522" h="723305">
                  <a:moveTo>
                    <a:pt x="3034531" y="504304"/>
                  </a:moveTo>
                  <a:cubicBezTo>
                    <a:pt x="3021137" y="504304"/>
                    <a:pt x="3010421" y="510332"/>
                    <a:pt x="3003054" y="521717"/>
                  </a:cubicBezTo>
                  <a:cubicBezTo>
                    <a:pt x="2995017" y="534442"/>
                    <a:pt x="2992339" y="546497"/>
                    <a:pt x="2992339" y="570607"/>
                  </a:cubicBezTo>
                  <a:cubicBezTo>
                    <a:pt x="2992339" y="590029"/>
                    <a:pt x="2993678" y="604763"/>
                    <a:pt x="2999036" y="614809"/>
                  </a:cubicBezTo>
                  <a:cubicBezTo>
                    <a:pt x="3007073" y="628873"/>
                    <a:pt x="3017119" y="634231"/>
                    <a:pt x="3033192" y="634231"/>
                  </a:cubicBezTo>
                  <a:cubicBezTo>
                    <a:pt x="3047256" y="634231"/>
                    <a:pt x="3054623" y="630882"/>
                    <a:pt x="3066009" y="623515"/>
                  </a:cubicBezTo>
                  <a:cubicBezTo>
                    <a:pt x="3071366" y="619497"/>
                    <a:pt x="3075385" y="613469"/>
                    <a:pt x="3076055" y="611460"/>
                  </a:cubicBezTo>
                  <a:lnTo>
                    <a:pt x="3076055" y="521717"/>
                  </a:lnTo>
                  <a:lnTo>
                    <a:pt x="3075385" y="521717"/>
                  </a:lnTo>
                  <a:cubicBezTo>
                    <a:pt x="3066678" y="509662"/>
                    <a:pt x="3054623" y="504304"/>
                    <a:pt x="3034531" y="504304"/>
                  </a:cubicBezTo>
                  <a:close/>
                  <a:moveTo>
                    <a:pt x="1884611" y="502295"/>
                  </a:moveTo>
                  <a:cubicBezTo>
                    <a:pt x="1869877" y="502295"/>
                    <a:pt x="1855813" y="509662"/>
                    <a:pt x="1849785" y="520378"/>
                  </a:cubicBezTo>
                  <a:cubicBezTo>
                    <a:pt x="1844427" y="531093"/>
                    <a:pt x="1841749" y="544488"/>
                    <a:pt x="1841749" y="564580"/>
                  </a:cubicBezTo>
                  <a:cubicBezTo>
                    <a:pt x="1841749" y="588020"/>
                    <a:pt x="1845767" y="609451"/>
                    <a:pt x="1852464" y="619497"/>
                  </a:cubicBezTo>
                  <a:cubicBezTo>
                    <a:pt x="1858492" y="629543"/>
                    <a:pt x="1871886" y="636240"/>
                    <a:pt x="1886620" y="636240"/>
                  </a:cubicBezTo>
                  <a:cubicBezTo>
                    <a:pt x="1904033" y="636240"/>
                    <a:pt x="1917428" y="626864"/>
                    <a:pt x="1923455" y="610791"/>
                  </a:cubicBezTo>
                  <a:cubicBezTo>
                    <a:pt x="1927473" y="600075"/>
                    <a:pt x="1928813" y="590699"/>
                    <a:pt x="1928813" y="573956"/>
                  </a:cubicBezTo>
                  <a:cubicBezTo>
                    <a:pt x="1928143" y="550515"/>
                    <a:pt x="1926134" y="535112"/>
                    <a:pt x="1920776" y="523726"/>
                  </a:cubicBezTo>
                  <a:cubicBezTo>
                    <a:pt x="1913409" y="508992"/>
                    <a:pt x="1898675" y="502295"/>
                    <a:pt x="1884611" y="502295"/>
                  </a:cubicBezTo>
                  <a:close/>
                  <a:moveTo>
                    <a:pt x="219001" y="502295"/>
                  </a:moveTo>
                  <a:cubicBezTo>
                    <a:pt x="204267" y="502295"/>
                    <a:pt x="190203" y="509662"/>
                    <a:pt x="184175" y="520378"/>
                  </a:cubicBezTo>
                  <a:cubicBezTo>
                    <a:pt x="178817" y="531093"/>
                    <a:pt x="176139" y="544488"/>
                    <a:pt x="176139" y="564580"/>
                  </a:cubicBezTo>
                  <a:cubicBezTo>
                    <a:pt x="176139" y="588020"/>
                    <a:pt x="180157" y="609451"/>
                    <a:pt x="186854" y="619497"/>
                  </a:cubicBezTo>
                  <a:cubicBezTo>
                    <a:pt x="192882" y="629543"/>
                    <a:pt x="206276" y="636240"/>
                    <a:pt x="221010" y="636240"/>
                  </a:cubicBezTo>
                  <a:cubicBezTo>
                    <a:pt x="238423" y="636240"/>
                    <a:pt x="251818" y="626864"/>
                    <a:pt x="257845" y="610791"/>
                  </a:cubicBezTo>
                  <a:cubicBezTo>
                    <a:pt x="261864" y="600075"/>
                    <a:pt x="263203" y="590699"/>
                    <a:pt x="263203" y="573956"/>
                  </a:cubicBezTo>
                  <a:cubicBezTo>
                    <a:pt x="263203" y="550515"/>
                    <a:pt x="261194" y="535112"/>
                    <a:pt x="255166" y="523726"/>
                  </a:cubicBezTo>
                  <a:cubicBezTo>
                    <a:pt x="247799" y="508992"/>
                    <a:pt x="233065" y="502295"/>
                    <a:pt x="219001" y="502295"/>
                  </a:cubicBezTo>
                  <a:close/>
                  <a:moveTo>
                    <a:pt x="2859063" y="501625"/>
                  </a:moveTo>
                  <a:cubicBezTo>
                    <a:pt x="2834953" y="501625"/>
                    <a:pt x="2821558" y="519038"/>
                    <a:pt x="2820219" y="553864"/>
                  </a:cubicBezTo>
                  <a:lnTo>
                    <a:pt x="2897237" y="553864"/>
                  </a:lnTo>
                  <a:cubicBezTo>
                    <a:pt x="2896568" y="535781"/>
                    <a:pt x="2894558" y="525066"/>
                    <a:pt x="2889200" y="516359"/>
                  </a:cubicBezTo>
                  <a:cubicBezTo>
                    <a:pt x="2883173" y="506983"/>
                    <a:pt x="2871788" y="501625"/>
                    <a:pt x="2859063" y="501625"/>
                  </a:cubicBezTo>
                  <a:close/>
                  <a:moveTo>
                    <a:pt x="2425080" y="501625"/>
                  </a:moveTo>
                  <a:cubicBezTo>
                    <a:pt x="2400970" y="501625"/>
                    <a:pt x="2387575" y="519038"/>
                    <a:pt x="2386236" y="553864"/>
                  </a:cubicBezTo>
                  <a:lnTo>
                    <a:pt x="2463254" y="553864"/>
                  </a:lnTo>
                  <a:cubicBezTo>
                    <a:pt x="2463254" y="535781"/>
                    <a:pt x="2460575" y="525066"/>
                    <a:pt x="2455217" y="516359"/>
                  </a:cubicBezTo>
                  <a:cubicBezTo>
                    <a:pt x="2449190" y="506983"/>
                    <a:pt x="2437805" y="501625"/>
                    <a:pt x="2425080" y="501625"/>
                  </a:cubicBezTo>
                  <a:close/>
                  <a:moveTo>
                    <a:pt x="2600548" y="481533"/>
                  </a:moveTo>
                  <a:cubicBezTo>
                    <a:pt x="2621980" y="481533"/>
                    <a:pt x="2634704" y="489570"/>
                    <a:pt x="2646759" y="499615"/>
                  </a:cubicBezTo>
                  <a:lnTo>
                    <a:pt x="2632025" y="517698"/>
                  </a:lnTo>
                  <a:cubicBezTo>
                    <a:pt x="2619970" y="507652"/>
                    <a:pt x="2612603" y="504304"/>
                    <a:pt x="2599878" y="504304"/>
                  </a:cubicBezTo>
                  <a:cubicBezTo>
                    <a:pt x="2586484" y="504304"/>
                    <a:pt x="2574429" y="511671"/>
                    <a:pt x="2568401" y="523056"/>
                  </a:cubicBezTo>
                  <a:cubicBezTo>
                    <a:pt x="2561704" y="535111"/>
                    <a:pt x="2559025" y="553194"/>
                    <a:pt x="2559025" y="577974"/>
                  </a:cubicBezTo>
                  <a:cubicBezTo>
                    <a:pt x="2559025" y="616148"/>
                    <a:pt x="2573759" y="636240"/>
                    <a:pt x="2600548" y="636240"/>
                  </a:cubicBezTo>
                  <a:cubicBezTo>
                    <a:pt x="2613943" y="636240"/>
                    <a:pt x="2626667" y="629543"/>
                    <a:pt x="2636713" y="618157"/>
                  </a:cubicBezTo>
                  <a:lnTo>
                    <a:pt x="2651447" y="634900"/>
                  </a:lnTo>
                  <a:cubicBezTo>
                    <a:pt x="2634704" y="651644"/>
                    <a:pt x="2619970" y="657671"/>
                    <a:pt x="2599209" y="657671"/>
                  </a:cubicBezTo>
                  <a:cubicBezTo>
                    <a:pt x="2575099" y="657671"/>
                    <a:pt x="2557016" y="648965"/>
                    <a:pt x="2545631" y="632221"/>
                  </a:cubicBezTo>
                  <a:cubicBezTo>
                    <a:pt x="2534245" y="616148"/>
                    <a:pt x="2529557" y="597396"/>
                    <a:pt x="2529557" y="572616"/>
                  </a:cubicBezTo>
                  <a:cubicBezTo>
                    <a:pt x="2529557" y="535781"/>
                    <a:pt x="2540273" y="515689"/>
                    <a:pt x="2555007" y="500955"/>
                  </a:cubicBezTo>
                  <a:cubicBezTo>
                    <a:pt x="2568401" y="487560"/>
                    <a:pt x="2582466" y="481533"/>
                    <a:pt x="2600548" y="481533"/>
                  </a:cubicBezTo>
                  <a:close/>
                  <a:moveTo>
                    <a:pt x="2203401" y="481533"/>
                  </a:moveTo>
                  <a:cubicBezTo>
                    <a:pt x="2204740" y="484212"/>
                    <a:pt x="2209428" y="495597"/>
                    <a:pt x="2209428" y="507652"/>
                  </a:cubicBezTo>
                  <a:cubicBezTo>
                    <a:pt x="2226841" y="490239"/>
                    <a:pt x="2244924" y="481533"/>
                    <a:pt x="2262337" y="481533"/>
                  </a:cubicBezTo>
                  <a:cubicBezTo>
                    <a:pt x="2280419" y="481533"/>
                    <a:pt x="2297163" y="491579"/>
                    <a:pt x="2303860" y="506313"/>
                  </a:cubicBezTo>
                  <a:cubicBezTo>
                    <a:pt x="2306539" y="512340"/>
                    <a:pt x="2307878" y="519038"/>
                    <a:pt x="2307878" y="525735"/>
                  </a:cubicBezTo>
                  <a:lnTo>
                    <a:pt x="2307878" y="653653"/>
                  </a:lnTo>
                  <a:lnTo>
                    <a:pt x="2281759" y="653653"/>
                  </a:lnTo>
                  <a:lnTo>
                    <a:pt x="2281759" y="540469"/>
                  </a:lnTo>
                  <a:cubicBezTo>
                    <a:pt x="2281759" y="522386"/>
                    <a:pt x="2280419" y="518368"/>
                    <a:pt x="2275731" y="512340"/>
                  </a:cubicBezTo>
                  <a:cubicBezTo>
                    <a:pt x="2271713" y="507652"/>
                    <a:pt x="2265015" y="504973"/>
                    <a:pt x="2256979" y="504973"/>
                  </a:cubicBezTo>
                  <a:cubicBezTo>
                    <a:pt x="2243585" y="504973"/>
                    <a:pt x="2222153" y="515689"/>
                    <a:pt x="2210098" y="528414"/>
                  </a:cubicBezTo>
                  <a:lnTo>
                    <a:pt x="2210098" y="653653"/>
                  </a:lnTo>
                  <a:lnTo>
                    <a:pt x="2184648" y="653653"/>
                  </a:lnTo>
                  <a:lnTo>
                    <a:pt x="2184648" y="524395"/>
                  </a:lnTo>
                  <a:cubicBezTo>
                    <a:pt x="2184648" y="502964"/>
                    <a:pt x="2179291" y="490909"/>
                    <a:pt x="2177951" y="488900"/>
                  </a:cubicBezTo>
                  <a:close/>
                  <a:moveTo>
                    <a:pt x="2023914" y="481533"/>
                  </a:moveTo>
                  <a:cubicBezTo>
                    <a:pt x="2025253" y="484212"/>
                    <a:pt x="2029941" y="495597"/>
                    <a:pt x="2029941" y="507652"/>
                  </a:cubicBezTo>
                  <a:cubicBezTo>
                    <a:pt x="2047354" y="490239"/>
                    <a:pt x="2065437" y="481533"/>
                    <a:pt x="2082850" y="481533"/>
                  </a:cubicBezTo>
                  <a:cubicBezTo>
                    <a:pt x="2100932" y="481533"/>
                    <a:pt x="2117675" y="491579"/>
                    <a:pt x="2124373" y="506313"/>
                  </a:cubicBezTo>
                  <a:cubicBezTo>
                    <a:pt x="2127052" y="512340"/>
                    <a:pt x="2128391" y="519038"/>
                    <a:pt x="2128391" y="525735"/>
                  </a:cubicBezTo>
                  <a:lnTo>
                    <a:pt x="2128391" y="653653"/>
                  </a:lnTo>
                  <a:lnTo>
                    <a:pt x="2102272" y="653653"/>
                  </a:lnTo>
                  <a:lnTo>
                    <a:pt x="2102272" y="540469"/>
                  </a:lnTo>
                  <a:cubicBezTo>
                    <a:pt x="2102272" y="522386"/>
                    <a:pt x="2100932" y="518368"/>
                    <a:pt x="2096244" y="512340"/>
                  </a:cubicBezTo>
                  <a:cubicBezTo>
                    <a:pt x="2092226" y="507652"/>
                    <a:pt x="2085528" y="504973"/>
                    <a:pt x="2077492" y="504973"/>
                  </a:cubicBezTo>
                  <a:cubicBezTo>
                    <a:pt x="2064097" y="504973"/>
                    <a:pt x="2042666" y="515689"/>
                    <a:pt x="2030611" y="528414"/>
                  </a:cubicBezTo>
                  <a:lnTo>
                    <a:pt x="2030611" y="653653"/>
                  </a:lnTo>
                  <a:lnTo>
                    <a:pt x="2005161" y="653653"/>
                  </a:lnTo>
                  <a:lnTo>
                    <a:pt x="2005161" y="524395"/>
                  </a:lnTo>
                  <a:cubicBezTo>
                    <a:pt x="2005161" y="502964"/>
                    <a:pt x="1999804" y="490909"/>
                    <a:pt x="1998464" y="488900"/>
                  </a:cubicBezTo>
                  <a:close/>
                  <a:moveTo>
                    <a:pt x="1735931" y="481533"/>
                  </a:moveTo>
                  <a:cubicBezTo>
                    <a:pt x="1757362" y="481533"/>
                    <a:pt x="1770087" y="489570"/>
                    <a:pt x="1782142" y="499615"/>
                  </a:cubicBezTo>
                  <a:lnTo>
                    <a:pt x="1767408" y="517698"/>
                  </a:lnTo>
                  <a:cubicBezTo>
                    <a:pt x="1755353" y="507652"/>
                    <a:pt x="1747986" y="504304"/>
                    <a:pt x="1735261" y="504304"/>
                  </a:cubicBezTo>
                  <a:cubicBezTo>
                    <a:pt x="1721867" y="504304"/>
                    <a:pt x="1709812" y="511671"/>
                    <a:pt x="1703784" y="523056"/>
                  </a:cubicBezTo>
                  <a:cubicBezTo>
                    <a:pt x="1697087" y="535111"/>
                    <a:pt x="1694408" y="553194"/>
                    <a:pt x="1694408" y="577974"/>
                  </a:cubicBezTo>
                  <a:cubicBezTo>
                    <a:pt x="1694408" y="616148"/>
                    <a:pt x="1709142" y="636240"/>
                    <a:pt x="1735931" y="636240"/>
                  </a:cubicBezTo>
                  <a:cubicBezTo>
                    <a:pt x="1749325" y="636240"/>
                    <a:pt x="1762050" y="629543"/>
                    <a:pt x="1772096" y="618157"/>
                  </a:cubicBezTo>
                  <a:lnTo>
                    <a:pt x="1786830" y="634900"/>
                  </a:lnTo>
                  <a:cubicBezTo>
                    <a:pt x="1770757" y="651644"/>
                    <a:pt x="1755353" y="657671"/>
                    <a:pt x="1734592" y="657671"/>
                  </a:cubicBezTo>
                  <a:cubicBezTo>
                    <a:pt x="1710481" y="657671"/>
                    <a:pt x="1692399" y="648965"/>
                    <a:pt x="1681014" y="632221"/>
                  </a:cubicBezTo>
                  <a:cubicBezTo>
                    <a:pt x="1669628" y="616148"/>
                    <a:pt x="1664940" y="597396"/>
                    <a:pt x="1664940" y="572616"/>
                  </a:cubicBezTo>
                  <a:cubicBezTo>
                    <a:pt x="1664940" y="535781"/>
                    <a:pt x="1675655" y="515689"/>
                    <a:pt x="1690390" y="500955"/>
                  </a:cubicBezTo>
                  <a:cubicBezTo>
                    <a:pt x="1703784" y="487560"/>
                    <a:pt x="1717849" y="481533"/>
                    <a:pt x="1735931" y="481533"/>
                  </a:cubicBezTo>
                  <a:close/>
                  <a:moveTo>
                    <a:pt x="1262435" y="481533"/>
                  </a:moveTo>
                  <a:lnTo>
                    <a:pt x="1262435" y="653653"/>
                  </a:lnTo>
                  <a:lnTo>
                    <a:pt x="1234976" y="653653"/>
                  </a:lnTo>
                  <a:lnTo>
                    <a:pt x="1234976" y="486221"/>
                  </a:lnTo>
                  <a:close/>
                  <a:moveTo>
                    <a:pt x="1074242" y="481533"/>
                  </a:moveTo>
                  <a:cubicBezTo>
                    <a:pt x="1075581" y="484212"/>
                    <a:pt x="1080269" y="495597"/>
                    <a:pt x="1080269" y="507652"/>
                  </a:cubicBezTo>
                  <a:cubicBezTo>
                    <a:pt x="1097682" y="490239"/>
                    <a:pt x="1115765" y="481533"/>
                    <a:pt x="1133177" y="481533"/>
                  </a:cubicBezTo>
                  <a:cubicBezTo>
                    <a:pt x="1151260" y="481533"/>
                    <a:pt x="1168003" y="491579"/>
                    <a:pt x="1174701" y="506313"/>
                  </a:cubicBezTo>
                  <a:cubicBezTo>
                    <a:pt x="1177380" y="512340"/>
                    <a:pt x="1178719" y="519038"/>
                    <a:pt x="1178719" y="525735"/>
                  </a:cubicBezTo>
                  <a:lnTo>
                    <a:pt x="1178719" y="653653"/>
                  </a:lnTo>
                  <a:lnTo>
                    <a:pt x="1152600" y="653653"/>
                  </a:lnTo>
                  <a:lnTo>
                    <a:pt x="1152600" y="540469"/>
                  </a:lnTo>
                  <a:cubicBezTo>
                    <a:pt x="1152600" y="522386"/>
                    <a:pt x="1151260" y="518368"/>
                    <a:pt x="1146572" y="512340"/>
                  </a:cubicBezTo>
                  <a:cubicBezTo>
                    <a:pt x="1142554" y="507652"/>
                    <a:pt x="1135856" y="504973"/>
                    <a:pt x="1127820" y="504973"/>
                  </a:cubicBezTo>
                  <a:cubicBezTo>
                    <a:pt x="1114425" y="504973"/>
                    <a:pt x="1092994" y="515689"/>
                    <a:pt x="1080939" y="528414"/>
                  </a:cubicBezTo>
                  <a:lnTo>
                    <a:pt x="1080939" y="653653"/>
                  </a:lnTo>
                  <a:lnTo>
                    <a:pt x="1055489" y="653653"/>
                  </a:lnTo>
                  <a:lnTo>
                    <a:pt x="1055489" y="524395"/>
                  </a:lnTo>
                  <a:cubicBezTo>
                    <a:pt x="1055489" y="502964"/>
                    <a:pt x="1050132" y="490909"/>
                    <a:pt x="1048792" y="488900"/>
                  </a:cubicBezTo>
                  <a:close/>
                  <a:moveTo>
                    <a:pt x="898104" y="481533"/>
                  </a:moveTo>
                  <a:lnTo>
                    <a:pt x="898104" y="602754"/>
                  </a:lnTo>
                  <a:cubicBezTo>
                    <a:pt x="898104" y="618827"/>
                    <a:pt x="900783" y="625524"/>
                    <a:pt x="908149" y="630882"/>
                  </a:cubicBezTo>
                  <a:cubicBezTo>
                    <a:pt x="913507" y="634900"/>
                    <a:pt x="921544" y="636909"/>
                    <a:pt x="928911" y="636909"/>
                  </a:cubicBezTo>
                  <a:cubicBezTo>
                    <a:pt x="945654" y="636909"/>
                    <a:pt x="963067" y="624854"/>
                    <a:pt x="971773" y="606772"/>
                  </a:cubicBezTo>
                  <a:lnTo>
                    <a:pt x="971773" y="487560"/>
                  </a:lnTo>
                  <a:lnTo>
                    <a:pt x="997893" y="482872"/>
                  </a:lnTo>
                  <a:lnTo>
                    <a:pt x="997893" y="605432"/>
                  </a:lnTo>
                  <a:cubicBezTo>
                    <a:pt x="997893" y="626864"/>
                    <a:pt x="1001242" y="634900"/>
                    <a:pt x="1009278" y="642937"/>
                  </a:cubicBezTo>
                  <a:lnTo>
                    <a:pt x="992535" y="661020"/>
                  </a:lnTo>
                  <a:cubicBezTo>
                    <a:pt x="981150" y="651644"/>
                    <a:pt x="976462" y="644946"/>
                    <a:pt x="974452" y="634231"/>
                  </a:cubicBezTo>
                  <a:cubicBezTo>
                    <a:pt x="961728" y="651644"/>
                    <a:pt x="944315" y="659680"/>
                    <a:pt x="920874" y="659680"/>
                  </a:cubicBezTo>
                  <a:cubicBezTo>
                    <a:pt x="899443" y="659680"/>
                    <a:pt x="883369" y="650304"/>
                    <a:pt x="876672" y="635570"/>
                  </a:cubicBezTo>
                  <a:cubicBezTo>
                    <a:pt x="873324" y="628873"/>
                    <a:pt x="871984" y="620166"/>
                    <a:pt x="871984" y="610790"/>
                  </a:cubicBezTo>
                  <a:lnTo>
                    <a:pt x="871984" y="486891"/>
                  </a:lnTo>
                  <a:close/>
                  <a:moveTo>
                    <a:pt x="70991" y="481533"/>
                  </a:moveTo>
                  <a:cubicBezTo>
                    <a:pt x="92422" y="481533"/>
                    <a:pt x="105147" y="489570"/>
                    <a:pt x="117202" y="499615"/>
                  </a:cubicBezTo>
                  <a:lnTo>
                    <a:pt x="102468" y="517698"/>
                  </a:lnTo>
                  <a:cubicBezTo>
                    <a:pt x="90413" y="507652"/>
                    <a:pt x="83046" y="504304"/>
                    <a:pt x="70321" y="504304"/>
                  </a:cubicBezTo>
                  <a:cubicBezTo>
                    <a:pt x="56927" y="504304"/>
                    <a:pt x="44872" y="511671"/>
                    <a:pt x="38844" y="523056"/>
                  </a:cubicBezTo>
                  <a:cubicBezTo>
                    <a:pt x="32147" y="535111"/>
                    <a:pt x="29468" y="553194"/>
                    <a:pt x="29468" y="577974"/>
                  </a:cubicBezTo>
                  <a:cubicBezTo>
                    <a:pt x="29468" y="616148"/>
                    <a:pt x="44202" y="636240"/>
                    <a:pt x="70991" y="636240"/>
                  </a:cubicBezTo>
                  <a:cubicBezTo>
                    <a:pt x="84386" y="636240"/>
                    <a:pt x="97110" y="629543"/>
                    <a:pt x="107156" y="618157"/>
                  </a:cubicBezTo>
                  <a:lnTo>
                    <a:pt x="121890" y="634900"/>
                  </a:lnTo>
                  <a:cubicBezTo>
                    <a:pt x="105147" y="651644"/>
                    <a:pt x="90413" y="657671"/>
                    <a:pt x="69652" y="657671"/>
                  </a:cubicBezTo>
                  <a:cubicBezTo>
                    <a:pt x="45542" y="657671"/>
                    <a:pt x="27459" y="648965"/>
                    <a:pt x="16073" y="632221"/>
                  </a:cubicBezTo>
                  <a:cubicBezTo>
                    <a:pt x="4688" y="616148"/>
                    <a:pt x="0" y="597396"/>
                    <a:pt x="0" y="572616"/>
                  </a:cubicBezTo>
                  <a:cubicBezTo>
                    <a:pt x="0" y="535781"/>
                    <a:pt x="10716" y="515689"/>
                    <a:pt x="25450" y="500955"/>
                  </a:cubicBezTo>
                  <a:cubicBezTo>
                    <a:pt x="38844" y="487560"/>
                    <a:pt x="52908" y="481533"/>
                    <a:pt x="70991" y="481533"/>
                  </a:cubicBezTo>
                  <a:close/>
                  <a:moveTo>
                    <a:pt x="1441252" y="480864"/>
                  </a:moveTo>
                  <a:lnTo>
                    <a:pt x="1476078" y="590029"/>
                  </a:lnTo>
                  <a:cubicBezTo>
                    <a:pt x="1480766" y="604094"/>
                    <a:pt x="1485454" y="626864"/>
                    <a:pt x="1486124" y="632222"/>
                  </a:cubicBezTo>
                  <a:lnTo>
                    <a:pt x="1486794" y="632222"/>
                  </a:lnTo>
                  <a:cubicBezTo>
                    <a:pt x="1490142" y="620167"/>
                    <a:pt x="1494161" y="608782"/>
                    <a:pt x="1497509" y="596727"/>
                  </a:cubicBezTo>
                  <a:lnTo>
                    <a:pt x="1530996" y="486222"/>
                  </a:lnTo>
                  <a:lnTo>
                    <a:pt x="1561133" y="486222"/>
                  </a:lnTo>
                  <a:lnTo>
                    <a:pt x="1502197" y="660351"/>
                  </a:lnTo>
                  <a:cubicBezTo>
                    <a:pt x="1490812" y="694507"/>
                    <a:pt x="1477417" y="716608"/>
                    <a:pt x="1447949" y="723305"/>
                  </a:cubicBezTo>
                  <a:lnTo>
                    <a:pt x="1439913" y="705222"/>
                  </a:lnTo>
                  <a:cubicBezTo>
                    <a:pt x="1461344" y="698525"/>
                    <a:pt x="1469381" y="687809"/>
                    <a:pt x="1478757" y="653653"/>
                  </a:cubicBezTo>
                  <a:lnTo>
                    <a:pt x="1468041" y="655663"/>
                  </a:lnTo>
                  <a:cubicBezTo>
                    <a:pt x="1466032" y="644947"/>
                    <a:pt x="1456656" y="612130"/>
                    <a:pt x="1451298" y="595387"/>
                  </a:cubicBezTo>
                  <a:lnTo>
                    <a:pt x="1415133" y="489570"/>
                  </a:lnTo>
                  <a:close/>
                  <a:moveTo>
                    <a:pt x="680442" y="480864"/>
                  </a:moveTo>
                  <a:cubicBezTo>
                    <a:pt x="697185" y="480864"/>
                    <a:pt x="713929" y="490910"/>
                    <a:pt x="719956" y="508993"/>
                  </a:cubicBezTo>
                  <a:cubicBezTo>
                    <a:pt x="736029" y="491580"/>
                    <a:pt x="756791" y="480864"/>
                    <a:pt x="774204" y="480864"/>
                  </a:cubicBezTo>
                  <a:cubicBezTo>
                    <a:pt x="798984" y="480864"/>
                    <a:pt x="816397" y="499616"/>
                    <a:pt x="816397" y="526405"/>
                  </a:cubicBezTo>
                  <a:lnTo>
                    <a:pt x="816397" y="653653"/>
                  </a:lnTo>
                  <a:lnTo>
                    <a:pt x="789608" y="653653"/>
                  </a:lnTo>
                  <a:lnTo>
                    <a:pt x="789608" y="529754"/>
                  </a:lnTo>
                  <a:cubicBezTo>
                    <a:pt x="789608" y="513681"/>
                    <a:pt x="782241" y="504974"/>
                    <a:pt x="768176" y="504974"/>
                  </a:cubicBezTo>
                  <a:cubicBezTo>
                    <a:pt x="752773" y="504974"/>
                    <a:pt x="741387" y="515020"/>
                    <a:pt x="723305" y="531093"/>
                  </a:cubicBezTo>
                  <a:lnTo>
                    <a:pt x="723305" y="654323"/>
                  </a:lnTo>
                  <a:lnTo>
                    <a:pt x="696516" y="654323"/>
                  </a:lnTo>
                  <a:lnTo>
                    <a:pt x="696516" y="534442"/>
                  </a:lnTo>
                  <a:cubicBezTo>
                    <a:pt x="696516" y="524396"/>
                    <a:pt x="695176" y="517699"/>
                    <a:pt x="691828" y="513011"/>
                  </a:cubicBezTo>
                  <a:cubicBezTo>
                    <a:pt x="687809" y="508323"/>
                    <a:pt x="682451" y="506314"/>
                    <a:pt x="674414" y="506314"/>
                  </a:cubicBezTo>
                  <a:cubicBezTo>
                    <a:pt x="661690" y="506314"/>
                    <a:pt x="648965" y="513011"/>
                    <a:pt x="631552" y="528415"/>
                  </a:cubicBezTo>
                  <a:lnTo>
                    <a:pt x="631552" y="654323"/>
                  </a:lnTo>
                  <a:lnTo>
                    <a:pt x="606102" y="654323"/>
                  </a:lnTo>
                  <a:lnTo>
                    <a:pt x="606102" y="523726"/>
                  </a:lnTo>
                  <a:cubicBezTo>
                    <a:pt x="606102" y="502295"/>
                    <a:pt x="601415" y="490240"/>
                    <a:pt x="600075" y="487561"/>
                  </a:cubicBezTo>
                  <a:lnTo>
                    <a:pt x="625525" y="481534"/>
                  </a:lnTo>
                  <a:cubicBezTo>
                    <a:pt x="626864" y="484213"/>
                    <a:pt x="631552" y="496268"/>
                    <a:pt x="631552" y="506314"/>
                  </a:cubicBezTo>
                  <a:cubicBezTo>
                    <a:pt x="642938" y="493589"/>
                    <a:pt x="663029" y="480864"/>
                    <a:pt x="680442" y="480864"/>
                  </a:cubicBezTo>
                  <a:close/>
                  <a:moveTo>
                    <a:pt x="413891" y="480864"/>
                  </a:moveTo>
                  <a:cubicBezTo>
                    <a:pt x="430634" y="480864"/>
                    <a:pt x="447378" y="490910"/>
                    <a:pt x="453405" y="508993"/>
                  </a:cubicBezTo>
                  <a:cubicBezTo>
                    <a:pt x="469478" y="491580"/>
                    <a:pt x="490240" y="480864"/>
                    <a:pt x="507653" y="480864"/>
                  </a:cubicBezTo>
                  <a:cubicBezTo>
                    <a:pt x="532433" y="480864"/>
                    <a:pt x="549846" y="499616"/>
                    <a:pt x="549846" y="526405"/>
                  </a:cubicBezTo>
                  <a:lnTo>
                    <a:pt x="549846" y="653653"/>
                  </a:lnTo>
                  <a:lnTo>
                    <a:pt x="523057" y="653653"/>
                  </a:lnTo>
                  <a:lnTo>
                    <a:pt x="523057" y="529754"/>
                  </a:lnTo>
                  <a:cubicBezTo>
                    <a:pt x="523057" y="513681"/>
                    <a:pt x="515690" y="504974"/>
                    <a:pt x="501625" y="504974"/>
                  </a:cubicBezTo>
                  <a:cubicBezTo>
                    <a:pt x="486222" y="504974"/>
                    <a:pt x="474836" y="515020"/>
                    <a:pt x="456754" y="531093"/>
                  </a:cubicBezTo>
                  <a:lnTo>
                    <a:pt x="456754" y="654323"/>
                  </a:lnTo>
                  <a:lnTo>
                    <a:pt x="429965" y="654323"/>
                  </a:lnTo>
                  <a:lnTo>
                    <a:pt x="429965" y="534442"/>
                  </a:lnTo>
                  <a:cubicBezTo>
                    <a:pt x="429965" y="524396"/>
                    <a:pt x="428625" y="517699"/>
                    <a:pt x="425276" y="513011"/>
                  </a:cubicBezTo>
                  <a:cubicBezTo>
                    <a:pt x="421258" y="508323"/>
                    <a:pt x="415900" y="506314"/>
                    <a:pt x="407863" y="506314"/>
                  </a:cubicBezTo>
                  <a:cubicBezTo>
                    <a:pt x="395139" y="506314"/>
                    <a:pt x="382414" y="513011"/>
                    <a:pt x="365001" y="528415"/>
                  </a:cubicBezTo>
                  <a:lnTo>
                    <a:pt x="365001" y="654323"/>
                  </a:lnTo>
                  <a:lnTo>
                    <a:pt x="339551" y="654323"/>
                  </a:lnTo>
                  <a:lnTo>
                    <a:pt x="339551" y="523726"/>
                  </a:lnTo>
                  <a:cubicBezTo>
                    <a:pt x="339551" y="502295"/>
                    <a:pt x="334863" y="490240"/>
                    <a:pt x="333524" y="487561"/>
                  </a:cubicBezTo>
                  <a:lnTo>
                    <a:pt x="358974" y="481534"/>
                  </a:lnTo>
                  <a:cubicBezTo>
                    <a:pt x="360313" y="484213"/>
                    <a:pt x="365001" y="496268"/>
                    <a:pt x="365001" y="506314"/>
                  </a:cubicBezTo>
                  <a:cubicBezTo>
                    <a:pt x="376386" y="493589"/>
                    <a:pt x="396478" y="480864"/>
                    <a:pt x="413891" y="480864"/>
                  </a:cubicBezTo>
                  <a:close/>
                  <a:moveTo>
                    <a:pt x="2860402" y="480194"/>
                  </a:moveTo>
                  <a:cubicBezTo>
                    <a:pt x="2878485" y="480194"/>
                    <a:pt x="2894558" y="486891"/>
                    <a:pt x="2905944" y="498277"/>
                  </a:cubicBezTo>
                  <a:cubicBezTo>
                    <a:pt x="2920678" y="513011"/>
                    <a:pt x="2925366" y="529084"/>
                    <a:pt x="2925366" y="569268"/>
                  </a:cubicBezTo>
                  <a:lnTo>
                    <a:pt x="2925366" y="573286"/>
                  </a:lnTo>
                  <a:lnTo>
                    <a:pt x="2820219" y="573286"/>
                  </a:lnTo>
                  <a:lnTo>
                    <a:pt x="2820219" y="573956"/>
                  </a:lnTo>
                  <a:lnTo>
                    <a:pt x="2820219" y="577974"/>
                  </a:lnTo>
                  <a:cubicBezTo>
                    <a:pt x="2820219" y="594048"/>
                    <a:pt x="2822228" y="606103"/>
                    <a:pt x="2828255" y="614809"/>
                  </a:cubicBezTo>
                  <a:cubicBezTo>
                    <a:pt x="2837631" y="629543"/>
                    <a:pt x="2853035" y="635571"/>
                    <a:pt x="2870448" y="635571"/>
                  </a:cubicBezTo>
                  <a:cubicBezTo>
                    <a:pt x="2886522" y="635571"/>
                    <a:pt x="2899916" y="630213"/>
                    <a:pt x="2911971" y="619497"/>
                  </a:cubicBezTo>
                  <a:lnTo>
                    <a:pt x="2922017" y="636240"/>
                  </a:lnTo>
                  <a:cubicBezTo>
                    <a:pt x="2907283" y="649635"/>
                    <a:pt x="2886522" y="657002"/>
                    <a:pt x="2865090" y="657002"/>
                  </a:cubicBezTo>
                  <a:cubicBezTo>
                    <a:pt x="2818210" y="657002"/>
                    <a:pt x="2790081" y="622846"/>
                    <a:pt x="2790081" y="567258"/>
                  </a:cubicBezTo>
                  <a:cubicBezTo>
                    <a:pt x="2790081" y="539130"/>
                    <a:pt x="2796109" y="520378"/>
                    <a:pt x="2810173" y="503634"/>
                  </a:cubicBezTo>
                  <a:cubicBezTo>
                    <a:pt x="2823567" y="487561"/>
                    <a:pt x="2840310" y="480194"/>
                    <a:pt x="2860402" y="480194"/>
                  </a:cubicBezTo>
                  <a:close/>
                  <a:moveTo>
                    <a:pt x="2426419" y="480194"/>
                  </a:moveTo>
                  <a:cubicBezTo>
                    <a:pt x="2444502" y="480194"/>
                    <a:pt x="2460575" y="486891"/>
                    <a:pt x="2471961" y="498277"/>
                  </a:cubicBezTo>
                  <a:cubicBezTo>
                    <a:pt x="2486695" y="513011"/>
                    <a:pt x="2491383" y="529084"/>
                    <a:pt x="2491383" y="569268"/>
                  </a:cubicBezTo>
                  <a:lnTo>
                    <a:pt x="2491383" y="573286"/>
                  </a:lnTo>
                  <a:lnTo>
                    <a:pt x="2386236" y="573286"/>
                  </a:lnTo>
                  <a:lnTo>
                    <a:pt x="2386236" y="573956"/>
                  </a:lnTo>
                  <a:lnTo>
                    <a:pt x="2386236" y="577974"/>
                  </a:lnTo>
                  <a:cubicBezTo>
                    <a:pt x="2386236" y="594048"/>
                    <a:pt x="2388245" y="606103"/>
                    <a:pt x="2394272" y="614809"/>
                  </a:cubicBezTo>
                  <a:cubicBezTo>
                    <a:pt x="2403648" y="629543"/>
                    <a:pt x="2419052" y="635571"/>
                    <a:pt x="2436465" y="635571"/>
                  </a:cubicBezTo>
                  <a:cubicBezTo>
                    <a:pt x="2452538" y="635571"/>
                    <a:pt x="2465933" y="630213"/>
                    <a:pt x="2477988" y="619497"/>
                  </a:cubicBezTo>
                  <a:lnTo>
                    <a:pt x="2488034" y="636240"/>
                  </a:lnTo>
                  <a:cubicBezTo>
                    <a:pt x="2473300" y="649635"/>
                    <a:pt x="2452538" y="657002"/>
                    <a:pt x="2431107" y="657002"/>
                  </a:cubicBezTo>
                  <a:cubicBezTo>
                    <a:pt x="2384227" y="657002"/>
                    <a:pt x="2356098" y="622846"/>
                    <a:pt x="2356098" y="567258"/>
                  </a:cubicBezTo>
                  <a:cubicBezTo>
                    <a:pt x="2356098" y="539130"/>
                    <a:pt x="2362125" y="520378"/>
                    <a:pt x="2376190" y="503634"/>
                  </a:cubicBezTo>
                  <a:cubicBezTo>
                    <a:pt x="2389584" y="487561"/>
                    <a:pt x="2406327" y="480194"/>
                    <a:pt x="2426419" y="480194"/>
                  </a:cubicBezTo>
                  <a:close/>
                  <a:moveTo>
                    <a:pt x="1884611" y="480194"/>
                  </a:moveTo>
                  <a:cubicBezTo>
                    <a:pt x="1912739" y="480194"/>
                    <a:pt x="1930822" y="492919"/>
                    <a:pt x="1942208" y="509662"/>
                  </a:cubicBezTo>
                  <a:cubicBezTo>
                    <a:pt x="1952923" y="525066"/>
                    <a:pt x="1957611" y="545158"/>
                    <a:pt x="1957611" y="571947"/>
                  </a:cubicBezTo>
                  <a:cubicBezTo>
                    <a:pt x="1958281" y="628873"/>
                    <a:pt x="1928143" y="658341"/>
                    <a:pt x="1885950" y="658341"/>
                  </a:cubicBezTo>
                  <a:cubicBezTo>
                    <a:pt x="1839739" y="658341"/>
                    <a:pt x="1812950" y="624185"/>
                    <a:pt x="1812950" y="568598"/>
                  </a:cubicBezTo>
                  <a:cubicBezTo>
                    <a:pt x="1812950" y="513680"/>
                    <a:pt x="1840409" y="480194"/>
                    <a:pt x="1884611" y="480194"/>
                  </a:cubicBezTo>
                  <a:close/>
                  <a:moveTo>
                    <a:pt x="219671" y="480194"/>
                  </a:moveTo>
                  <a:cubicBezTo>
                    <a:pt x="247799" y="480194"/>
                    <a:pt x="265882" y="492919"/>
                    <a:pt x="277267" y="509662"/>
                  </a:cubicBezTo>
                  <a:cubicBezTo>
                    <a:pt x="287983" y="525066"/>
                    <a:pt x="292671" y="545158"/>
                    <a:pt x="292671" y="571947"/>
                  </a:cubicBezTo>
                  <a:cubicBezTo>
                    <a:pt x="293341" y="628873"/>
                    <a:pt x="263203" y="658341"/>
                    <a:pt x="221010" y="658341"/>
                  </a:cubicBezTo>
                  <a:cubicBezTo>
                    <a:pt x="174799" y="658341"/>
                    <a:pt x="148010" y="624185"/>
                    <a:pt x="148010" y="568598"/>
                  </a:cubicBezTo>
                  <a:cubicBezTo>
                    <a:pt x="148010" y="513680"/>
                    <a:pt x="175469" y="480194"/>
                    <a:pt x="219671" y="480194"/>
                  </a:cubicBezTo>
                  <a:close/>
                  <a:moveTo>
                    <a:pt x="2730476" y="435992"/>
                  </a:moveTo>
                  <a:cubicBezTo>
                    <a:pt x="2729806" y="441350"/>
                    <a:pt x="2727127" y="464790"/>
                    <a:pt x="2727127" y="484882"/>
                  </a:cubicBezTo>
                  <a:lnTo>
                    <a:pt x="2769320" y="484882"/>
                  </a:lnTo>
                  <a:lnTo>
                    <a:pt x="2761283" y="505644"/>
                  </a:lnTo>
                  <a:lnTo>
                    <a:pt x="2725788" y="505644"/>
                  </a:lnTo>
                  <a:lnTo>
                    <a:pt x="2725788" y="614139"/>
                  </a:lnTo>
                  <a:cubicBezTo>
                    <a:pt x="2725788" y="632892"/>
                    <a:pt x="2731146" y="638919"/>
                    <a:pt x="2747219" y="638919"/>
                  </a:cubicBezTo>
                  <a:cubicBezTo>
                    <a:pt x="2754586" y="638919"/>
                    <a:pt x="2759274" y="637580"/>
                    <a:pt x="2763962" y="635571"/>
                  </a:cubicBezTo>
                  <a:lnTo>
                    <a:pt x="2767981" y="652314"/>
                  </a:lnTo>
                  <a:cubicBezTo>
                    <a:pt x="2759274" y="657002"/>
                    <a:pt x="2749898" y="659011"/>
                    <a:pt x="2738512" y="659011"/>
                  </a:cubicBezTo>
                  <a:cubicBezTo>
                    <a:pt x="2729806" y="659011"/>
                    <a:pt x="2723109" y="657002"/>
                    <a:pt x="2716411" y="654323"/>
                  </a:cubicBezTo>
                  <a:cubicBezTo>
                    <a:pt x="2704357" y="648295"/>
                    <a:pt x="2700338" y="637580"/>
                    <a:pt x="2700338" y="620837"/>
                  </a:cubicBezTo>
                  <a:lnTo>
                    <a:pt x="2700338" y="504974"/>
                  </a:lnTo>
                  <a:lnTo>
                    <a:pt x="2678237" y="504974"/>
                  </a:lnTo>
                  <a:lnTo>
                    <a:pt x="2678237" y="484882"/>
                  </a:lnTo>
                  <a:lnTo>
                    <a:pt x="2700338" y="484882"/>
                  </a:lnTo>
                  <a:cubicBezTo>
                    <a:pt x="2700338" y="470148"/>
                    <a:pt x="2702347" y="447377"/>
                    <a:pt x="2703017" y="442020"/>
                  </a:cubicBezTo>
                  <a:close/>
                  <a:moveTo>
                    <a:pt x="1352848" y="435992"/>
                  </a:moveTo>
                  <a:cubicBezTo>
                    <a:pt x="1352178" y="441350"/>
                    <a:pt x="1349499" y="464790"/>
                    <a:pt x="1349499" y="484882"/>
                  </a:cubicBezTo>
                  <a:lnTo>
                    <a:pt x="1391692" y="484882"/>
                  </a:lnTo>
                  <a:lnTo>
                    <a:pt x="1383655" y="505644"/>
                  </a:lnTo>
                  <a:lnTo>
                    <a:pt x="1348160" y="505644"/>
                  </a:lnTo>
                  <a:lnTo>
                    <a:pt x="1348160" y="614139"/>
                  </a:lnTo>
                  <a:cubicBezTo>
                    <a:pt x="1348160" y="632892"/>
                    <a:pt x="1353518" y="638919"/>
                    <a:pt x="1369591" y="638919"/>
                  </a:cubicBezTo>
                  <a:cubicBezTo>
                    <a:pt x="1376958" y="638919"/>
                    <a:pt x="1381646" y="637580"/>
                    <a:pt x="1386334" y="635571"/>
                  </a:cubicBezTo>
                  <a:lnTo>
                    <a:pt x="1390353" y="652314"/>
                  </a:lnTo>
                  <a:cubicBezTo>
                    <a:pt x="1381646" y="657002"/>
                    <a:pt x="1372270" y="659011"/>
                    <a:pt x="1360884" y="659011"/>
                  </a:cubicBezTo>
                  <a:cubicBezTo>
                    <a:pt x="1352178" y="659011"/>
                    <a:pt x="1345481" y="657002"/>
                    <a:pt x="1338783" y="654323"/>
                  </a:cubicBezTo>
                  <a:cubicBezTo>
                    <a:pt x="1326729" y="648295"/>
                    <a:pt x="1322710" y="637580"/>
                    <a:pt x="1322710" y="620837"/>
                  </a:cubicBezTo>
                  <a:lnTo>
                    <a:pt x="1322710" y="504974"/>
                  </a:lnTo>
                  <a:lnTo>
                    <a:pt x="1300609" y="504974"/>
                  </a:lnTo>
                  <a:lnTo>
                    <a:pt x="1300609" y="484882"/>
                  </a:lnTo>
                  <a:lnTo>
                    <a:pt x="1322710" y="484882"/>
                  </a:lnTo>
                  <a:cubicBezTo>
                    <a:pt x="1322710" y="470148"/>
                    <a:pt x="1324719" y="447377"/>
                    <a:pt x="1325389" y="442020"/>
                  </a:cubicBezTo>
                  <a:close/>
                  <a:moveTo>
                    <a:pt x="1249041" y="413221"/>
                  </a:moveTo>
                  <a:cubicBezTo>
                    <a:pt x="1260426" y="413221"/>
                    <a:pt x="1269802" y="422597"/>
                    <a:pt x="1269802" y="433983"/>
                  </a:cubicBezTo>
                  <a:cubicBezTo>
                    <a:pt x="1269802" y="444698"/>
                    <a:pt x="1260426" y="454074"/>
                    <a:pt x="1249041" y="454074"/>
                  </a:cubicBezTo>
                  <a:cubicBezTo>
                    <a:pt x="1237655" y="454074"/>
                    <a:pt x="1228279" y="444698"/>
                    <a:pt x="1228279" y="433983"/>
                  </a:cubicBezTo>
                  <a:cubicBezTo>
                    <a:pt x="1228279" y="422597"/>
                    <a:pt x="1237655" y="413221"/>
                    <a:pt x="1249041" y="413221"/>
                  </a:cubicBezTo>
                  <a:close/>
                  <a:moveTo>
                    <a:pt x="3074045" y="406524"/>
                  </a:moveTo>
                  <a:lnTo>
                    <a:pt x="3100165" y="411212"/>
                  </a:lnTo>
                  <a:lnTo>
                    <a:pt x="3100165" y="599405"/>
                  </a:lnTo>
                  <a:cubicBezTo>
                    <a:pt x="3100165" y="628204"/>
                    <a:pt x="3101504" y="644277"/>
                    <a:pt x="3105522" y="653653"/>
                  </a:cubicBezTo>
                  <a:lnTo>
                    <a:pt x="3080073" y="653653"/>
                  </a:lnTo>
                  <a:lnTo>
                    <a:pt x="3080073" y="654323"/>
                  </a:lnTo>
                  <a:cubicBezTo>
                    <a:pt x="3079403" y="652314"/>
                    <a:pt x="3076724" y="644947"/>
                    <a:pt x="3076055" y="636910"/>
                  </a:cubicBezTo>
                  <a:cubicBezTo>
                    <a:pt x="3064000" y="650974"/>
                    <a:pt x="3051275" y="656332"/>
                    <a:pt x="3031183" y="656332"/>
                  </a:cubicBezTo>
                  <a:cubicBezTo>
                    <a:pt x="2987651" y="656332"/>
                    <a:pt x="2962201" y="624855"/>
                    <a:pt x="2962201" y="571277"/>
                  </a:cubicBezTo>
                  <a:cubicBezTo>
                    <a:pt x="2962201" y="535112"/>
                    <a:pt x="2974256" y="508992"/>
                    <a:pt x="2997027" y="492919"/>
                  </a:cubicBezTo>
                  <a:cubicBezTo>
                    <a:pt x="3007742" y="485552"/>
                    <a:pt x="3017119" y="482203"/>
                    <a:pt x="3029174" y="482203"/>
                  </a:cubicBezTo>
                  <a:cubicBezTo>
                    <a:pt x="3047926" y="482203"/>
                    <a:pt x="3064669" y="490240"/>
                    <a:pt x="3074715" y="503634"/>
                  </a:cubicBezTo>
                  <a:cubicBezTo>
                    <a:pt x="3074715" y="500955"/>
                    <a:pt x="3074045" y="488231"/>
                    <a:pt x="3074045" y="477515"/>
                  </a:cubicBezTo>
                  <a:close/>
                  <a:moveTo>
                    <a:pt x="2760613" y="162074"/>
                  </a:moveTo>
                  <a:cubicBezTo>
                    <a:pt x="2717751" y="162074"/>
                    <a:pt x="2703017" y="176808"/>
                    <a:pt x="2703017" y="202257"/>
                  </a:cubicBezTo>
                  <a:cubicBezTo>
                    <a:pt x="2703017" y="222349"/>
                    <a:pt x="2713063" y="233065"/>
                    <a:pt x="2731815" y="233065"/>
                  </a:cubicBezTo>
                  <a:cubicBezTo>
                    <a:pt x="2749228" y="233065"/>
                    <a:pt x="2765302" y="222349"/>
                    <a:pt x="2772669" y="206945"/>
                  </a:cubicBezTo>
                  <a:lnTo>
                    <a:pt x="2774008" y="162743"/>
                  </a:lnTo>
                  <a:cubicBezTo>
                    <a:pt x="2770659" y="162074"/>
                    <a:pt x="2764632" y="162074"/>
                    <a:pt x="2760613" y="162074"/>
                  </a:cubicBezTo>
                  <a:close/>
                  <a:moveTo>
                    <a:pt x="2202061" y="99789"/>
                  </a:moveTo>
                  <a:cubicBezTo>
                    <a:pt x="2185318" y="99789"/>
                    <a:pt x="2169915" y="107826"/>
                    <a:pt x="2157190" y="123229"/>
                  </a:cubicBezTo>
                  <a:lnTo>
                    <a:pt x="2157190" y="208285"/>
                  </a:lnTo>
                  <a:cubicBezTo>
                    <a:pt x="2169915" y="222349"/>
                    <a:pt x="2183979" y="230386"/>
                    <a:pt x="2198713" y="230386"/>
                  </a:cubicBezTo>
                  <a:cubicBezTo>
                    <a:pt x="2214116" y="230386"/>
                    <a:pt x="2228181" y="221679"/>
                    <a:pt x="2234208" y="209624"/>
                  </a:cubicBezTo>
                  <a:cubicBezTo>
                    <a:pt x="2239566" y="198908"/>
                    <a:pt x="2241575" y="186184"/>
                    <a:pt x="2241575" y="166762"/>
                  </a:cubicBezTo>
                  <a:cubicBezTo>
                    <a:pt x="2240906" y="146670"/>
                    <a:pt x="2237557" y="128587"/>
                    <a:pt x="2232869" y="118541"/>
                  </a:cubicBezTo>
                  <a:cubicBezTo>
                    <a:pt x="2227511" y="107156"/>
                    <a:pt x="2215456" y="99789"/>
                    <a:pt x="2202061" y="99789"/>
                  </a:cubicBezTo>
                  <a:close/>
                  <a:moveTo>
                    <a:pt x="604763" y="99789"/>
                  </a:moveTo>
                  <a:cubicBezTo>
                    <a:pt x="588020" y="99789"/>
                    <a:pt x="572616" y="107826"/>
                    <a:pt x="559891" y="123229"/>
                  </a:cubicBezTo>
                  <a:lnTo>
                    <a:pt x="559891" y="208285"/>
                  </a:lnTo>
                  <a:cubicBezTo>
                    <a:pt x="572616" y="222349"/>
                    <a:pt x="586681" y="230386"/>
                    <a:pt x="601415" y="230386"/>
                  </a:cubicBezTo>
                  <a:cubicBezTo>
                    <a:pt x="616818" y="230386"/>
                    <a:pt x="630882" y="221679"/>
                    <a:pt x="636910" y="209624"/>
                  </a:cubicBezTo>
                  <a:cubicBezTo>
                    <a:pt x="642268" y="198908"/>
                    <a:pt x="644277" y="186184"/>
                    <a:pt x="644277" y="166762"/>
                  </a:cubicBezTo>
                  <a:cubicBezTo>
                    <a:pt x="642938" y="146670"/>
                    <a:pt x="640259" y="128587"/>
                    <a:pt x="635570" y="118541"/>
                  </a:cubicBezTo>
                  <a:cubicBezTo>
                    <a:pt x="630213" y="107156"/>
                    <a:pt x="618158" y="99789"/>
                    <a:pt x="604763" y="99789"/>
                  </a:cubicBezTo>
                  <a:close/>
                  <a:moveTo>
                    <a:pt x="1033388" y="97780"/>
                  </a:moveTo>
                  <a:cubicBezTo>
                    <a:pt x="1012626" y="97780"/>
                    <a:pt x="1001911" y="109165"/>
                    <a:pt x="1001911" y="132606"/>
                  </a:cubicBezTo>
                  <a:cubicBezTo>
                    <a:pt x="1001911" y="154037"/>
                    <a:pt x="1013296" y="166092"/>
                    <a:pt x="1034058" y="166092"/>
                  </a:cubicBezTo>
                  <a:cubicBezTo>
                    <a:pt x="1054149" y="166092"/>
                    <a:pt x="1064195" y="154037"/>
                    <a:pt x="1064195" y="131266"/>
                  </a:cubicBezTo>
                  <a:cubicBezTo>
                    <a:pt x="1064865" y="108496"/>
                    <a:pt x="1055489" y="97780"/>
                    <a:pt x="1033388" y="97780"/>
                  </a:cubicBezTo>
                  <a:close/>
                  <a:moveTo>
                    <a:pt x="1584574" y="95770"/>
                  </a:moveTo>
                  <a:cubicBezTo>
                    <a:pt x="1560464" y="95770"/>
                    <a:pt x="1547069" y="113183"/>
                    <a:pt x="1545730" y="148009"/>
                  </a:cubicBezTo>
                  <a:lnTo>
                    <a:pt x="1622748" y="148009"/>
                  </a:lnTo>
                  <a:cubicBezTo>
                    <a:pt x="1622078" y="129926"/>
                    <a:pt x="1620069" y="118541"/>
                    <a:pt x="1614711" y="110504"/>
                  </a:cubicBezTo>
                  <a:cubicBezTo>
                    <a:pt x="1608684" y="101128"/>
                    <a:pt x="1597299" y="95770"/>
                    <a:pt x="1584574" y="95770"/>
                  </a:cubicBezTo>
                  <a:close/>
                  <a:moveTo>
                    <a:pt x="247799" y="95770"/>
                  </a:moveTo>
                  <a:cubicBezTo>
                    <a:pt x="223689" y="95770"/>
                    <a:pt x="210294" y="113183"/>
                    <a:pt x="208955" y="148009"/>
                  </a:cubicBezTo>
                  <a:lnTo>
                    <a:pt x="285973" y="148009"/>
                  </a:lnTo>
                  <a:cubicBezTo>
                    <a:pt x="285303" y="129926"/>
                    <a:pt x="283294" y="118541"/>
                    <a:pt x="277936" y="110504"/>
                  </a:cubicBezTo>
                  <a:cubicBezTo>
                    <a:pt x="271909" y="101128"/>
                    <a:pt x="260524" y="95770"/>
                    <a:pt x="247799" y="95770"/>
                  </a:cubicBezTo>
                  <a:close/>
                  <a:moveTo>
                    <a:pt x="421259" y="95770"/>
                  </a:moveTo>
                  <a:cubicBezTo>
                    <a:pt x="397149" y="95770"/>
                    <a:pt x="383754" y="113183"/>
                    <a:pt x="382414" y="148009"/>
                  </a:cubicBezTo>
                  <a:lnTo>
                    <a:pt x="459433" y="148009"/>
                  </a:lnTo>
                  <a:cubicBezTo>
                    <a:pt x="458763" y="129926"/>
                    <a:pt x="456754" y="118541"/>
                    <a:pt x="451396" y="110504"/>
                  </a:cubicBezTo>
                  <a:cubicBezTo>
                    <a:pt x="445369" y="101128"/>
                    <a:pt x="433983" y="95770"/>
                    <a:pt x="421259" y="95770"/>
                  </a:cubicBezTo>
                  <a:close/>
                  <a:moveTo>
                    <a:pt x="2377530" y="95770"/>
                  </a:moveTo>
                  <a:cubicBezTo>
                    <a:pt x="2353420" y="95770"/>
                    <a:pt x="2340025" y="113183"/>
                    <a:pt x="2338686" y="148009"/>
                  </a:cubicBezTo>
                  <a:lnTo>
                    <a:pt x="2415704" y="148009"/>
                  </a:lnTo>
                  <a:cubicBezTo>
                    <a:pt x="2415704" y="129926"/>
                    <a:pt x="2413026" y="118541"/>
                    <a:pt x="2407668" y="110504"/>
                  </a:cubicBezTo>
                  <a:cubicBezTo>
                    <a:pt x="2401640" y="101128"/>
                    <a:pt x="2390255" y="95770"/>
                    <a:pt x="2377530" y="95770"/>
                  </a:cubicBezTo>
                  <a:close/>
                  <a:moveTo>
                    <a:pt x="1034058" y="75679"/>
                  </a:moveTo>
                  <a:cubicBezTo>
                    <a:pt x="1059507" y="75679"/>
                    <a:pt x="1064865" y="85055"/>
                    <a:pt x="1085627" y="85055"/>
                  </a:cubicBezTo>
                  <a:cubicBezTo>
                    <a:pt x="1094333" y="85055"/>
                    <a:pt x="1101030" y="83046"/>
                    <a:pt x="1109067" y="77688"/>
                  </a:cubicBezTo>
                  <a:lnTo>
                    <a:pt x="1125141" y="93762"/>
                  </a:lnTo>
                  <a:cubicBezTo>
                    <a:pt x="1114425" y="101798"/>
                    <a:pt x="1107058" y="104477"/>
                    <a:pt x="1097012" y="104477"/>
                  </a:cubicBezTo>
                  <a:cubicBezTo>
                    <a:pt x="1092324" y="104477"/>
                    <a:pt x="1088306" y="103808"/>
                    <a:pt x="1085627" y="102468"/>
                  </a:cubicBezTo>
                  <a:cubicBezTo>
                    <a:pt x="1092324" y="111174"/>
                    <a:pt x="1095672" y="120551"/>
                    <a:pt x="1095672" y="131266"/>
                  </a:cubicBezTo>
                  <a:cubicBezTo>
                    <a:pt x="1095672" y="150019"/>
                    <a:pt x="1086296" y="168101"/>
                    <a:pt x="1070893" y="177478"/>
                  </a:cubicBezTo>
                  <a:cubicBezTo>
                    <a:pt x="1062186" y="182835"/>
                    <a:pt x="1051471" y="184844"/>
                    <a:pt x="1039415" y="184844"/>
                  </a:cubicBezTo>
                  <a:cubicBezTo>
                    <a:pt x="1016645" y="192881"/>
                    <a:pt x="1009278" y="198909"/>
                    <a:pt x="1009278" y="204267"/>
                  </a:cubicBezTo>
                  <a:cubicBezTo>
                    <a:pt x="1009278" y="209624"/>
                    <a:pt x="1014636" y="212303"/>
                    <a:pt x="1022672" y="212303"/>
                  </a:cubicBezTo>
                  <a:lnTo>
                    <a:pt x="1049461" y="212303"/>
                  </a:lnTo>
                  <a:cubicBezTo>
                    <a:pt x="1068883" y="212303"/>
                    <a:pt x="1079599" y="214982"/>
                    <a:pt x="1090315" y="221679"/>
                  </a:cubicBezTo>
                  <a:cubicBezTo>
                    <a:pt x="1103709" y="231056"/>
                    <a:pt x="1109067" y="242441"/>
                    <a:pt x="1109067" y="257175"/>
                  </a:cubicBezTo>
                  <a:cubicBezTo>
                    <a:pt x="1109067" y="294010"/>
                    <a:pt x="1082948" y="310083"/>
                    <a:pt x="1042094" y="310083"/>
                  </a:cubicBezTo>
                  <a:cubicBezTo>
                    <a:pt x="989186" y="310083"/>
                    <a:pt x="969094" y="291331"/>
                    <a:pt x="969094" y="267221"/>
                  </a:cubicBezTo>
                  <a:cubicBezTo>
                    <a:pt x="969094" y="261193"/>
                    <a:pt x="970434" y="255835"/>
                    <a:pt x="972443" y="249138"/>
                  </a:cubicBezTo>
                  <a:lnTo>
                    <a:pt x="999902" y="246459"/>
                  </a:lnTo>
                  <a:cubicBezTo>
                    <a:pt x="997223" y="250478"/>
                    <a:pt x="995214" y="256505"/>
                    <a:pt x="995214" y="261863"/>
                  </a:cubicBezTo>
                  <a:cubicBezTo>
                    <a:pt x="995214" y="270569"/>
                    <a:pt x="999232" y="277937"/>
                    <a:pt x="1005259" y="281285"/>
                  </a:cubicBezTo>
                  <a:cubicBezTo>
                    <a:pt x="1013296" y="285973"/>
                    <a:pt x="1026021" y="289322"/>
                    <a:pt x="1039415" y="289322"/>
                  </a:cubicBezTo>
                  <a:cubicBezTo>
                    <a:pt x="1065535" y="289322"/>
                    <a:pt x="1080269" y="280615"/>
                    <a:pt x="1080269" y="259854"/>
                  </a:cubicBezTo>
                  <a:cubicBezTo>
                    <a:pt x="1080269" y="250478"/>
                    <a:pt x="1076920" y="243780"/>
                    <a:pt x="1070893" y="239762"/>
                  </a:cubicBezTo>
                  <a:cubicBezTo>
                    <a:pt x="1064195" y="235074"/>
                    <a:pt x="1054149" y="233735"/>
                    <a:pt x="1037406" y="233735"/>
                  </a:cubicBezTo>
                  <a:cubicBezTo>
                    <a:pt x="1030709" y="233735"/>
                    <a:pt x="1016645" y="234404"/>
                    <a:pt x="1011287" y="234404"/>
                  </a:cubicBezTo>
                  <a:cubicBezTo>
                    <a:pt x="991195" y="234404"/>
                    <a:pt x="979810" y="225028"/>
                    <a:pt x="979810" y="210294"/>
                  </a:cubicBezTo>
                  <a:cubicBezTo>
                    <a:pt x="979810" y="196900"/>
                    <a:pt x="987177" y="188863"/>
                    <a:pt x="1009948" y="181496"/>
                  </a:cubicBezTo>
                  <a:cubicBezTo>
                    <a:pt x="987177" y="174129"/>
                    <a:pt x="971773" y="155376"/>
                    <a:pt x="971773" y="132606"/>
                  </a:cubicBezTo>
                  <a:cubicBezTo>
                    <a:pt x="971773" y="98450"/>
                    <a:pt x="997223" y="75679"/>
                    <a:pt x="1034058" y="75679"/>
                  </a:cubicBezTo>
                  <a:close/>
                  <a:moveTo>
                    <a:pt x="2750568" y="75679"/>
                  </a:moveTo>
                  <a:cubicBezTo>
                    <a:pt x="2774008" y="75679"/>
                    <a:pt x="2790082" y="85055"/>
                    <a:pt x="2797448" y="101798"/>
                  </a:cubicBezTo>
                  <a:cubicBezTo>
                    <a:pt x="2801467" y="111174"/>
                    <a:pt x="2801467" y="123899"/>
                    <a:pt x="2801467" y="139303"/>
                  </a:cubicBezTo>
                  <a:lnTo>
                    <a:pt x="2800127" y="194890"/>
                  </a:lnTo>
                  <a:cubicBezTo>
                    <a:pt x="2799458" y="222349"/>
                    <a:pt x="2801467" y="229716"/>
                    <a:pt x="2813522" y="236413"/>
                  </a:cubicBezTo>
                  <a:lnTo>
                    <a:pt x="2799458" y="254496"/>
                  </a:lnTo>
                  <a:cubicBezTo>
                    <a:pt x="2788072" y="250478"/>
                    <a:pt x="2779366" y="241771"/>
                    <a:pt x="2776687" y="229716"/>
                  </a:cubicBezTo>
                  <a:cubicBezTo>
                    <a:pt x="2760613" y="245790"/>
                    <a:pt x="2747219" y="252487"/>
                    <a:pt x="2727797" y="252487"/>
                  </a:cubicBezTo>
                  <a:cubicBezTo>
                    <a:pt x="2686274" y="252487"/>
                    <a:pt x="2673549" y="227037"/>
                    <a:pt x="2673549" y="204267"/>
                  </a:cubicBezTo>
                  <a:cubicBezTo>
                    <a:pt x="2673549" y="166092"/>
                    <a:pt x="2706366" y="143991"/>
                    <a:pt x="2762623" y="143991"/>
                  </a:cubicBezTo>
                  <a:cubicBezTo>
                    <a:pt x="2766641" y="143991"/>
                    <a:pt x="2769320" y="143991"/>
                    <a:pt x="2774678" y="144661"/>
                  </a:cubicBezTo>
                  <a:lnTo>
                    <a:pt x="2774678" y="132606"/>
                  </a:lnTo>
                  <a:cubicBezTo>
                    <a:pt x="2774678" y="117872"/>
                    <a:pt x="2774008" y="111844"/>
                    <a:pt x="2769320" y="106486"/>
                  </a:cubicBezTo>
                  <a:cubicBezTo>
                    <a:pt x="2763962" y="100459"/>
                    <a:pt x="2757265" y="97110"/>
                    <a:pt x="2746549" y="97110"/>
                  </a:cubicBezTo>
                  <a:cubicBezTo>
                    <a:pt x="2727797" y="97110"/>
                    <a:pt x="2703687" y="107156"/>
                    <a:pt x="2692971" y="117202"/>
                  </a:cubicBezTo>
                  <a:lnTo>
                    <a:pt x="2679577" y="98450"/>
                  </a:lnTo>
                  <a:cubicBezTo>
                    <a:pt x="2701678" y="83716"/>
                    <a:pt x="2725788" y="75679"/>
                    <a:pt x="2750568" y="75679"/>
                  </a:cubicBezTo>
                  <a:close/>
                  <a:moveTo>
                    <a:pt x="2153841" y="75009"/>
                  </a:moveTo>
                  <a:cubicBezTo>
                    <a:pt x="2154511" y="76349"/>
                    <a:pt x="2155850" y="84385"/>
                    <a:pt x="2155850" y="100459"/>
                  </a:cubicBezTo>
                  <a:cubicBezTo>
                    <a:pt x="2169915" y="84385"/>
                    <a:pt x="2186658" y="75679"/>
                    <a:pt x="2205410" y="75679"/>
                  </a:cubicBezTo>
                  <a:cubicBezTo>
                    <a:pt x="2222823" y="75679"/>
                    <a:pt x="2239566" y="83046"/>
                    <a:pt x="2250282" y="96440"/>
                  </a:cubicBezTo>
                  <a:cubicBezTo>
                    <a:pt x="2263006" y="111844"/>
                    <a:pt x="2269034" y="132606"/>
                    <a:pt x="2269034" y="162743"/>
                  </a:cubicBezTo>
                  <a:cubicBezTo>
                    <a:pt x="2269034" y="190872"/>
                    <a:pt x="2265016" y="206275"/>
                    <a:pt x="2255640" y="221679"/>
                  </a:cubicBezTo>
                  <a:cubicBezTo>
                    <a:pt x="2243585" y="241101"/>
                    <a:pt x="2225502" y="252487"/>
                    <a:pt x="2203401" y="252487"/>
                  </a:cubicBezTo>
                  <a:cubicBezTo>
                    <a:pt x="2185988" y="252487"/>
                    <a:pt x="2168575" y="245120"/>
                    <a:pt x="2157190" y="233065"/>
                  </a:cubicBezTo>
                  <a:lnTo>
                    <a:pt x="2157190" y="313432"/>
                  </a:lnTo>
                  <a:lnTo>
                    <a:pt x="2131070" y="318789"/>
                  </a:lnTo>
                  <a:lnTo>
                    <a:pt x="2131070" y="115862"/>
                  </a:lnTo>
                  <a:cubicBezTo>
                    <a:pt x="2131070" y="93092"/>
                    <a:pt x="2127722" y="81706"/>
                    <a:pt x="2127052" y="79697"/>
                  </a:cubicBezTo>
                  <a:close/>
                  <a:moveTo>
                    <a:pt x="746076" y="75009"/>
                  </a:moveTo>
                  <a:lnTo>
                    <a:pt x="746076" y="247129"/>
                  </a:lnTo>
                  <a:lnTo>
                    <a:pt x="718617" y="247129"/>
                  </a:lnTo>
                  <a:lnTo>
                    <a:pt x="718617" y="79698"/>
                  </a:lnTo>
                  <a:close/>
                  <a:moveTo>
                    <a:pt x="555873" y="75009"/>
                  </a:moveTo>
                  <a:cubicBezTo>
                    <a:pt x="556543" y="76349"/>
                    <a:pt x="557882" y="84385"/>
                    <a:pt x="557882" y="100459"/>
                  </a:cubicBezTo>
                  <a:cubicBezTo>
                    <a:pt x="571946" y="84385"/>
                    <a:pt x="588690" y="75679"/>
                    <a:pt x="607442" y="75679"/>
                  </a:cubicBezTo>
                  <a:cubicBezTo>
                    <a:pt x="624855" y="75679"/>
                    <a:pt x="641598" y="83046"/>
                    <a:pt x="652314" y="96440"/>
                  </a:cubicBezTo>
                  <a:cubicBezTo>
                    <a:pt x="665039" y="111844"/>
                    <a:pt x="671066" y="132606"/>
                    <a:pt x="671066" y="162743"/>
                  </a:cubicBezTo>
                  <a:cubicBezTo>
                    <a:pt x="671066" y="190872"/>
                    <a:pt x="667048" y="206275"/>
                    <a:pt x="657671" y="221679"/>
                  </a:cubicBezTo>
                  <a:cubicBezTo>
                    <a:pt x="645616" y="241101"/>
                    <a:pt x="627534" y="252487"/>
                    <a:pt x="605433" y="252487"/>
                  </a:cubicBezTo>
                  <a:cubicBezTo>
                    <a:pt x="588020" y="252487"/>
                    <a:pt x="570607" y="245120"/>
                    <a:pt x="559222" y="233065"/>
                  </a:cubicBezTo>
                  <a:lnTo>
                    <a:pt x="559222" y="313432"/>
                  </a:lnTo>
                  <a:lnTo>
                    <a:pt x="533102" y="318789"/>
                  </a:lnTo>
                  <a:lnTo>
                    <a:pt x="533102" y="115862"/>
                  </a:lnTo>
                  <a:cubicBezTo>
                    <a:pt x="533102" y="93092"/>
                    <a:pt x="529754" y="81706"/>
                    <a:pt x="529084" y="79697"/>
                  </a:cubicBezTo>
                  <a:close/>
                  <a:moveTo>
                    <a:pt x="2630016" y="75009"/>
                  </a:moveTo>
                  <a:lnTo>
                    <a:pt x="2630016" y="247129"/>
                  </a:lnTo>
                  <a:lnTo>
                    <a:pt x="2602557" y="247129"/>
                  </a:lnTo>
                  <a:lnTo>
                    <a:pt x="2602557" y="79698"/>
                  </a:lnTo>
                  <a:close/>
                  <a:moveTo>
                    <a:pt x="2562374" y="74339"/>
                  </a:moveTo>
                  <a:cubicBezTo>
                    <a:pt x="2566392" y="74339"/>
                    <a:pt x="2570410" y="75679"/>
                    <a:pt x="2571750" y="76348"/>
                  </a:cubicBezTo>
                  <a:lnTo>
                    <a:pt x="2561034" y="105146"/>
                  </a:lnTo>
                  <a:cubicBezTo>
                    <a:pt x="2559025" y="104477"/>
                    <a:pt x="2556346" y="103807"/>
                    <a:pt x="2553667" y="103807"/>
                  </a:cubicBezTo>
                  <a:cubicBezTo>
                    <a:pt x="2543621" y="103807"/>
                    <a:pt x="2533575" y="108495"/>
                    <a:pt x="2525539" y="115862"/>
                  </a:cubicBezTo>
                  <a:cubicBezTo>
                    <a:pt x="2517502" y="123899"/>
                    <a:pt x="2515493" y="128587"/>
                    <a:pt x="2515493" y="142651"/>
                  </a:cubicBezTo>
                  <a:lnTo>
                    <a:pt x="2515493" y="248468"/>
                  </a:lnTo>
                  <a:lnTo>
                    <a:pt x="2489373" y="248468"/>
                  </a:lnTo>
                  <a:lnTo>
                    <a:pt x="2489373" y="118541"/>
                  </a:lnTo>
                  <a:cubicBezTo>
                    <a:pt x="2489373" y="96440"/>
                    <a:pt x="2484686" y="85055"/>
                    <a:pt x="2483346" y="82376"/>
                  </a:cubicBezTo>
                  <a:lnTo>
                    <a:pt x="2509465" y="75009"/>
                  </a:lnTo>
                  <a:cubicBezTo>
                    <a:pt x="2510805" y="77688"/>
                    <a:pt x="2516162" y="89743"/>
                    <a:pt x="2514823" y="102468"/>
                  </a:cubicBezTo>
                  <a:cubicBezTo>
                    <a:pt x="2526878" y="85055"/>
                    <a:pt x="2544961" y="74339"/>
                    <a:pt x="2562374" y="74339"/>
                  </a:cubicBezTo>
                  <a:close/>
                  <a:moveTo>
                    <a:pt x="1585913" y="74339"/>
                  </a:moveTo>
                  <a:cubicBezTo>
                    <a:pt x="1603996" y="74339"/>
                    <a:pt x="1620069" y="81036"/>
                    <a:pt x="1631455" y="92422"/>
                  </a:cubicBezTo>
                  <a:cubicBezTo>
                    <a:pt x="1646189" y="107156"/>
                    <a:pt x="1650877" y="123229"/>
                    <a:pt x="1650877" y="163413"/>
                  </a:cubicBezTo>
                  <a:lnTo>
                    <a:pt x="1650877" y="167431"/>
                  </a:lnTo>
                  <a:lnTo>
                    <a:pt x="1545730" y="167431"/>
                  </a:lnTo>
                  <a:lnTo>
                    <a:pt x="1545730" y="168101"/>
                  </a:lnTo>
                  <a:lnTo>
                    <a:pt x="1545730" y="172119"/>
                  </a:lnTo>
                  <a:cubicBezTo>
                    <a:pt x="1545730" y="188193"/>
                    <a:pt x="1547739" y="200248"/>
                    <a:pt x="1553766" y="208954"/>
                  </a:cubicBezTo>
                  <a:cubicBezTo>
                    <a:pt x="1563142" y="223688"/>
                    <a:pt x="1578546" y="229716"/>
                    <a:pt x="1595959" y="229716"/>
                  </a:cubicBezTo>
                  <a:cubicBezTo>
                    <a:pt x="1612032" y="229716"/>
                    <a:pt x="1625427" y="224358"/>
                    <a:pt x="1637482" y="213642"/>
                  </a:cubicBezTo>
                  <a:lnTo>
                    <a:pt x="1647528" y="230385"/>
                  </a:lnTo>
                  <a:cubicBezTo>
                    <a:pt x="1632794" y="243780"/>
                    <a:pt x="1612032" y="251147"/>
                    <a:pt x="1590601" y="251147"/>
                  </a:cubicBezTo>
                  <a:cubicBezTo>
                    <a:pt x="1543721" y="251147"/>
                    <a:pt x="1515592" y="216991"/>
                    <a:pt x="1515592" y="161403"/>
                  </a:cubicBezTo>
                  <a:cubicBezTo>
                    <a:pt x="1515592" y="133275"/>
                    <a:pt x="1521619" y="114523"/>
                    <a:pt x="1535684" y="97779"/>
                  </a:cubicBezTo>
                  <a:cubicBezTo>
                    <a:pt x="1549078" y="81706"/>
                    <a:pt x="1565821" y="74339"/>
                    <a:pt x="1585913" y="74339"/>
                  </a:cubicBezTo>
                  <a:close/>
                  <a:moveTo>
                    <a:pt x="249138" y="74339"/>
                  </a:moveTo>
                  <a:cubicBezTo>
                    <a:pt x="267221" y="74339"/>
                    <a:pt x="283294" y="81036"/>
                    <a:pt x="294680" y="92422"/>
                  </a:cubicBezTo>
                  <a:cubicBezTo>
                    <a:pt x="309414" y="107156"/>
                    <a:pt x="314102" y="123229"/>
                    <a:pt x="314102" y="163413"/>
                  </a:cubicBezTo>
                  <a:lnTo>
                    <a:pt x="314102" y="167431"/>
                  </a:lnTo>
                  <a:lnTo>
                    <a:pt x="208955" y="167431"/>
                  </a:lnTo>
                  <a:lnTo>
                    <a:pt x="208955" y="168101"/>
                  </a:lnTo>
                  <a:lnTo>
                    <a:pt x="208955" y="172119"/>
                  </a:lnTo>
                  <a:cubicBezTo>
                    <a:pt x="208955" y="188193"/>
                    <a:pt x="210964" y="200248"/>
                    <a:pt x="216991" y="208954"/>
                  </a:cubicBezTo>
                  <a:cubicBezTo>
                    <a:pt x="226368" y="223688"/>
                    <a:pt x="241771" y="229716"/>
                    <a:pt x="259184" y="229716"/>
                  </a:cubicBezTo>
                  <a:cubicBezTo>
                    <a:pt x="275258" y="229716"/>
                    <a:pt x="288652" y="224358"/>
                    <a:pt x="300707" y="213642"/>
                  </a:cubicBezTo>
                  <a:lnTo>
                    <a:pt x="310753" y="230385"/>
                  </a:lnTo>
                  <a:cubicBezTo>
                    <a:pt x="296019" y="243780"/>
                    <a:pt x="275258" y="251147"/>
                    <a:pt x="253826" y="251147"/>
                  </a:cubicBezTo>
                  <a:cubicBezTo>
                    <a:pt x="206945" y="251147"/>
                    <a:pt x="178817" y="216991"/>
                    <a:pt x="178817" y="161403"/>
                  </a:cubicBezTo>
                  <a:cubicBezTo>
                    <a:pt x="178817" y="133275"/>
                    <a:pt x="184844" y="114523"/>
                    <a:pt x="198909" y="97779"/>
                  </a:cubicBezTo>
                  <a:cubicBezTo>
                    <a:pt x="212303" y="81706"/>
                    <a:pt x="229046" y="74339"/>
                    <a:pt x="249138" y="74339"/>
                  </a:cubicBezTo>
                  <a:close/>
                  <a:moveTo>
                    <a:pt x="821755" y="74339"/>
                  </a:moveTo>
                  <a:cubicBezTo>
                    <a:pt x="823094" y="77018"/>
                    <a:pt x="827782" y="88403"/>
                    <a:pt x="827782" y="100459"/>
                  </a:cubicBezTo>
                  <a:cubicBezTo>
                    <a:pt x="845195" y="83046"/>
                    <a:pt x="863278" y="74339"/>
                    <a:pt x="880691" y="74339"/>
                  </a:cubicBezTo>
                  <a:cubicBezTo>
                    <a:pt x="898773" y="74339"/>
                    <a:pt x="915516" y="84385"/>
                    <a:pt x="922214" y="99119"/>
                  </a:cubicBezTo>
                  <a:cubicBezTo>
                    <a:pt x="924893" y="105146"/>
                    <a:pt x="926232" y="111844"/>
                    <a:pt x="926232" y="118541"/>
                  </a:cubicBezTo>
                  <a:lnTo>
                    <a:pt x="926232" y="246459"/>
                  </a:lnTo>
                  <a:lnTo>
                    <a:pt x="900113" y="246459"/>
                  </a:lnTo>
                  <a:lnTo>
                    <a:pt x="900113" y="133945"/>
                  </a:lnTo>
                  <a:cubicBezTo>
                    <a:pt x="900113" y="115862"/>
                    <a:pt x="898773" y="111844"/>
                    <a:pt x="894085" y="105816"/>
                  </a:cubicBezTo>
                  <a:cubicBezTo>
                    <a:pt x="890067" y="101128"/>
                    <a:pt x="883369" y="98449"/>
                    <a:pt x="875333" y="98449"/>
                  </a:cubicBezTo>
                  <a:cubicBezTo>
                    <a:pt x="861938" y="98449"/>
                    <a:pt x="840507" y="109165"/>
                    <a:pt x="828452" y="121890"/>
                  </a:cubicBezTo>
                  <a:lnTo>
                    <a:pt x="828452" y="247129"/>
                  </a:lnTo>
                  <a:lnTo>
                    <a:pt x="803002" y="247129"/>
                  </a:lnTo>
                  <a:lnTo>
                    <a:pt x="803002" y="117202"/>
                  </a:lnTo>
                  <a:cubicBezTo>
                    <a:pt x="803002" y="95770"/>
                    <a:pt x="797645" y="83715"/>
                    <a:pt x="796305" y="81706"/>
                  </a:cubicBezTo>
                  <a:close/>
                  <a:moveTo>
                    <a:pt x="421928" y="74339"/>
                  </a:moveTo>
                  <a:cubicBezTo>
                    <a:pt x="440011" y="74339"/>
                    <a:pt x="456084" y="81036"/>
                    <a:pt x="467470" y="92422"/>
                  </a:cubicBezTo>
                  <a:cubicBezTo>
                    <a:pt x="482204" y="107156"/>
                    <a:pt x="486892" y="123229"/>
                    <a:pt x="486892" y="163413"/>
                  </a:cubicBezTo>
                  <a:lnTo>
                    <a:pt x="486892" y="167431"/>
                  </a:lnTo>
                  <a:lnTo>
                    <a:pt x="381745" y="167431"/>
                  </a:lnTo>
                  <a:lnTo>
                    <a:pt x="381745" y="168101"/>
                  </a:lnTo>
                  <a:lnTo>
                    <a:pt x="381745" y="172119"/>
                  </a:lnTo>
                  <a:cubicBezTo>
                    <a:pt x="381745" y="188193"/>
                    <a:pt x="383754" y="200248"/>
                    <a:pt x="389781" y="208954"/>
                  </a:cubicBezTo>
                  <a:cubicBezTo>
                    <a:pt x="399158" y="223688"/>
                    <a:pt x="414561" y="229716"/>
                    <a:pt x="431974" y="229716"/>
                  </a:cubicBezTo>
                  <a:cubicBezTo>
                    <a:pt x="448048" y="229716"/>
                    <a:pt x="461442" y="224358"/>
                    <a:pt x="473497" y="213642"/>
                  </a:cubicBezTo>
                  <a:lnTo>
                    <a:pt x="483543" y="230385"/>
                  </a:lnTo>
                  <a:cubicBezTo>
                    <a:pt x="468809" y="243780"/>
                    <a:pt x="448048" y="251147"/>
                    <a:pt x="426616" y="251147"/>
                  </a:cubicBezTo>
                  <a:cubicBezTo>
                    <a:pt x="379736" y="251147"/>
                    <a:pt x="351607" y="216991"/>
                    <a:pt x="351607" y="161403"/>
                  </a:cubicBezTo>
                  <a:cubicBezTo>
                    <a:pt x="351607" y="133275"/>
                    <a:pt x="357634" y="114523"/>
                    <a:pt x="371699" y="97779"/>
                  </a:cubicBezTo>
                  <a:cubicBezTo>
                    <a:pt x="385093" y="81706"/>
                    <a:pt x="401836" y="74339"/>
                    <a:pt x="421928" y="74339"/>
                  </a:cubicBezTo>
                  <a:close/>
                  <a:moveTo>
                    <a:pt x="2378869" y="74339"/>
                  </a:moveTo>
                  <a:cubicBezTo>
                    <a:pt x="2396952" y="74339"/>
                    <a:pt x="2413026" y="81036"/>
                    <a:pt x="2424411" y="92422"/>
                  </a:cubicBezTo>
                  <a:cubicBezTo>
                    <a:pt x="2439145" y="107156"/>
                    <a:pt x="2443833" y="123229"/>
                    <a:pt x="2443833" y="163413"/>
                  </a:cubicBezTo>
                  <a:lnTo>
                    <a:pt x="2443833" y="167431"/>
                  </a:lnTo>
                  <a:lnTo>
                    <a:pt x="2338686" y="167431"/>
                  </a:lnTo>
                  <a:lnTo>
                    <a:pt x="2338686" y="168101"/>
                  </a:lnTo>
                  <a:lnTo>
                    <a:pt x="2338686" y="172119"/>
                  </a:lnTo>
                  <a:cubicBezTo>
                    <a:pt x="2338686" y="188193"/>
                    <a:pt x="2340695" y="200248"/>
                    <a:pt x="2346722" y="208954"/>
                  </a:cubicBezTo>
                  <a:cubicBezTo>
                    <a:pt x="2356099" y="223688"/>
                    <a:pt x="2371502" y="229716"/>
                    <a:pt x="2388915" y="229716"/>
                  </a:cubicBezTo>
                  <a:cubicBezTo>
                    <a:pt x="2404989" y="229716"/>
                    <a:pt x="2418383" y="224358"/>
                    <a:pt x="2430438" y="213642"/>
                  </a:cubicBezTo>
                  <a:lnTo>
                    <a:pt x="2440484" y="230385"/>
                  </a:lnTo>
                  <a:cubicBezTo>
                    <a:pt x="2425750" y="243780"/>
                    <a:pt x="2404989" y="251147"/>
                    <a:pt x="2383557" y="251147"/>
                  </a:cubicBezTo>
                  <a:cubicBezTo>
                    <a:pt x="2336677" y="251147"/>
                    <a:pt x="2308548" y="216991"/>
                    <a:pt x="2308548" y="161403"/>
                  </a:cubicBezTo>
                  <a:cubicBezTo>
                    <a:pt x="2308548" y="133275"/>
                    <a:pt x="2314576" y="114523"/>
                    <a:pt x="2328640" y="97779"/>
                  </a:cubicBezTo>
                  <a:cubicBezTo>
                    <a:pt x="2342034" y="81706"/>
                    <a:pt x="2358777" y="74339"/>
                    <a:pt x="2378869" y="74339"/>
                  </a:cubicBezTo>
                  <a:close/>
                  <a:moveTo>
                    <a:pt x="1938189" y="74339"/>
                  </a:moveTo>
                  <a:cubicBezTo>
                    <a:pt x="1954932" y="74339"/>
                    <a:pt x="1971676" y="84385"/>
                    <a:pt x="1977703" y="102468"/>
                  </a:cubicBezTo>
                  <a:cubicBezTo>
                    <a:pt x="1993776" y="85055"/>
                    <a:pt x="2014538" y="74339"/>
                    <a:pt x="2031951" y="74339"/>
                  </a:cubicBezTo>
                  <a:cubicBezTo>
                    <a:pt x="2056731" y="74339"/>
                    <a:pt x="2074144" y="93091"/>
                    <a:pt x="2074144" y="119881"/>
                  </a:cubicBezTo>
                  <a:lnTo>
                    <a:pt x="2074144" y="247129"/>
                  </a:lnTo>
                  <a:lnTo>
                    <a:pt x="2047355" y="247129"/>
                  </a:lnTo>
                  <a:lnTo>
                    <a:pt x="2047355" y="123229"/>
                  </a:lnTo>
                  <a:cubicBezTo>
                    <a:pt x="2047355" y="107156"/>
                    <a:pt x="2039988" y="98449"/>
                    <a:pt x="2025924" y="98449"/>
                  </a:cubicBezTo>
                  <a:cubicBezTo>
                    <a:pt x="2010520" y="98449"/>
                    <a:pt x="1999135" y="108495"/>
                    <a:pt x="1981052" y="124568"/>
                  </a:cubicBezTo>
                  <a:lnTo>
                    <a:pt x="1981052" y="247798"/>
                  </a:lnTo>
                  <a:lnTo>
                    <a:pt x="1954263" y="247798"/>
                  </a:lnTo>
                  <a:lnTo>
                    <a:pt x="1954263" y="127917"/>
                  </a:lnTo>
                  <a:cubicBezTo>
                    <a:pt x="1954263" y="117871"/>
                    <a:pt x="1952923" y="111174"/>
                    <a:pt x="1949575" y="106486"/>
                  </a:cubicBezTo>
                  <a:cubicBezTo>
                    <a:pt x="1945556" y="101798"/>
                    <a:pt x="1940198" y="99789"/>
                    <a:pt x="1932162" y="99789"/>
                  </a:cubicBezTo>
                  <a:cubicBezTo>
                    <a:pt x="1919437" y="99789"/>
                    <a:pt x="1906712" y="106486"/>
                    <a:pt x="1889299" y="121890"/>
                  </a:cubicBezTo>
                  <a:lnTo>
                    <a:pt x="1889299" y="247798"/>
                  </a:lnTo>
                  <a:lnTo>
                    <a:pt x="1863850" y="247798"/>
                  </a:lnTo>
                  <a:lnTo>
                    <a:pt x="1863850" y="117202"/>
                  </a:lnTo>
                  <a:cubicBezTo>
                    <a:pt x="1863850" y="95770"/>
                    <a:pt x="1859162" y="83715"/>
                    <a:pt x="1857822" y="81036"/>
                  </a:cubicBezTo>
                  <a:lnTo>
                    <a:pt x="1883272" y="75009"/>
                  </a:lnTo>
                  <a:cubicBezTo>
                    <a:pt x="1884611" y="77688"/>
                    <a:pt x="1889299" y="89743"/>
                    <a:pt x="1889299" y="99789"/>
                  </a:cubicBezTo>
                  <a:cubicBezTo>
                    <a:pt x="1900685" y="87064"/>
                    <a:pt x="1920776" y="74339"/>
                    <a:pt x="1938189" y="74339"/>
                  </a:cubicBezTo>
                  <a:close/>
                  <a:moveTo>
                    <a:pt x="1265114" y="30138"/>
                  </a:moveTo>
                  <a:cubicBezTo>
                    <a:pt x="1264444" y="35496"/>
                    <a:pt x="1261765" y="58936"/>
                    <a:pt x="1261765" y="79028"/>
                  </a:cubicBezTo>
                  <a:lnTo>
                    <a:pt x="1303958" y="79028"/>
                  </a:lnTo>
                  <a:lnTo>
                    <a:pt x="1295921" y="99790"/>
                  </a:lnTo>
                  <a:lnTo>
                    <a:pt x="1260425" y="99790"/>
                  </a:lnTo>
                  <a:lnTo>
                    <a:pt x="1260425" y="208285"/>
                  </a:lnTo>
                  <a:cubicBezTo>
                    <a:pt x="1260425" y="227038"/>
                    <a:pt x="1265784" y="233065"/>
                    <a:pt x="1281857" y="233065"/>
                  </a:cubicBezTo>
                  <a:cubicBezTo>
                    <a:pt x="1289224" y="233065"/>
                    <a:pt x="1293912" y="231726"/>
                    <a:pt x="1298600" y="229716"/>
                  </a:cubicBezTo>
                  <a:lnTo>
                    <a:pt x="1302619" y="246460"/>
                  </a:lnTo>
                  <a:cubicBezTo>
                    <a:pt x="1293912" y="251148"/>
                    <a:pt x="1284536" y="253157"/>
                    <a:pt x="1273150" y="253157"/>
                  </a:cubicBezTo>
                  <a:cubicBezTo>
                    <a:pt x="1264444" y="253157"/>
                    <a:pt x="1257747" y="251148"/>
                    <a:pt x="1251049" y="248469"/>
                  </a:cubicBezTo>
                  <a:cubicBezTo>
                    <a:pt x="1238995" y="242441"/>
                    <a:pt x="1234976" y="231726"/>
                    <a:pt x="1234976" y="214982"/>
                  </a:cubicBezTo>
                  <a:lnTo>
                    <a:pt x="1234976" y="99120"/>
                  </a:lnTo>
                  <a:lnTo>
                    <a:pt x="1212875" y="99120"/>
                  </a:lnTo>
                  <a:lnTo>
                    <a:pt x="1212875" y="79028"/>
                  </a:lnTo>
                  <a:lnTo>
                    <a:pt x="1234976" y="79028"/>
                  </a:lnTo>
                  <a:cubicBezTo>
                    <a:pt x="1234976" y="64294"/>
                    <a:pt x="1236985" y="41523"/>
                    <a:pt x="1237655" y="36165"/>
                  </a:cubicBezTo>
                  <a:close/>
                  <a:moveTo>
                    <a:pt x="127918" y="16744"/>
                  </a:moveTo>
                  <a:lnTo>
                    <a:pt x="163413" y="16744"/>
                  </a:lnTo>
                  <a:lnTo>
                    <a:pt x="70321" y="125239"/>
                  </a:lnTo>
                  <a:lnTo>
                    <a:pt x="162744" y="248469"/>
                  </a:lnTo>
                  <a:lnTo>
                    <a:pt x="127248" y="248469"/>
                  </a:lnTo>
                  <a:lnTo>
                    <a:pt x="38844" y="125909"/>
                  </a:lnTo>
                  <a:close/>
                  <a:moveTo>
                    <a:pt x="9376" y="15404"/>
                  </a:moveTo>
                  <a:lnTo>
                    <a:pt x="37505" y="15404"/>
                  </a:lnTo>
                  <a:lnTo>
                    <a:pt x="37505" y="247799"/>
                  </a:lnTo>
                  <a:lnTo>
                    <a:pt x="9376" y="247799"/>
                  </a:lnTo>
                  <a:close/>
                  <a:moveTo>
                    <a:pt x="1778794" y="15404"/>
                  </a:moveTo>
                  <a:lnTo>
                    <a:pt x="1805583" y="15404"/>
                  </a:lnTo>
                  <a:lnTo>
                    <a:pt x="1805583" y="247799"/>
                  </a:lnTo>
                  <a:lnTo>
                    <a:pt x="1778794" y="247799"/>
                  </a:lnTo>
                  <a:close/>
                  <a:moveTo>
                    <a:pt x="732681" y="7367"/>
                  </a:moveTo>
                  <a:cubicBezTo>
                    <a:pt x="744067" y="7367"/>
                    <a:pt x="753443" y="16743"/>
                    <a:pt x="753443" y="28129"/>
                  </a:cubicBezTo>
                  <a:cubicBezTo>
                    <a:pt x="753443" y="38844"/>
                    <a:pt x="744736" y="48220"/>
                    <a:pt x="732681" y="48220"/>
                  </a:cubicBezTo>
                  <a:cubicBezTo>
                    <a:pt x="721296" y="48220"/>
                    <a:pt x="711920" y="38844"/>
                    <a:pt x="711920" y="28129"/>
                  </a:cubicBezTo>
                  <a:cubicBezTo>
                    <a:pt x="711920" y="16743"/>
                    <a:pt x="721296" y="7367"/>
                    <a:pt x="732681" y="7367"/>
                  </a:cubicBezTo>
                  <a:close/>
                  <a:moveTo>
                    <a:pt x="2616621" y="7367"/>
                  </a:moveTo>
                  <a:cubicBezTo>
                    <a:pt x="2628007" y="7367"/>
                    <a:pt x="2637383" y="16743"/>
                    <a:pt x="2637383" y="28129"/>
                  </a:cubicBezTo>
                  <a:cubicBezTo>
                    <a:pt x="2637383" y="38844"/>
                    <a:pt x="2628007" y="48220"/>
                    <a:pt x="2616621" y="48220"/>
                  </a:cubicBezTo>
                  <a:cubicBezTo>
                    <a:pt x="2605236" y="48220"/>
                    <a:pt x="2595860" y="38844"/>
                    <a:pt x="2595860" y="28129"/>
                  </a:cubicBezTo>
                  <a:cubicBezTo>
                    <a:pt x="2595860" y="16743"/>
                    <a:pt x="2605236" y="7367"/>
                    <a:pt x="2616621" y="7367"/>
                  </a:cubicBezTo>
                  <a:close/>
                  <a:moveTo>
                    <a:pt x="2878486" y="1339"/>
                  </a:moveTo>
                  <a:cubicBezTo>
                    <a:pt x="2879825" y="4018"/>
                    <a:pt x="2883174" y="18082"/>
                    <a:pt x="2883174" y="41523"/>
                  </a:cubicBezTo>
                  <a:lnTo>
                    <a:pt x="2883174" y="213642"/>
                  </a:lnTo>
                  <a:cubicBezTo>
                    <a:pt x="2883174" y="227037"/>
                    <a:pt x="2885183" y="230386"/>
                    <a:pt x="2892550" y="230386"/>
                  </a:cubicBezTo>
                  <a:cubicBezTo>
                    <a:pt x="2893220" y="230386"/>
                    <a:pt x="2894559" y="229716"/>
                    <a:pt x="2895898" y="229716"/>
                  </a:cubicBezTo>
                  <a:lnTo>
                    <a:pt x="2901256" y="247129"/>
                  </a:lnTo>
                  <a:cubicBezTo>
                    <a:pt x="2894559" y="250477"/>
                    <a:pt x="2891880" y="251817"/>
                    <a:pt x="2884513" y="251817"/>
                  </a:cubicBezTo>
                  <a:cubicBezTo>
                    <a:pt x="2876476" y="251817"/>
                    <a:pt x="2869779" y="249138"/>
                    <a:pt x="2864421" y="244450"/>
                  </a:cubicBezTo>
                  <a:cubicBezTo>
                    <a:pt x="2859063" y="239762"/>
                    <a:pt x="2856385" y="232395"/>
                    <a:pt x="2856385" y="220340"/>
                  </a:cubicBezTo>
                  <a:lnTo>
                    <a:pt x="2856385" y="41523"/>
                  </a:lnTo>
                  <a:cubicBezTo>
                    <a:pt x="2856385" y="22101"/>
                    <a:pt x="2853036" y="9376"/>
                    <a:pt x="2852366" y="6697"/>
                  </a:cubicBezTo>
                  <a:close/>
                  <a:moveTo>
                    <a:pt x="1362224" y="0"/>
                  </a:moveTo>
                  <a:cubicBezTo>
                    <a:pt x="1363564" y="2679"/>
                    <a:pt x="1366912" y="16743"/>
                    <a:pt x="1366912" y="40184"/>
                  </a:cubicBezTo>
                  <a:lnTo>
                    <a:pt x="1366912" y="79697"/>
                  </a:lnTo>
                  <a:cubicBezTo>
                    <a:pt x="1366912" y="89074"/>
                    <a:pt x="1366243" y="100459"/>
                    <a:pt x="1365573" y="102468"/>
                  </a:cubicBezTo>
                  <a:cubicBezTo>
                    <a:pt x="1380976" y="88404"/>
                    <a:pt x="1400399" y="75679"/>
                    <a:pt x="1421830" y="75679"/>
                  </a:cubicBezTo>
                  <a:cubicBezTo>
                    <a:pt x="1441922" y="75679"/>
                    <a:pt x="1460674" y="87064"/>
                    <a:pt x="1465362" y="102468"/>
                  </a:cubicBezTo>
                  <a:cubicBezTo>
                    <a:pt x="1467371" y="109165"/>
                    <a:pt x="1468041" y="114523"/>
                    <a:pt x="1468041" y="126578"/>
                  </a:cubicBezTo>
                  <a:lnTo>
                    <a:pt x="1468041" y="247129"/>
                  </a:lnTo>
                  <a:lnTo>
                    <a:pt x="1441922" y="247129"/>
                  </a:lnTo>
                  <a:lnTo>
                    <a:pt x="1441922" y="131266"/>
                  </a:lnTo>
                  <a:cubicBezTo>
                    <a:pt x="1441922" y="118541"/>
                    <a:pt x="1439913" y="111174"/>
                    <a:pt x="1435224" y="106486"/>
                  </a:cubicBezTo>
                  <a:cubicBezTo>
                    <a:pt x="1431206" y="102468"/>
                    <a:pt x="1423839" y="99789"/>
                    <a:pt x="1415802" y="99789"/>
                  </a:cubicBezTo>
                  <a:cubicBezTo>
                    <a:pt x="1399729" y="99789"/>
                    <a:pt x="1380976" y="110505"/>
                    <a:pt x="1366912" y="127918"/>
                  </a:cubicBezTo>
                  <a:lnTo>
                    <a:pt x="1366912" y="247799"/>
                  </a:lnTo>
                  <a:lnTo>
                    <a:pt x="1340793" y="247799"/>
                  </a:lnTo>
                  <a:lnTo>
                    <a:pt x="1340793" y="40184"/>
                  </a:lnTo>
                  <a:cubicBezTo>
                    <a:pt x="1340793" y="20761"/>
                    <a:pt x="1337444" y="8037"/>
                    <a:pt x="1336105" y="5358"/>
                  </a:cubicBezTo>
                  <a:close/>
                </a:path>
              </a:pathLst>
            </a:custGeom>
            <a:solidFill>
              <a:srgbClr val="FFFFFF"/>
            </a:solidFill>
            <a:ln w="66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2400"/>
            </a:p>
          </p:txBody>
        </p:sp>
      </p:grpSp>
    </p:spTree>
    <p:extLst>
      <p:ext uri="{BB962C8B-B14F-4D97-AF65-F5344CB8AC3E}">
        <p14:creationId xmlns:p14="http://schemas.microsoft.com/office/powerpoint/2010/main" val="1498338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B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10837" y="6096"/>
            <a:ext cx="12181164" cy="6851905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346582"/>
            <a:ext cx="10972800" cy="34845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487909"/>
            <a:ext cx="10972800" cy="507556"/>
          </a:xfrm>
          <a:prstGeom prst="rect">
            <a:avLst/>
          </a:prstGeom>
        </p:spPr>
        <p:txBody>
          <a:bodyPr vert="horz" lIns="0" tIns="45720" rIns="0" bIns="0" rtlCol="0" anchor="ctr">
            <a:no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18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/>
  <p:txStyles>
    <p:titleStyle>
      <a:lvl1pPr algn="l" defTabSz="609585" rtl="0" eaLnBrk="1" latinLnBrk="0" hangingPunct="1">
        <a:spcBef>
          <a:spcPct val="0"/>
        </a:spcBef>
        <a:buNone/>
        <a:defRPr sz="3200" b="1" kern="1200" baseline="0">
          <a:solidFill>
            <a:srgbClr val="002548"/>
          </a:solidFill>
          <a:latin typeface="Arial"/>
          <a:ea typeface="+mj-ea"/>
          <a:cs typeface="Arial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Clr>
          <a:srgbClr val="002548"/>
        </a:buClr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990575" indent="-380990" algn="l" defTabSz="609585" rtl="0" eaLnBrk="1" latinLnBrk="0" hangingPunct="1">
        <a:spcBef>
          <a:spcPct val="20000"/>
        </a:spcBef>
        <a:buClr>
          <a:srgbClr val="002548"/>
        </a:buClr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523962" indent="-304792" algn="l" defTabSz="609585" rtl="0" eaLnBrk="1" latinLnBrk="0" hangingPunct="1">
        <a:spcBef>
          <a:spcPct val="20000"/>
        </a:spcBef>
        <a:buClr>
          <a:srgbClr val="002548"/>
        </a:buClr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2133547" indent="-304792" algn="l" defTabSz="609585" rtl="0" eaLnBrk="1" latinLnBrk="0" hangingPunct="1">
        <a:spcBef>
          <a:spcPct val="20000"/>
        </a:spcBef>
        <a:buClr>
          <a:srgbClr val="002548"/>
        </a:buClr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743131" indent="-304792" algn="l" defTabSz="609585" rtl="0" eaLnBrk="1" latinLnBrk="0" hangingPunct="1">
        <a:spcBef>
          <a:spcPct val="20000"/>
        </a:spcBef>
        <a:buClr>
          <a:srgbClr val="002548"/>
        </a:buClr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93">
          <p15:clr>
            <a:srgbClr val="F26B43"/>
          </p15:clr>
        </p15:guide>
        <p15:guide id="2" pos="2880">
          <p15:clr>
            <a:srgbClr val="F26B43"/>
          </p15:clr>
        </p15:guide>
        <p15:guide id="3" orient="horz" pos="55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346582"/>
            <a:ext cx="10972800" cy="34845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487909"/>
            <a:ext cx="10972800" cy="507556"/>
          </a:xfrm>
          <a:prstGeom prst="rect">
            <a:avLst/>
          </a:prstGeom>
        </p:spPr>
        <p:txBody>
          <a:bodyPr vert="horz" lIns="0" tIns="45720" rIns="0" bIns="0" rtlCol="0" anchor="ctr">
            <a:no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487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</p:sldLayoutIdLst>
  <p:hf hdr="0"/>
  <p:txStyles>
    <p:titleStyle>
      <a:lvl1pPr algn="l" defTabSz="609585" rtl="0" eaLnBrk="1" latinLnBrk="0" hangingPunct="1">
        <a:spcBef>
          <a:spcPct val="0"/>
        </a:spcBef>
        <a:buNone/>
        <a:defRPr sz="3200" b="1" kern="1200">
          <a:solidFill>
            <a:schemeClr val="accent3"/>
          </a:solidFill>
          <a:latin typeface="Arial"/>
          <a:ea typeface="+mj-ea"/>
          <a:cs typeface="Arial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Clr>
          <a:schemeClr val="accent3"/>
        </a:buClr>
        <a:buFont typeface="Arial"/>
        <a:buChar char="•"/>
        <a:defRPr sz="2400" kern="1200">
          <a:solidFill>
            <a:schemeClr val="bg1"/>
          </a:solidFill>
          <a:latin typeface="Arial"/>
          <a:ea typeface="+mn-ea"/>
          <a:cs typeface="Arial"/>
        </a:defRPr>
      </a:lvl1pPr>
      <a:lvl2pPr marL="990575" indent="-380990" algn="l" defTabSz="609585" rtl="0" eaLnBrk="1" latinLnBrk="0" hangingPunct="1">
        <a:spcBef>
          <a:spcPct val="20000"/>
        </a:spcBef>
        <a:buClr>
          <a:schemeClr val="accent3"/>
        </a:buClr>
        <a:buFont typeface="Arial"/>
        <a:buChar char="–"/>
        <a:defRPr sz="2400" kern="1200">
          <a:solidFill>
            <a:schemeClr val="bg1"/>
          </a:solidFill>
          <a:latin typeface="Arial"/>
          <a:ea typeface="+mn-ea"/>
          <a:cs typeface="Arial"/>
        </a:defRPr>
      </a:lvl2pPr>
      <a:lvl3pPr marL="1523962" indent="-304792" algn="l" defTabSz="609585" rtl="0" eaLnBrk="1" latinLnBrk="0" hangingPunct="1">
        <a:spcBef>
          <a:spcPct val="20000"/>
        </a:spcBef>
        <a:buClr>
          <a:schemeClr val="accent3"/>
        </a:buClr>
        <a:buFont typeface="Arial"/>
        <a:buChar char="•"/>
        <a:defRPr sz="1600" kern="1200">
          <a:solidFill>
            <a:schemeClr val="bg1"/>
          </a:solidFill>
          <a:latin typeface="Arial"/>
          <a:ea typeface="+mn-ea"/>
          <a:cs typeface="Arial"/>
        </a:defRPr>
      </a:lvl3pPr>
      <a:lvl4pPr marL="2133547" indent="-304792" algn="l" defTabSz="609585" rtl="0" eaLnBrk="1" latinLnBrk="0" hangingPunct="1">
        <a:spcBef>
          <a:spcPct val="20000"/>
        </a:spcBef>
        <a:buClr>
          <a:schemeClr val="accent3"/>
        </a:buClr>
        <a:buFont typeface="Arial"/>
        <a:buChar char="–"/>
        <a:defRPr sz="1600" kern="1200">
          <a:solidFill>
            <a:schemeClr val="bg1"/>
          </a:solidFill>
          <a:latin typeface="Arial"/>
          <a:ea typeface="+mn-ea"/>
          <a:cs typeface="Arial"/>
        </a:defRPr>
      </a:lvl4pPr>
      <a:lvl5pPr marL="2743131" indent="-304792" algn="l" defTabSz="609585" rtl="0" eaLnBrk="1" latinLnBrk="0" hangingPunct="1">
        <a:spcBef>
          <a:spcPct val="20000"/>
        </a:spcBef>
        <a:buClr>
          <a:schemeClr val="accent3"/>
        </a:buClr>
        <a:buFont typeface="Arial"/>
        <a:buChar char="»"/>
        <a:defRPr sz="1600" kern="1200">
          <a:solidFill>
            <a:schemeClr val="bg1"/>
          </a:solidFill>
          <a:latin typeface="Arial"/>
          <a:ea typeface="+mn-ea"/>
          <a:cs typeface="Arial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346582"/>
            <a:ext cx="10972800" cy="34845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487909"/>
            <a:ext cx="10972800" cy="507556"/>
          </a:xfrm>
          <a:prstGeom prst="rect">
            <a:avLst/>
          </a:prstGeom>
        </p:spPr>
        <p:txBody>
          <a:bodyPr vert="horz" lIns="0" tIns="45720" rIns="0" bIns="0" rtlCol="0" anchor="ctr">
            <a:no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39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</p:sldLayoutIdLst>
  <p:hf hdr="0"/>
  <p:txStyles>
    <p:titleStyle>
      <a:lvl1pPr algn="l" defTabSz="609585" rtl="0" eaLnBrk="1" latinLnBrk="0" hangingPunct="1">
        <a:spcBef>
          <a:spcPct val="0"/>
        </a:spcBef>
        <a:buNone/>
        <a:defRPr sz="3200" b="1" kern="1200">
          <a:solidFill>
            <a:schemeClr val="accent3"/>
          </a:solidFill>
          <a:latin typeface="Arial"/>
          <a:ea typeface="+mj-ea"/>
          <a:cs typeface="Arial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Clr>
          <a:schemeClr val="accent3"/>
        </a:buClr>
        <a:buFont typeface="Arial"/>
        <a:buChar char="•"/>
        <a:defRPr sz="2400" kern="1200">
          <a:solidFill>
            <a:schemeClr val="bg1"/>
          </a:solidFill>
          <a:latin typeface="Arial"/>
          <a:ea typeface="+mn-ea"/>
          <a:cs typeface="Arial"/>
        </a:defRPr>
      </a:lvl1pPr>
      <a:lvl2pPr marL="990575" indent="-380990" algn="l" defTabSz="609585" rtl="0" eaLnBrk="1" latinLnBrk="0" hangingPunct="1">
        <a:spcBef>
          <a:spcPct val="20000"/>
        </a:spcBef>
        <a:buClr>
          <a:schemeClr val="accent3"/>
        </a:buClr>
        <a:buFont typeface="Arial"/>
        <a:buChar char="–"/>
        <a:defRPr sz="2400" kern="1200">
          <a:solidFill>
            <a:schemeClr val="bg1"/>
          </a:solidFill>
          <a:latin typeface="Arial"/>
          <a:ea typeface="+mn-ea"/>
          <a:cs typeface="Arial"/>
        </a:defRPr>
      </a:lvl2pPr>
      <a:lvl3pPr marL="1523962" indent="-304792" algn="l" defTabSz="609585" rtl="0" eaLnBrk="1" latinLnBrk="0" hangingPunct="1">
        <a:spcBef>
          <a:spcPct val="20000"/>
        </a:spcBef>
        <a:buClr>
          <a:schemeClr val="accent3"/>
        </a:buClr>
        <a:buFont typeface="Arial"/>
        <a:buChar char="•"/>
        <a:defRPr sz="1600" kern="1200">
          <a:solidFill>
            <a:schemeClr val="bg1"/>
          </a:solidFill>
          <a:latin typeface="Arial"/>
          <a:ea typeface="+mn-ea"/>
          <a:cs typeface="Arial"/>
        </a:defRPr>
      </a:lvl3pPr>
      <a:lvl4pPr marL="2133547" indent="-304792" algn="l" defTabSz="609585" rtl="0" eaLnBrk="1" latinLnBrk="0" hangingPunct="1">
        <a:spcBef>
          <a:spcPct val="20000"/>
        </a:spcBef>
        <a:buClr>
          <a:schemeClr val="accent3"/>
        </a:buClr>
        <a:buFont typeface="Arial"/>
        <a:buChar char="–"/>
        <a:defRPr sz="1600" kern="1200">
          <a:solidFill>
            <a:schemeClr val="bg1"/>
          </a:solidFill>
          <a:latin typeface="Arial"/>
          <a:ea typeface="+mn-ea"/>
          <a:cs typeface="Arial"/>
        </a:defRPr>
      </a:lvl4pPr>
      <a:lvl5pPr marL="2743131" indent="-304792" algn="l" defTabSz="609585" rtl="0" eaLnBrk="1" latinLnBrk="0" hangingPunct="1">
        <a:spcBef>
          <a:spcPct val="20000"/>
        </a:spcBef>
        <a:buClr>
          <a:schemeClr val="accent3"/>
        </a:buClr>
        <a:buFont typeface="Arial"/>
        <a:buChar char="»"/>
        <a:defRPr sz="1600" kern="1200">
          <a:solidFill>
            <a:schemeClr val="bg1"/>
          </a:solidFill>
          <a:latin typeface="Arial"/>
          <a:ea typeface="+mn-ea"/>
          <a:cs typeface="Arial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3E5DD93-3C11-97A7-3B0E-29E3C8179458}"/>
              </a:ext>
            </a:extLst>
          </p:cNvPr>
          <p:cNvSpPr/>
          <p:nvPr/>
        </p:nvSpPr>
        <p:spPr>
          <a:xfrm>
            <a:off x="4178595" y="1196161"/>
            <a:ext cx="1895801" cy="622005"/>
          </a:xfrm>
          <a:prstGeom prst="rect">
            <a:avLst/>
          </a:prstGeom>
          <a:solidFill>
            <a:srgbClr val="FFD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D904D35-4871-0D31-495A-703B397651E0}"/>
              </a:ext>
            </a:extLst>
          </p:cNvPr>
          <p:cNvSpPr/>
          <p:nvPr/>
        </p:nvSpPr>
        <p:spPr>
          <a:xfrm>
            <a:off x="6074396" y="1196161"/>
            <a:ext cx="1895801" cy="622005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8898E05-7C49-5C00-58E5-56A976B133E3}"/>
              </a:ext>
            </a:extLst>
          </p:cNvPr>
          <p:cNvSpPr/>
          <p:nvPr/>
        </p:nvSpPr>
        <p:spPr>
          <a:xfrm>
            <a:off x="7970197" y="1196161"/>
            <a:ext cx="1895801" cy="622005"/>
          </a:xfrm>
          <a:prstGeom prst="rect">
            <a:avLst/>
          </a:prstGeom>
          <a:solidFill>
            <a:srgbClr val="0091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AE7DC48-D7C6-CC1C-7010-A7524452D31D}"/>
              </a:ext>
            </a:extLst>
          </p:cNvPr>
          <p:cNvSpPr/>
          <p:nvPr/>
        </p:nvSpPr>
        <p:spPr>
          <a:xfrm>
            <a:off x="9865998" y="1196161"/>
            <a:ext cx="1895801" cy="622005"/>
          </a:xfrm>
          <a:prstGeom prst="rect">
            <a:avLst/>
          </a:prstGeom>
          <a:solidFill>
            <a:srgbClr val="F896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7159A6-50BD-9D4B-604B-D321ADF0B181}"/>
              </a:ext>
            </a:extLst>
          </p:cNvPr>
          <p:cNvSpPr/>
          <p:nvPr/>
        </p:nvSpPr>
        <p:spPr>
          <a:xfrm>
            <a:off x="1701209" y="1196161"/>
            <a:ext cx="2477386" cy="622005"/>
          </a:xfrm>
          <a:prstGeom prst="rect">
            <a:avLst/>
          </a:prstGeom>
          <a:solidFill>
            <a:srgbClr val="9600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EB4F3978-1B87-1D1A-C2E7-DF1DEC9BC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716" y="239200"/>
            <a:ext cx="10972800" cy="507556"/>
          </a:xfrm>
        </p:spPr>
        <p:txBody>
          <a:bodyPr anchor="t"/>
          <a:lstStyle/>
          <a:p>
            <a:r>
              <a:rPr lang="en-GB" sz="2400">
                <a:solidFill>
                  <a:schemeClr val="bg1"/>
                </a:solidFill>
              </a:rPr>
              <a:t>Digital Plan Progress: Executive Summary</a:t>
            </a:r>
            <a:br>
              <a:rPr lang="en-GB" sz="2400">
                <a:solidFill>
                  <a:schemeClr val="bg1"/>
                </a:solidFill>
              </a:rPr>
            </a:br>
            <a:endParaRPr lang="en-GB">
              <a:solidFill>
                <a:schemeClr val="bg1"/>
              </a:solidFill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C72EFCF3-58D7-D017-26DA-F267CD0C5E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073300"/>
              </p:ext>
            </p:extLst>
          </p:nvPr>
        </p:nvGraphicFramePr>
        <p:xfrm>
          <a:off x="346421" y="1196162"/>
          <a:ext cx="11415378" cy="495489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44796">
                  <a:extLst>
                    <a:ext uri="{9D8B030D-6E8A-4147-A177-3AD203B41FA5}">
                      <a16:colId xmlns:a16="http://schemas.microsoft.com/office/drawing/2014/main" val="3863390479"/>
                    </a:ext>
                  </a:extLst>
                </a:gridCol>
                <a:gridCol w="2460330">
                  <a:extLst>
                    <a:ext uri="{9D8B030D-6E8A-4147-A177-3AD203B41FA5}">
                      <a16:colId xmlns:a16="http://schemas.microsoft.com/office/drawing/2014/main" val="3823207380"/>
                    </a:ext>
                  </a:extLst>
                </a:gridCol>
                <a:gridCol w="1902563">
                  <a:extLst>
                    <a:ext uri="{9D8B030D-6E8A-4147-A177-3AD203B41FA5}">
                      <a16:colId xmlns:a16="http://schemas.microsoft.com/office/drawing/2014/main" val="4072087568"/>
                    </a:ext>
                  </a:extLst>
                </a:gridCol>
                <a:gridCol w="1902563">
                  <a:extLst>
                    <a:ext uri="{9D8B030D-6E8A-4147-A177-3AD203B41FA5}">
                      <a16:colId xmlns:a16="http://schemas.microsoft.com/office/drawing/2014/main" val="4113146606"/>
                    </a:ext>
                  </a:extLst>
                </a:gridCol>
                <a:gridCol w="1902563">
                  <a:extLst>
                    <a:ext uri="{9D8B030D-6E8A-4147-A177-3AD203B41FA5}">
                      <a16:colId xmlns:a16="http://schemas.microsoft.com/office/drawing/2014/main" val="499807406"/>
                    </a:ext>
                  </a:extLst>
                </a:gridCol>
                <a:gridCol w="1902563">
                  <a:extLst>
                    <a:ext uri="{9D8B030D-6E8A-4147-A177-3AD203B41FA5}">
                      <a16:colId xmlns:a16="http://schemas.microsoft.com/office/drawing/2014/main" val="2280958695"/>
                    </a:ext>
                  </a:extLst>
                </a:gridCol>
              </a:tblGrid>
              <a:tr h="569435"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none">
                          <a:solidFill>
                            <a:schemeClr val="bg1"/>
                          </a:solidFill>
                        </a:rPr>
                        <a:t>Create World Class Digital Education Experience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none">
                          <a:solidFill>
                            <a:schemeClr val="bg1"/>
                          </a:solidFill>
                        </a:rPr>
                        <a:t>Enable a Digital Campus</a:t>
                      </a:r>
                    </a:p>
                    <a:p>
                      <a:pPr algn="ctr"/>
                      <a:endParaRPr lang="en-GB" sz="1100" u="none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none">
                          <a:solidFill>
                            <a:schemeClr val="bg1"/>
                          </a:solidFill>
                        </a:rPr>
                        <a:t>Digitally Enhanced Professional Services</a:t>
                      </a:r>
                    </a:p>
                    <a:p>
                      <a:pPr algn="ctr"/>
                      <a:endParaRPr lang="en-GB" sz="1100" u="none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u="none">
                          <a:solidFill>
                            <a:schemeClr val="bg1"/>
                          </a:solidFill>
                        </a:rPr>
                        <a:t>Embed a Research and Enterprise Data Culture</a:t>
                      </a:r>
                    </a:p>
                    <a:p>
                      <a:pPr algn="ctr"/>
                      <a:endParaRPr lang="en-GB" sz="1100" u="none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none">
                          <a:solidFill>
                            <a:schemeClr val="bg1"/>
                          </a:solidFill>
                        </a:rPr>
                        <a:t>Enable Digital Partnerships &amp; Innovation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3667003"/>
                  </a:ext>
                </a:extLst>
              </a:tr>
              <a:tr h="497841">
                <a:tc>
                  <a:txBody>
                    <a:bodyPr/>
                    <a:lstStyle/>
                    <a:p>
                      <a:r>
                        <a:rPr lang="en-GB" sz="1200" b="1">
                          <a:solidFill>
                            <a:schemeClr val="bg1"/>
                          </a:solidFill>
                        </a:rPr>
                        <a:t>Status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solidFill>
                            <a:schemeClr val="bg1"/>
                          </a:solidFill>
                        </a:rPr>
                        <a:t>On Track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solidFill>
                            <a:schemeClr val="bg1"/>
                          </a:solidFill>
                        </a:rPr>
                        <a:t>On Track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solidFill>
                            <a:schemeClr val="bg1"/>
                          </a:solidFill>
                        </a:rPr>
                        <a:t>Some Progress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solidFill>
                            <a:schemeClr val="bg1"/>
                          </a:solidFill>
                        </a:rPr>
                        <a:t>Some Progress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solidFill>
                            <a:schemeClr val="bg1"/>
                          </a:solidFill>
                        </a:rPr>
                        <a:t>Some Progress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92845387"/>
                  </a:ext>
                </a:extLst>
              </a:tr>
              <a:tr h="1591930">
                <a:tc>
                  <a:txBody>
                    <a:bodyPr/>
                    <a:lstStyle/>
                    <a:p>
                      <a:r>
                        <a:rPr lang="en-GB" sz="1200" b="1">
                          <a:solidFill>
                            <a:schemeClr val="bg1"/>
                          </a:solidFill>
                        </a:rPr>
                        <a:t>December ‘23 &amp; January ’24 deliverables shipped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GB" sz="1100" b="1" kern="1200" noProof="0" dirty="0">
                          <a:solidFill>
                            <a:schemeClr val="bg1"/>
                          </a:solidFill>
                        </a:rPr>
                        <a:t>Attendance monitoring – insights dashboard</a:t>
                      </a:r>
                    </a:p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GB" sz="1100" kern="1200" noProof="0" dirty="0">
                          <a:solidFill>
                            <a:schemeClr val="bg1"/>
                          </a:solidFill>
                        </a:rPr>
                        <a:t>Imperial 360 stabilisation </a:t>
                      </a:r>
                    </a:p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GB" sz="1100" kern="1200" noProof="0" dirty="0">
                          <a:solidFill>
                            <a:schemeClr val="bg1"/>
                          </a:solidFill>
                        </a:rPr>
                        <a:t>Vendor engagement for Digital Education Platform </a:t>
                      </a:r>
                    </a:p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</a:rPr>
                        <a:t>Over 4660 early morning AV room checks completed 2</a:t>
                      </a:r>
                      <a:r>
                        <a:rPr lang="en-GB" sz="1100" b="1" baseline="30000" dirty="0">
                          <a:solidFill>
                            <a:schemeClr val="bg1"/>
                          </a:solidFill>
                        </a:rPr>
                        <a:t>nd</a:t>
                      </a:r>
                      <a:r>
                        <a:rPr lang="en-GB" sz="1100" b="1" dirty="0">
                          <a:solidFill>
                            <a:schemeClr val="bg1"/>
                          </a:solidFill>
                        </a:rPr>
                        <a:t> Oct – 31</a:t>
                      </a:r>
                      <a:r>
                        <a:rPr lang="en-GB" sz="1100" b="1" baseline="30000" dirty="0">
                          <a:solidFill>
                            <a:schemeClr val="bg1"/>
                          </a:solidFill>
                        </a:rPr>
                        <a:t>st</a:t>
                      </a:r>
                      <a:r>
                        <a:rPr lang="en-GB" sz="1100" b="1" dirty="0">
                          <a:solidFill>
                            <a:schemeClr val="bg1"/>
                          </a:solidFill>
                        </a:rPr>
                        <a:t> Dec 2023.</a:t>
                      </a:r>
                      <a:endParaRPr lang="en-GB" sz="1100" b="1" kern="1200" noProof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1" u="none" strike="noStrike" noProof="0" dirty="0">
                          <a:solidFill>
                            <a:schemeClr val="bg1"/>
                          </a:solidFill>
                        </a:rPr>
                        <a:t>My Imperial Campus: Event capability, people search and AI website search released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1" u="none" strike="noStrike" noProof="0" dirty="0">
                          <a:solidFill>
                            <a:schemeClr val="bg1"/>
                          </a:solidFill>
                        </a:rPr>
                        <a:t>Wi-Fi tender awarded</a:t>
                      </a:r>
                    </a:p>
                    <a:p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1100" b="1" u="none" strike="noStrike" kern="1200" noProof="0" dirty="0">
                          <a:solidFill>
                            <a:schemeClr val="bg1"/>
                          </a:solidFill>
                        </a:rPr>
                        <a:t>Agent chat Proof of Concept (PoC) 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1100" b="1" u="none" strike="noStrike" kern="1200" noProof="0" dirty="0">
                          <a:solidFill>
                            <a:schemeClr val="bg1"/>
                          </a:solidFill>
                        </a:rPr>
                        <a:t>Cyber Security Task Force first meeting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1100" b="0" u="none" strike="noStrike" kern="1200" noProof="0" dirty="0">
                          <a:solidFill>
                            <a:schemeClr val="bg1"/>
                          </a:solidFill>
                        </a:rPr>
                        <a:t>Discovery of Website re-design completed</a:t>
                      </a:r>
                    </a:p>
                    <a:p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>
                          <a:solidFill>
                            <a:schemeClr val="bg1"/>
                          </a:solidFill>
                        </a:rPr>
                        <a:t>No major updates</a:t>
                      </a:r>
                    </a:p>
                    <a:p>
                      <a:endParaRPr lang="en-GB" sz="110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</a:rPr>
                        <a:t>Deployment of Microsoft Defender Endpoint for ICT Linux Servers completed</a:t>
                      </a:r>
                    </a:p>
                    <a:p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38814342"/>
                  </a:ext>
                </a:extLst>
              </a:tr>
              <a:tr h="1854315">
                <a:tc>
                  <a:txBody>
                    <a:bodyPr/>
                    <a:lstStyle/>
                    <a:p>
                      <a:r>
                        <a:rPr lang="en-GB" sz="1200" b="1">
                          <a:solidFill>
                            <a:schemeClr val="bg1"/>
                          </a:solidFill>
                        </a:rPr>
                        <a:t>Q3 planned deliverables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endParaRPr lang="en-GB" sz="1100" kern="1200" noProof="0" dirty="0">
                        <a:solidFill>
                          <a:schemeClr val="bg1"/>
                        </a:solidFill>
                      </a:endParaRPr>
                    </a:p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GB" sz="1100" kern="1200" noProof="0" dirty="0">
                          <a:solidFill>
                            <a:schemeClr val="bg1"/>
                          </a:solidFill>
                        </a:rPr>
                        <a:t>Imperial 360:</a:t>
                      </a:r>
                    </a:p>
                    <a:p>
                      <a:pPr marL="781035" lvl="1" indent="-171450">
                        <a:buFont typeface="Arial"/>
                        <a:buChar char="•"/>
                      </a:pPr>
                      <a:r>
                        <a:rPr lang="en-GB" sz="1100" kern="1200" noProof="0" dirty="0">
                          <a:solidFill>
                            <a:schemeClr val="bg1"/>
                          </a:solidFill>
                        </a:rPr>
                        <a:t>Enquiry Management for MRA</a:t>
                      </a:r>
                    </a:p>
                    <a:p>
                      <a:pPr marL="781035" lvl="1" indent="-171450">
                        <a:buFont typeface="Arial"/>
                        <a:buChar char="•"/>
                      </a:pPr>
                      <a:r>
                        <a:rPr lang="en-GB" sz="1100" kern="1200" noProof="0" dirty="0">
                          <a:solidFill>
                            <a:schemeClr val="bg1"/>
                          </a:solidFill>
                        </a:rPr>
                        <a:t>Case Management Proof of Concept (PoC)</a:t>
                      </a:r>
                    </a:p>
                    <a:p>
                      <a:pPr marL="781035" lvl="1" indent="-171450">
                        <a:buFont typeface="Arial"/>
                        <a:buChar char="•"/>
                      </a:pPr>
                      <a:r>
                        <a:rPr lang="en-GB" sz="1100" kern="1200" noProof="0" dirty="0">
                          <a:solidFill>
                            <a:schemeClr val="bg1"/>
                          </a:solidFill>
                        </a:rPr>
                        <a:t>UCAS Confirmation dry run conducted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1100" b="1" kern="1200" noProof="0" dirty="0">
                          <a:solidFill>
                            <a:schemeClr val="bg1"/>
                          </a:solidFill>
                        </a:rPr>
                        <a:t>2024 start of term plan completed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1100" b="1" kern="1200" noProof="0" dirty="0">
                          <a:solidFill>
                            <a:schemeClr val="bg1"/>
                          </a:solidFill>
                        </a:rPr>
                        <a:t>Evaluation of AV monitoring v manual checking capability  </a:t>
                      </a:r>
                    </a:p>
                    <a:p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endParaRPr lang="en-GB" sz="1100" b="0" u="none" strike="noStrike" noProof="0" dirty="0">
                        <a:solidFill>
                          <a:schemeClr val="bg1"/>
                        </a:solidFill>
                      </a:endParaRP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1" u="none" strike="noStrike" noProof="0" dirty="0">
                          <a:solidFill>
                            <a:schemeClr val="bg1"/>
                          </a:solidFill>
                        </a:rPr>
                        <a:t>Contract completion for Wi-Fi tender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1" u="none" strike="noStrike" noProof="0" dirty="0">
                          <a:solidFill>
                            <a:schemeClr val="bg1"/>
                          </a:solidFill>
                        </a:rPr>
                        <a:t>Imperial Co-Pilot next iteration development to support My Imperial Campus </a:t>
                      </a:r>
                    </a:p>
                    <a:p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endParaRPr lang="en-GB" sz="1100" b="0" u="none" strike="noStrike" kern="1200" noProof="0" dirty="0">
                        <a:solidFill>
                          <a:schemeClr val="bg1"/>
                        </a:solidFill>
                      </a:endParaRP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1100" b="0" u="none" strike="noStrike" kern="1200" noProof="0" dirty="0">
                          <a:solidFill>
                            <a:schemeClr val="bg1"/>
                          </a:solidFill>
                        </a:rPr>
                        <a:t>Technology workstream initiated for OPUS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1100" b="0" u="none" strike="noStrike" kern="1200" noProof="0" dirty="0">
                          <a:solidFill>
                            <a:schemeClr val="bg1"/>
                          </a:solidFill>
                        </a:rPr>
                        <a:t>Planning completed for Imperial Glass product development</a:t>
                      </a:r>
                    </a:p>
                    <a:p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100">
                        <a:solidFill>
                          <a:schemeClr val="bg1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>
                          <a:solidFill>
                            <a:schemeClr val="bg1"/>
                          </a:solidFill>
                        </a:rPr>
                        <a:t>VMWare Cluster built for the School of Public Health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u="none" strike="noStrike" noProof="0">
                          <a:solidFill>
                            <a:schemeClr val="bg1"/>
                          </a:solidFill>
                        </a:rPr>
                        <a:t>Delivery of new service in support of research data to replace the current RDS</a:t>
                      </a:r>
                      <a:endParaRPr lang="en-GB" sz="1100">
                        <a:solidFill>
                          <a:schemeClr val="bg1"/>
                        </a:solidFill>
                      </a:endParaRPr>
                    </a:p>
                    <a:p>
                      <a:endParaRPr lang="en-GB" sz="110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  <a:p>
                      <a:pPr marL="171450" marR="0" lvl="0" indent="-17145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bg1"/>
                          </a:solidFill>
                        </a:rPr>
                        <a:t>Start procurement process for new (commercial) data centre capability to support direct liquid cooling (DLC) in support of growing HPC research needs centrally and within departments</a:t>
                      </a:r>
                    </a:p>
                    <a:p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241911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5350137"/>
      </p:ext>
    </p:extLst>
  </p:cSld>
  <p:clrMapOvr>
    <a:masterClrMapping/>
  </p:clrMapOvr>
</p:sld>
</file>

<file path=ppt/theme/theme1.xml><?xml version="1.0" encoding="utf-8"?>
<a:theme xmlns:a="http://schemas.openxmlformats.org/drawingml/2006/main" name="Text Slides Navy 1">
  <a:themeElements>
    <a:clrScheme name="DigiFAB">
      <a:dk1>
        <a:srgbClr val="000000"/>
      </a:dk1>
      <a:lt1>
        <a:srgbClr val="FFFFFF"/>
      </a:lt1>
      <a:dk2>
        <a:srgbClr val="002047"/>
      </a:dk2>
      <a:lt2>
        <a:srgbClr val="EBEEEE"/>
      </a:lt2>
      <a:accent1>
        <a:srgbClr val="BBCE00"/>
      </a:accent1>
      <a:accent2>
        <a:srgbClr val="EC7300"/>
      </a:accent2>
      <a:accent3>
        <a:srgbClr val="D24000"/>
      </a:accent3>
      <a:accent4>
        <a:srgbClr val="751E66"/>
      </a:accent4>
      <a:accent5>
        <a:srgbClr val="D3EFFC"/>
      </a:accent5>
      <a:accent6>
        <a:srgbClr val="003E74"/>
      </a:accent6>
      <a:hlink>
        <a:srgbClr val="EC7300"/>
      </a:hlink>
      <a:folHlink>
        <a:srgbClr val="D240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11249•Corporate ICT_PPT Template_WEB" id="{02217672-BF82-FE4C-AB90-5C9C73B74F89}" vid="{D86116E9-CFC9-F443-8E48-C353247FA32B}"/>
    </a:ext>
  </a:extLst>
</a:theme>
</file>

<file path=ppt/theme/theme2.xml><?xml version="1.0" encoding="utf-8"?>
<a:theme xmlns:a="http://schemas.openxmlformats.org/drawingml/2006/main" name="ICT title slides">
  <a:themeElements>
    <a:clrScheme name="Imperial ICT (Dark background)">
      <a:dk1>
        <a:srgbClr val="000000"/>
      </a:dk1>
      <a:lt1>
        <a:srgbClr val="FFFFFF"/>
      </a:lt1>
      <a:dk2>
        <a:srgbClr val="002047"/>
      </a:dk2>
      <a:lt2>
        <a:srgbClr val="EBEEEE"/>
      </a:lt2>
      <a:accent1>
        <a:srgbClr val="C81E78"/>
      </a:accent1>
      <a:accent2>
        <a:srgbClr val="960078"/>
      </a:accent2>
      <a:accent3>
        <a:srgbClr val="FFDD00"/>
      </a:accent3>
      <a:accent4>
        <a:srgbClr val="66A30A"/>
      </a:accent4>
      <a:accent5>
        <a:srgbClr val="0091D3"/>
      </a:accent5>
      <a:accent6>
        <a:srgbClr val="F8961D"/>
      </a:accent6>
      <a:hlink>
        <a:srgbClr val="FFDD00"/>
      </a:hlink>
      <a:folHlink>
        <a:srgbClr val="F8961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mperial_ICT_DotsTemplate_v1" id="{F8107C05-F8EB-E54E-B30B-34B4017C5840}" vid="{7E4BD487-B08B-5746-9207-A11F05E86D60}"/>
    </a:ext>
  </a:extLst>
</a:theme>
</file>

<file path=ppt/theme/theme3.xml><?xml version="1.0" encoding="utf-8"?>
<a:theme xmlns:a="http://schemas.openxmlformats.org/drawingml/2006/main" name="ICL and ICT title slides">
  <a:themeElements>
    <a:clrScheme name="Imperial ICT (Dark background)">
      <a:dk1>
        <a:srgbClr val="000000"/>
      </a:dk1>
      <a:lt1>
        <a:srgbClr val="FFFFFF"/>
      </a:lt1>
      <a:dk2>
        <a:srgbClr val="002047"/>
      </a:dk2>
      <a:lt2>
        <a:srgbClr val="EBEEEE"/>
      </a:lt2>
      <a:accent1>
        <a:srgbClr val="C81E78"/>
      </a:accent1>
      <a:accent2>
        <a:srgbClr val="960078"/>
      </a:accent2>
      <a:accent3>
        <a:srgbClr val="FFDD00"/>
      </a:accent3>
      <a:accent4>
        <a:srgbClr val="66A30A"/>
      </a:accent4>
      <a:accent5>
        <a:srgbClr val="0091D3"/>
      </a:accent5>
      <a:accent6>
        <a:srgbClr val="F8961D"/>
      </a:accent6>
      <a:hlink>
        <a:srgbClr val="FFDD00"/>
      </a:hlink>
      <a:folHlink>
        <a:srgbClr val="F8961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mperial_ICT_DotsTemplate_v1" id="{F8107C05-F8EB-E54E-B30B-34B4017C5840}" vid="{FD100CAE-38F0-2349-8255-A487B361A1BE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4441</TotalTime>
  <Words>247</Words>
  <Application>Microsoft Office PowerPoint</Application>
  <PresentationFormat>Widescreen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Text Slides Navy 1</vt:lpstr>
      <vt:lpstr>ICT title slides</vt:lpstr>
      <vt:lpstr>ICL and ICT title slides</vt:lpstr>
      <vt:lpstr>Digital Plan Progress: Executive Summary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Rae, Jenny</dc:creator>
  <cp:lastModifiedBy>Kibaroglu, Okan</cp:lastModifiedBy>
  <cp:revision>4</cp:revision>
  <dcterms:created xsi:type="dcterms:W3CDTF">2023-09-20T10:43:54Z</dcterms:created>
  <dcterms:modified xsi:type="dcterms:W3CDTF">2024-01-19T12:43:08Z</dcterms:modified>
</cp:coreProperties>
</file>