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4F002-E4F4-4B9E-9A6F-6E7D946D8762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CBFD4-26E5-44EE-84FC-0181E24FA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61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33A7-16A9-4652-BDB6-D30E933FE4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2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CA9F-3AD0-4383-9E67-9C277E04B43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75B-C4FB-41C7-8145-26776074D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7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CA9F-3AD0-4383-9E67-9C277E04B43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75B-C4FB-41C7-8145-26776074D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14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CA9F-3AD0-4383-9E67-9C277E04B43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75B-C4FB-41C7-8145-26776074D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5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2133600"/>
            <a:ext cx="9652000" cy="1625600"/>
          </a:xfrm>
        </p:spPr>
        <p:txBody>
          <a:bodyPr anchor="t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20800" y="3835402"/>
            <a:ext cx="9652000" cy="1099657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0065A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Event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320800" y="5023730"/>
            <a:ext cx="9652000" cy="919870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6A737B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89" y="152400"/>
            <a:ext cx="524563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9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CA9F-3AD0-4383-9E67-9C277E04B43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75B-C4FB-41C7-8145-26776074D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3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CA9F-3AD0-4383-9E67-9C277E04B43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75B-C4FB-41C7-8145-26776074D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26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CA9F-3AD0-4383-9E67-9C277E04B43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75B-C4FB-41C7-8145-26776074D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6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CA9F-3AD0-4383-9E67-9C277E04B43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75B-C4FB-41C7-8145-26776074D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54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CA9F-3AD0-4383-9E67-9C277E04B43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75B-C4FB-41C7-8145-26776074D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4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CA9F-3AD0-4383-9E67-9C277E04B43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75B-C4FB-41C7-8145-26776074D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4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CA9F-3AD0-4383-9E67-9C277E04B43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75B-C4FB-41C7-8145-26776074D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01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CA9F-3AD0-4383-9E67-9C277E04B43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75B-C4FB-41C7-8145-26776074D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CA9F-3AD0-4383-9E67-9C277E04B43C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E75B-C4FB-41C7-8145-26776074D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7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351" y="1939606"/>
            <a:ext cx="9011118" cy="67906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Book"/>
                <a:ea typeface="Tahoma" pitchFamily="34" charset="0"/>
                <a:cs typeface="Tahoma" pitchFamily="34" charset="0"/>
              </a:rPr>
              <a:t>IncuCyte</a:t>
            </a:r>
            <a:r>
              <a:rPr lang="en-GB" sz="3600" baseline="30000" dirty="0">
                <a:latin typeface="AvenirBook"/>
                <a:ea typeface="Tahoma" pitchFamily="34" charset="0"/>
                <a:cs typeface="Tahoma" pitchFamily="34" charset="0"/>
                <a:sym typeface="Symbol"/>
              </a:rPr>
              <a:t></a:t>
            </a:r>
            <a:r>
              <a:rPr lang="en-GB" sz="3600" dirty="0">
                <a:latin typeface="AvenirBook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Book"/>
                <a:ea typeface="Tahoma" pitchFamily="34" charset="0"/>
                <a:cs typeface="Tahoma" pitchFamily="34" charset="0"/>
              </a:rPr>
              <a:t>Live-Cell Imaging System</a:t>
            </a:r>
            <a:endParaRPr lang="en-US" sz="4000" baseline="30000" dirty="0">
              <a:solidFill>
                <a:schemeClr val="tx1">
                  <a:lumMod val="65000"/>
                  <a:lumOff val="35000"/>
                </a:schemeClr>
              </a:solidFill>
              <a:latin typeface="AvenirBook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8975" y="2952316"/>
            <a:ext cx="6488887" cy="1968531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AvenirBook"/>
              </a:rPr>
              <a:t>Real-Time visualization and automated data analysis – directly inside your incubator.</a:t>
            </a:r>
          </a:p>
          <a:p>
            <a:pPr algn="l"/>
            <a:endParaRPr lang="en-US" b="1" dirty="0">
              <a:latin typeface="AvenirBook"/>
            </a:endParaRPr>
          </a:p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AvenirBook"/>
              </a:rPr>
              <a:t>SEMINAR</a:t>
            </a:r>
          </a:p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AvenirBook"/>
              </a:rPr>
              <a:t>LECTURE THEATRE </a:t>
            </a:r>
            <a:r>
              <a:rPr lang="en-US" sz="3200" b="1" dirty="0" smtClean="0">
                <a:solidFill>
                  <a:srgbClr val="FF0000"/>
                </a:solidFill>
                <a:latin typeface="AvenirBook"/>
              </a:rPr>
              <a:t>G34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AvenirBook"/>
              </a:rPr>
              <a:t>Sir Alexander Fleming Building</a:t>
            </a:r>
            <a:endParaRPr lang="en-US" b="1" dirty="0" smtClean="0">
              <a:solidFill>
                <a:srgbClr val="FF0000"/>
              </a:solidFill>
              <a:latin typeface="AvenirBook"/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AvenirBook"/>
              </a:rPr>
              <a:t>Monday 1 February 12.30pm </a:t>
            </a:r>
            <a:r>
              <a:rPr lang="en-US" b="1" dirty="0" smtClean="0">
                <a:solidFill>
                  <a:srgbClr val="FF0000"/>
                </a:solidFill>
                <a:latin typeface="AvenirBook"/>
              </a:rPr>
              <a:t>– 1.30pm</a:t>
            </a:r>
            <a:endParaRPr lang="en-US" b="1" dirty="0">
              <a:solidFill>
                <a:srgbClr val="FF0000"/>
              </a:solidFill>
              <a:latin typeface="AvenirBook"/>
            </a:endParaRPr>
          </a:p>
          <a:p>
            <a:pPr algn="l"/>
            <a:endParaRPr lang="en-US" b="1" dirty="0">
              <a:latin typeface="Avenir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0" y="2821687"/>
            <a:ext cx="4174199" cy="39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AvenirBook</vt:lpstr>
      <vt:lpstr>Calibri</vt:lpstr>
      <vt:lpstr>Calibri Light</vt:lpstr>
      <vt:lpstr>Symbol</vt:lpstr>
      <vt:lpstr>Tahoma</vt:lpstr>
      <vt:lpstr>Office Theme</vt:lpstr>
      <vt:lpstr>IncuCyte Live-Cell Imaging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IncuCyte Live-Cell Imaging System</dc:title>
  <dc:creator>Jonathan Cogan</dc:creator>
  <cp:lastModifiedBy>Jonathan Cogan</cp:lastModifiedBy>
  <cp:revision>2</cp:revision>
  <dcterms:created xsi:type="dcterms:W3CDTF">2016-01-26T10:05:07Z</dcterms:created>
  <dcterms:modified xsi:type="dcterms:W3CDTF">2016-01-26T10:36:57Z</dcterms:modified>
</cp:coreProperties>
</file>