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73DF-F094-42A8-ACEC-5239A5D87468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8301C-1D51-49D4-8FF5-D76DB17C6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6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3F0-181A-4C8E-8E9F-C0C98344380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A76B-1D64-49F1-9523-64C323580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4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3F0-181A-4C8E-8E9F-C0C98344380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A76B-1D64-49F1-9523-64C323580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8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3F0-181A-4C8E-8E9F-C0C98344380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A76B-1D64-49F1-9523-64C323580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3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3F0-181A-4C8E-8E9F-C0C98344380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A76B-1D64-49F1-9523-64C323580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7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3F0-181A-4C8E-8E9F-C0C98344380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A76B-1D64-49F1-9523-64C323580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14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3F0-181A-4C8E-8E9F-C0C98344380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A76B-1D64-49F1-9523-64C323580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19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3F0-181A-4C8E-8E9F-C0C98344380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A76B-1D64-49F1-9523-64C323580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8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3F0-181A-4C8E-8E9F-C0C98344380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A76B-1D64-49F1-9523-64C323580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8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3F0-181A-4C8E-8E9F-C0C98344380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A76B-1D64-49F1-9523-64C323580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3F0-181A-4C8E-8E9F-C0C98344380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A76B-1D64-49F1-9523-64C323580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1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3F0-181A-4C8E-8E9F-C0C98344380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A76B-1D64-49F1-9523-64C323580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17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FB3F0-181A-4C8E-8E9F-C0C98344380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A76B-1D64-49F1-9523-64C323580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5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48A13F-42E7-4451-B864-830A054AE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0" y="0"/>
            <a:ext cx="12752317" cy="73987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A60A2-DA73-452F-BEDD-919530F367A7}"/>
              </a:ext>
            </a:extLst>
          </p:cNvPr>
          <p:cNvSpPr/>
          <p:nvPr/>
        </p:nvSpPr>
        <p:spPr>
          <a:xfrm>
            <a:off x="7925959" y="6877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IRDB/ONCOLOGY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AUTUMN/WINTER SERIES SEMINAR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8079C-9531-4A9D-8404-49FA7197392E}"/>
              </a:ext>
            </a:extLst>
          </p:cNvPr>
          <p:cNvSpPr/>
          <p:nvPr/>
        </p:nvSpPr>
        <p:spPr>
          <a:xfrm>
            <a:off x="997778" y="1194668"/>
            <a:ext cx="10072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“New insights into placental transport arising from 3D imaging and mathematical modelling”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92D139-4672-42A1-8B9B-E3B83AC73652}"/>
              </a:ext>
            </a:extLst>
          </p:cNvPr>
          <p:cNvSpPr txBox="1"/>
          <p:nvPr/>
        </p:nvSpPr>
        <p:spPr>
          <a:xfrm>
            <a:off x="-1" y="6291104"/>
            <a:ext cx="12752317" cy="523220"/>
          </a:xfrm>
          <a:prstGeom prst="rect">
            <a:avLst/>
          </a:prstGeom>
          <a:solidFill>
            <a:srgbClr val="B52D44"/>
          </a:solidFill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WITH SPEAKER AFTERWARDS, PLEASE CONTACT: Dr Beth Holder</a:t>
            </a:r>
          </a:p>
          <a:p>
            <a:pPr lvl="0" algn="ctr"/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020 </a:t>
            </a:r>
            <a:r>
              <a:rPr lang="en-GB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7594 1773 (</a:t>
            </a: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ext. 41773); Email: b.holder@imperial.ac.uk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320CBC-ED72-452A-AAE4-5D96466A597F}"/>
              </a:ext>
            </a:extLst>
          </p:cNvPr>
          <p:cNvSpPr/>
          <p:nvPr/>
        </p:nvSpPr>
        <p:spPr>
          <a:xfrm>
            <a:off x="175789" y="2315514"/>
            <a:ext cx="784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0098F-3E29-4CDA-B5AA-6625321C436B}"/>
              </a:ext>
            </a:extLst>
          </p:cNvPr>
          <p:cNvSpPr txBox="1"/>
          <p:nvPr/>
        </p:nvSpPr>
        <p:spPr>
          <a:xfrm>
            <a:off x="1761694" y="4714398"/>
            <a:ext cx="6475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Host:  Dr Beth Holder</a:t>
            </a:r>
          </a:p>
          <a:p>
            <a:pPr lvl="0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 24.10.19, </a:t>
            </a:r>
            <a:r>
              <a:rPr lang="en-GB" sz="20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13.30-14.30</a:t>
            </a:r>
          </a:p>
          <a:p>
            <a:pPr lvl="0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IRDB Seminar Room, Ground Floor IRDB Building</a:t>
            </a:r>
          </a:p>
          <a:p>
            <a:pPr lvl="0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Hammersmith Campus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5FEBBA-33E6-40B4-9402-C54DFE954B59}"/>
              </a:ext>
            </a:extLst>
          </p:cNvPr>
          <p:cNvSpPr/>
          <p:nvPr/>
        </p:nvSpPr>
        <p:spPr>
          <a:xfrm>
            <a:off x="685800" y="2558613"/>
            <a:ext cx="626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Dr Professor Rohan Lewis, </a:t>
            </a:r>
          </a:p>
          <a:p>
            <a:r>
              <a:rPr lang="en-GB" sz="2400" dirty="0"/>
              <a:t>Professor of Placental and Integrative Physiology, </a:t>
            </a:r>
          </a:p>
          <a:p>
            <a:r>
              <a:rPr lang="en-GB" sz="2400" dirty="0"/>
              <a:t>Southampton University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F3872-14A1-422D-9DB9-B4EDB4ACB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954" y="2190342"/>
            <a:ext cx="4357988" cy="30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5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17063</TotalTime>
  <Words>92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Francis, Maureen J</dc:creator>
  <cp:lastModifiedBy>Francis, Maureen J</cp:lastModifiedBy>
  <cp:revision>110</cp:revision>
  <cp:lastPrinted>2019-05-13T08:29:26Z</cp:lastPrinted>
  <dcterms:created xsi:type="dcterms:W3CDTF">2018-10-22T09:53:38Z</dcterms:created>
  <dcterms:modified xsi:type="dcterms:W3CDTF">2019-10-18T10:18:11Z</dcterms:modified>
</cp:coreProperties>
</file>